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theme/theme4.xml" ContentType="application/vnd.openxmlformats-officedocument.theme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7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8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3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4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4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50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51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52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53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54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55.xml" ContentType="application/vnd.openxmlformats-officedocument.drawingml.chart+xml"/>
  <Override PartName="/ppt/charts/chart56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57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58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59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60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61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62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63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64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65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notesSlides/notesSlide4.xml" ContentType="application/vnd.openxmlformats-officedocument.presentationml.notesSlide+xml"/>
  <Override PartName="/ppt/charts/chart66.xml" ContentType="application/vnd.openxmlformats-officedocument.drawingml.chart+xml"/>
  <Override PartName="/ppt/notesSlides/notesSlide5.xml" ContentType="application/vnd.openxmlformats-officedocument.presentationml.notesSlide+xml"/>
  <Override PartName="/ppt/charts/chart67.xml" ContentType="application/vnd.openxmlformats-officedocument.drawingml.chart+xml"/>
  <Override PartName="/ppt/charts/chart68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69.xml" ContentType="application/vnd.openxmlformats-officedocument.drawingml.chart+xml"/>
  <Override PartName="/ppt/notesSlides/notesSlide6.xml" ContentType="application/vnd.openxmlformats-officedocument.presentationml.notesSlide+xml"/>
  <Override PartName="/ppt/charts/chart70.xml" ContentType="application/vnd.openxmlformats-officedocument.drawingml.chart+xml"/>
  <Override PartName="/ppt/notesSlides/notesSlide7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75.xml" ContentType="application/vnd.openxmlformats-officedocument.drawingml.chart+xml"/>
  <Override PartName="/ppt/charts/chart7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77.xml" ContentType="application/vnd.openxmlformats-officedocument.drawingml.chart+xml"/>
  <Override PartName="/ppt/notesSlides/notesSlide8.xml" ContentType="application/vnd.openxmlformats-officedocument.presentationml.notesSlide+xml"/>
  <Override PartName="/ppt/charts/chart78.xml" ContentType="application/vnd.openxmlformats-officedocument.drawingml.chart+xml"/>
  <Override PartName="/ppt/charts/chart79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80.xml" ContentType="application/vnd.openxmlformats-officedocument.drawingml.chart+xml"/>
  <Override PartName="/ppt/charts/chart81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82.xml" ContentType="application/vnd.openxmlformats-officedocument.drawingml.chart+xml"/>
  <Override PartName="/ppt/charts/chart83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84.xml" ContentType="application/vnd.openxmlformats-officedocument.drawingml.chart+xml"/>
  <Override PartName="/ppt/charts/chart85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86.xml" ContentType="application/vnd.openxmlformats-officedocument.drawingml.chart+xml"/>
  <Override PartName="/ppt/notesSlides/notesSlide9.xml" ContentType="application/vnd.openxmlformats-officedocument.presentationml.notesSlide+xml"/>
  <Override PartName="/ppt/charts/chart87.xml" ContentType="application/vnd.openxmlformats-officedocument.drawingml.chart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notesSlides/notesSlide10.xml" ContentType="application/vnd.openxmlformats-officedocument.presentationml.notesSlide+xml"/>
  <Override PartName="/ppt/charts/chart90.xml" ContentType="application/vnd.openxmlformats-officedocument.drawingml.chart+xml"/>
  <Override PartName="/ppt/notesSlides/notesSlide11.xml" ContentType="application/vnd.openxmlformats-officedocument.presentationml.notesSlide+xml"/>
  <Override PartName="/ppt/charts/chart91.xml" ContentType="application/vnd.openxmlformats-officedocument.drawingml.chart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chart94.xml" ContentType="application/vnd.openxmlformats-officedocument.drawingml.chart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charts/chart98.xml" ContentType="application/vnd.openxmlformats-officedocument.drawingml.chart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chart101.xml" ContentType="application/vnd.openxmlformats-officedocument.drawingml.chart+xml"/>
  <Override PartName="/ppt/notesSlides/notesSlide12.xml" ContentType="application/vnd.openxmlformats-officedocument.presentationml.notesSlide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chart105.xml" ContentType="application/vnd.openxmlformats-officedocument.drawingml.chart+xml"/>
  <Override PartName="/ppt/charts/chart106.xml" ContentType="application/vnd.openxmlformats-officedocument.drawingml.chart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notesSlides/notesSlide13.xml" ContentType="application/vnd.openxmlformats-officedocument.presentationml.notesSlide+xml"/>
  <Override PartName="/ppt/charts/chart11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11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11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11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11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11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11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11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11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12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12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12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12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12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12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12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12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12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12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13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13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13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13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13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13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13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13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13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13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14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14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14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14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14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14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4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4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4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14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5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5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5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15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15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15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15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15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15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15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16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16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16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6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16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16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16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16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16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16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17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17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17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17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charts/chart192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ppt/charts/chart196.xml" ContentType="application/vnd.openxmlformats-officedocument.drawingml.chart+xml"/>
  <Override PartName="/ppt/charts/chart197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198.xml" ContentType="application/vnd.openxmlformats-officedocument.drawingml.chart+xml"/>
  <Override PartName="/ppt/charts/chart199.xml" ContentType="application/vnd.openxmlformats-officedocument.drawingml.chart+xml"/>
  <Override PartName="/ppt/charts/chart20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4" r:id="rId3"/>
    <p:sldMasterId id="2147483676" r:id="rId4"/>
    <p:sldMasterId id="2147483664" r:id="rId5"/>
    <p:sldMasterId id="2147483678" r:id="rId6"/>
    <p:sldMasterId id="2147483753" r:id="rId7"/>
    <p:sldMasterId id="2147483766" r:id="rId8"/>
    <p:sldMasterId id="2147483778" r:id="rId9"/>
  </p:sldMasterIdLst>
  <p:notesMasterIdLst>
    <p:notesMasterId r:id="rId83"/>
  </p:notesMasterIdLst>
  <p:handoutMasterIdLst>
    <p:handoutMasterId r:id="rId84"/>
  </p:handoutMasterIdLst>
  <p:sldIdLst>
    <p:sldId id="425" r:id="rId10"/>
    <p:sldId id="583" r:id="rId11"/>
    <p:sldId id="1309" r:id="rId12"/>
    <p:sldId id="1310" r:id="rId13"/>
    <p:sldId id="1364" r:id="rId14"/>
    <p:sldId id="1415" r:id="rId15"/>
    <p:sldId id="1416" r:id="rId16"/>
    <p:sldId id="1399" r:id="rId17"/>
    <p:sldId id="1401" r:id="rId18"/>
    <p:sldId id="1385" r:id="rId19"/>
    <p:sldId id="1389" r:id="rId20"/>
    <p:sldId id="1390" r:id="rId21"/>
    <p:sldId id="1391" r:id="rId22"/>
    <p:sldId id="1392" r:id="rId23"/>
    <p:sldId id="1378" r:id="rId24"/>
    <p:sldId id="1366" r:id="rId25"/>
    <p:sldId id="1398" r:id="rId26"/>
    <p:sldId id="1408" r:id="rId27"/>
    <p:sldId id="1402" r:id="rId28"/>
    <p:sldId id="1407" r:id="rId29"/>
    <p:sldId id="1405" r:id="rId30"/>
    <p:sldId id="1406" r:id="rId31"/>
    <p:sldId id="1367" r:id="rId32"/>
    <p:sldId id="1365" r:id="rId33"/>
    <p:sldId id="1370" r:id="rId34"/>
    <p:sldId id="1368" r:id="rId35"/>
    <p:sldId id="1341" r:id="rId36"/>
    <p:sldId id="1410" r:id="rId37"/>
    <p:sldId id="1412" r:id="rId38"/>
    <p:sldId id="1375" r:id="rId39"/>
    <p:sldId id="1320" r:id="rId40"/>
    <p:sldId id="1325" r:id="rId41"/>
    <p:sldId id="1358" r:id="rId42"/>
    <p:sldId id="1411" r:id="rId43"/>
    <p:sldId id="1371" r:id="rId44"/>
    <p:sldId id="1351" r:id="rId45"/>
    <p:sldId id="1373" r:id="rId46"/>
    <p:sldId id="1413" r:id="rId47"/>
    <p:sldId id="1353" r:id="rId48"/>
    <p:sldId id="1359" r:id="rId49"/>
    <p:sldId id="1354" r:id="rId50"/>
    <p:sldId id="1356" r:id="rId51"/>
    <p:sldId id="1355" r:id="rId52"/>
    <p:sldId id="1409" r:id="rId53"/>
    <p:sldId id="1374" r:id="rId54"/>
    <p:sldId id="1338" r:id="rId55"/>
    <p:sldId id="1357" r:id="rId56"/>
    <p:sldId id="1376" r:id="rId57"/>
    <p:sldId id="1377" r:id="rId58"/>
    <p:sldId id="1361" r:id="rId59"/>
    <p:sldId id="1315" r:id="rId60"/>
    <p:sldId id="1418" r:id="rId61"/>
    <p:sldId id="1419" r:id="rId62"/>
    <p:sldId id="1393" r:id="rId63"/>
    <p:sldId id="1395" r:id="rId64"/>
    <p:sldId id="1397" r:id="rId65"/>
    <p:sldId id="1423" r:id="rId66"/>
    <p:sldId id="1426" r:id="rId67"/>
    <p:sldId id="1425" r:id="rId68"/>
    <p:sldId id="1429" r:id="rId69"/>
    <p:sldId id="1430" r:id="rId70"/>
    <p:sldId id="1428" r:id="rId71"/>
    <p:sldId id="1431" r:id="rId72"/>
    <p:sldId id="1432" r:id="rId73"/>
    <p:sldId id="1433" r:id="rId74"/>
    <p:sldId id="1444" r:id="rId75"/>
    <p:sldId id="1439" r:id="rId76"/>
    <p:sldId id="1440" r:id="rId77"/>
    <p:sldId id="1445" r:id="rId78"/>
    <p:sldId id="1446" r:id="rId79"/>
    <p:sldId id="1447" r:id="rId80"/>
    <p:sldId id="1449" r:id="rId81"/>
    <p:sldId id="1448" r:id="rId82"/>
  </p:sldIdLst>
  <p:sldSz cx="12192000" cy="6858000"/>
  <p:notesSz cx="6802438" cy="9934575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5" orient="horz" pos="111" userDrawn="1">
          <p15:clr>
            <a:srgbClr val="A4A3A4"/>
          </p15:clr>
        </p15:guide>
        <p15:guide id="8" orient="horz" pos="142" userDrawn="1">
          <p15:clr>
            <a:srgbClr val="A4A3A4"/>
          </p15:clr>
        </p15:guide>
        <p15:guide id="9" orient="horz" pos="255" userDrawn="1">
          <p15:clr>
            <a:srgbClr val="A4A3A4"/>
          </p15:clr>
        </p15:guide>
        <p15:guide id="12" pos="7197" userDrawn="1">
          <p15:clr>
            <a:srgbClr val="A4A3A4"/>
          </p15:clr>
        </p15:guide>
        <p15:guide id="17" pos="7083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1" orient="horz" pos="51" userDrawn="1">
          <p15:clr>
            <a:srgbClr val="A4A3A4"/>
          </p15:clr>
        </p15:guide>
        <p15:guide id="32" orient="horz" pos="267" userDrawn="1">
          <p15:clr>
            <a:srgbClr val="A4A3A4"/>
          </p15:clr>
        </p15:guide>
        <p15:guide id="33" orient="horz" pos="1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87328"/>
    <a:srgbClr val="FF5050"/>
    <a:srgbClr val="DAF0FE"/>
    <a:srgbClr val="B8EDFE"/>
    <a:srgbClr val="000000"/>
    <a:srgbClr val="4FD2FB"/>
    <a:srgbClr val="06C4DE"/>
    <a:srgbClr val="6DDDF7"/>
    <a:srgbClr val="64EEFC"/>
    <a:srgbClr val="81E7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755" autoAdjust="0"/>
    <p:restoredTop sz="96429" autoAdjust="0"/>
  </p:normalViewPr>
  <p:slideViewPr>
    <p:cSldViewPr snapToGrid="0">
      <p:cViewPr varScale="1">
        <p:scale>
          <a:sx n="116" d="100"/>
          <a:sy n="116" d="100"/>
        </p:scale>
        <p:origin x="576" y="108"/>
      </p:cViewPr>
      <p:guideLst>
        <p:guide orient="horz" pos="111"/>
        <p:guide orient="horz" pos="142"/>
        <p:guide orient="horz" pos="255"/>
        <p:guide pos="7197"/>
        <p:guide pos="7083"/>
        <p:guide orient="horz" pos="28"/>
        <p:guide orient="horz" pos="51"/>
        <p:guide orient="horz" pos="267"/>
        <p:guide orient="horz" pos="16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63" Type="http://schemas.openxmlformats.org/officeDocument/2006/relationships/slide" Target="slides/slide54.xml"/><Relationship Id="rId68" Type="http://schemas.openxmlformats.org/officeDocument/2006/relationships/slide" Target="slides/slide59.xml"/><Relationship Id="rId76" Type="http://schemas.openxmlformats.org/officeDocument/2006/relationships/slide" Target="slides/slide67.xml"/><Relationship Id="rId84" Type="http://schemas.openxmlformats.org/officeDocument/2006/relationships/handoutMaster" Target="handoutMasters/handoutMaster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slide" Target="slides/slide57.xml"/><Relationship Id="rId74" Type="http://schemas.openxmlformats.org/officeDocument/2006/relationships/slide" Target="slides/slide65.xml"/><Relationship Id="rId79" Type="http://schemas.openxmlformats.org/officeDocument/2006/relationships/slide" Target="slides/slide70.xml"/><Relationship Id="rId8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19" Type="http://schemas.openxmlformats.org/officeDocument/2006/relationships/slide" Target="slides/slide1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slide" Target="slides/slide55.xml"/><Relationship Id="rId69" Type="http://schemas.openxmlformats.org/officeDocument/2006/relationships/slide" Target="slides/slide60.xml"/><Relationship Id="rId77" Type="http://schemas.openxmlformats.org/officeDocument/2006/relationships/slide" Target="slides/slide68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80" Type="http://schemas.openxmlformats.org/officeDocument/2006/relationships/slide" Target="slides/slide71.xml"/><Relationship Id="rId85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slide" Target="slides/slide58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slide" Target="slides/slide61.xml"/><Relationship Id="rId75" Type="http://schemas.openxmlformats.org/officeDocument/2006/relationships/slide" Target="slides/slide66.xml"/><Relationship Id="rId83" Type="http://schemas.openxmlformats.org/officeDocument/2006/relationships/notesMaster" Target="notesMasters/notesMaster1.xml"/><Relationship Id="rId88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openxmlformats.org/officeDocument/2006/relationships/slide" Target="slides/slide64.xml"/><Relationship Id="rId78" Type="http://schemas.openxmlformats.org/officeDocument/2006/relationships/slide" Target="slides/slide69.xml"/><Relationship Id="rId81" Type="http://schemas.openxmlformats.org/officeDocument/2006/relationships/slide" Target="slides/slide72.xml"/><Relationship Id="rId86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7.xlsx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1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6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8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54512"/>
        <c:axId val="648654120"/>
      </c:lineChart>
      <c:catAx>
        <c:axId val="6486545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4120"/>
        <c:crosses val="autoZero"/>
        <c:auto val="1"/>
        <c:lblAlgn val="ctr"/>
        <c:lblOffset val="100"/>
        <c:noMultiLvlLbl val="0"/>
      </c:catAx>
      <c:valAx>
        <c:axId val="648654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71096"/>
        <c:axId val="655678152"/>
      </c:lineChart>
      <c:catAx>
        <c:axId val="655671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8152"/>
        <c:crosses val="autoZero"/>
        <c:auto val="1"/>
        <c:lblAlgn val="ctr"/>
        <c:lblOffset val="100"/>
        <c:noMultiLvlLbl val="0"/>
      </c:catAx>
      <c:valAx>
        <c:axId val="655678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10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403032"/>
        <c:axId val="714405384"/>
      </c:barChart>
      <c:catAx>
        <c:axId val="714403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5384"/>
        <c:crosses val="autoZero"/>
        <c:auto val="1"/>
        <c:lblAlgn val="ctr"/>
        <c:lblOffset val="100"/>
        <c:noMultiLvlLbl val="0"/>
      </c:catAx>
      <c:valAx>
        <c:axId val="71440538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303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407736"/>
        <c:axId val="714402248"/>
      </c:barChart>
      <c:catAx>
        <c:axId val="714407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2248"/>
        <c:crosses val="autoZero"/>
        <c:auto val="1"/>
        <c:lblAlgn val="ctr"/>
        <c:lblOffset val="100"/>
        <c:noMultiLvlLbl val="0"/>
      </c:catAx>
      <c:valAx>
        <c:axId val="71440224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77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405776"/>
        <c:axId val="714406168"/>
      </c:barChart>
      <c:catAx>
        <c:axId val="7144057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6168"/>
        <c:crosses val="autoZero"/>
        <c:auto val="1"/>
        <c:lblAlgn val="ctr"/>
        <c:lblOffset val="100"/>
        <c:noMultiLvlLbl val="0"/>
      </c:catAx>
      <c:valAx>
        <c:axId val="714406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5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406560"/>
        <c:axId val="714401856"/>
      </c:barChart>
      <c:catAx>
        <c:axId val="714406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1856"/>
        <c:crosses val="autoZero"/>
        <c:auto val="1"/>
        <c:lblAlgn val="ctr"/>
        <c:lblOffset val="100"/>
        <c:noMultiLvlLbl val="0"/>
      </c:catAx>
      <c:valAx>
        <c:axId val="71440185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656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37832"/>
        <c:axId val="701942536"/>
      </c:barChart>
      <c:catAx>
        <c:axId val="701937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2536"/>
        <c:crosses val="autoZero"/>
        <c:auto val="1"/>
        <c:lblAlgn val="ctr"/>
        <c:lblOffset val="100"/>
        <c:noMultiLvlLbl val="0"/>
      </c:catAx>
      <c:valAx>
        <c:axId val="70194253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783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44104"/>
        <c:axId val="701938616"/>
      </c:barChart>
      <c:catAx>
        <c:axId val="701944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8616"/>
        <c:crosses val="autoZero"/>
        <c:auto val="1"/>
        <c:lblAlgn val="ctr"/>
        <c:lblOffset val="100"/>
        <c:noMultiLvlLbl val="0"/>
      </c:catAx>
      <c:valAx>
        <c:axId val="70193861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410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40576"/>
        <c:axId val="701940968"/>
      </c:barChart>
      <c:catAx>
        <c:axId val="701940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0968"/>
        <c:crosses val="autoZero"/>
        <c:auto val="1"/>
        <c:lblAlgn val="ctr"/>
        <c:lblOffset val="100"/>
        <c:noMultiLvlLbl val="0"/>
      </c:catAx>
      <c:valAx>
        <c:axId val="70194096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057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28032"/>
        <c:axId val="701929208"/>
      </c:barChart>
      <c:catAx>
        <c:axId val="701928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9208"/>
        <c:crosses val="autoZero"/>
        <c:auto val="1"/>
        <c:lblAlgn val="ctr"/>
        <c:lblOffset val="100"/>
        <c:noMultiLvlLbl val="0"/>
      </c:catAx>
      <c:valAx>
        <c:axId val="7019292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803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33912"/>
        <c:axId val="701934304"/>
      </c:barChart>
      <c:catAx>
        <c:axId val="701933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4304"/>
        <c:crosses val="autoZero"/>
        <c:auto val="1"/>
        <c:lblAlgn val="ctr"/>
        <c:lblOffset val="100"/>
        <c:noMultiLvlLbl val="0"/>
      </c:catAx>
      <c:valAx>
        <c:axId val="70193430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391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55685600"/>
        <c:axId val="655682464"/>
      </c:barChart>
      <c:catAx>
        <c:axId val="655685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2464"/>
        <c:crosses val="autoZero"/>
        <c:auto val="1"/>
        <c:lblAlgn val="ctr"/>
        <c:lblOffset val="100"/>
        <c:noMultiLvlLbl val="0"/>
      </c:catAx>
      <c:valAx>
        <c:axId val="65568246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560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78544"/>
        <c:axId val="655679720"/>
      </c:lineChart>
      <c:catAx>
        <c:axId val="6556785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9720"/>
        <c:crosses val="autoZero"/>
        <c:auto val="1"/>
        <c:lblAlgn val="ctr"/>
        <c:lblOffset val="100"/>
        <c:noMultiLvlLbl val="0"/>
      </c:catAx>
      <c:valAx>
        <c:axId val="655679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8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55683640"/>
        <c:axId val="655687952"/>
      </c:barChart>
      <c:catAx>
        <c:axId val="655683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7952"/>
        <c:crosses val="autoZero"/>
        <c:auto val="1"/>
        <c:lblAlgn val="ctr"/>
        <c:lblOffset val="100"/>
        <c:noMultiLvlLbl val="0"/>
      </c:catAx>
      <c:valAx>
        <c:axId val="65568795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36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74232"/>
        <c:axId val="655669136"/>
      </c:lineChart>
      <c:catAx>
        <c:axId val="6556742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69136"/>
        <c:crosses val="autoZero"/>
        <c:auto val="1"/>
        <c:lblAlgn val="ctr"/>
        <c:lblOffset val="100"/>
        <c:noMultiLvlLbl val="0"/>
      </c:catAx>
      <c:valAx>
        <c:axId val="655669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4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5619782929185094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78640"/>
        <c:axId val="586286480"/>
      </c:barChart>
      <c:catAx>
        <c:axId val="586278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6480"/>
        <c:crosses val="autoZero"/>
        <c:auto val="1"/>
        <c:lblAlgn val="ctr"/>
        <c:lblOffset val="100"/>
        <c:noMultiLvlLbl val="0"/>
      </c:catAx>
      <c:valAx>
        <c:axId val="58628648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78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69920"/>
        <c:axId val="655677368"/>
      </c:barChart>
      <c:catAx>
        <c:axId val="655669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7368"/>
        <c:crosses val="autoZero"/>
        <c:auto val="1"/>
        <c:lblAlgn val="ctr"/>
        <c:lblOffset val="100"/>
        <c:noMultiLvlLbl val="0"/>
      </c:catAx>
      <c:valAx>
        <c:axId val="655677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55669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86872"/>
        <c:axId val="586279816"/>
      </c:barChart>
      <c:catAx>
        <c:axId val="586286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79816"/>
        <c:crosses val="autoZero"/>
        <c:auto val="1"/>
        <c:lblAlgn val="ctr"/>
        <c:lblOffset val="100"/>
        <c:noMultiLvlLbl val="0"/>
      </c:catAx>
      <c:valAx>
        <c:axId val="58627981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68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77760"/>
        <c:axId val="655670704"/>
      </c:barChart>
      <c:catAx>
        <c:axId val="655677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0704"/>
        <c:crosses val="autoZero"/>
        <c:auto val="1"/>
        <c:lblAlgn val="ctr"/>
        <c:lblOffset val="100"/>
        <c:noMultiLvlLbl val="0"/>
      </c:catAx>
      <c:valAx>
        <c:axId val="65567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7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82560"/>
        <c:axId val="586284128"/>
      </c:barChart>
      <c:catAx>
        <c:axId val="586282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4128"/>
        <c:crosses val="autoZero"/>
        <c:auto val="1"/>
        <c:lblAlgn val="ctr"/>
        <c:lblOffset val="100"/>
        <c:noMultiLvlLbl val="0"/>
      </c:catAx>
      <c:valAx>
        <c:axId val="58628412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2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96184"/>
        <c:axId val="655696576"/>
      </c:lineChart>
      <c:catAx>
        <c:axId val="6556961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6576"/>
        <c:crosses val="autoZero"/>
        <c:auto val="1"/>
        <c:lblAlgn val="ctr"/>
        <c:lblOffset val="100"/>
        <c:noMultiLvlLbl val="0"/>
      </c:catAx>
      <c:valAx>
        <c:axId val="655696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6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83344"/>
        <c:axId val="586283736"/>
      </c:barChart>
      <c:catAx>
        <c:axId val="586283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3736"/>
        <c:crosses val="autoZero"/>
        <c:auto val="1"/>
        <c:lblAlgn val="ctr"/>
        <c:lblOffset val="100"/>
        <c:noMultiLvlLbl val="0"/>
      </c:catAx>
      <c:valAx>
        <c:axId val="58628373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833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92360"/>
        <c:axId val="586290792"/>
      </c:barChart>
      <c:catAx>
        <c:axId val="586292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0792"/>
        <c:crosses val="autoZero"/>
        <c:auto val="1"/>
        <c:lblAlgn val="ctr"/>
        <c:lblOffset val="100"/>
        <c:noMultiLvlLbl val="0"/>
      </c:catAx>
      <c:valAx>
        <c:axId val="58629079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2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91576"/>
        <c:axId val="586290008"/>
      </c:barChart>
      <c:catAx>
        <c:axId val="586291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0008"/>
        <c:crosses val="autoZero"/>
        <c:auto val="1"/>
        <c:lblAlgn val="ctr"/>
        <c:lblOffset val="100"/>
        <c:noMultiLvlLbl val="0"/>
      </c:catAx>
      <c:valAx>
        <c:axId val="58629000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15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292752"/>
        <c:axId val="586290400"/>
      </c:barChart>
      <c:catAx>
        <c:axId val="5862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0400"/>
        <c:crosses val="autoZero"/>
        <c:auto val="1"/>
        <c:lblAlgn val="ctr"/>
        <c:lblOffset val="100"/>
        <c:noMultiLvlLbl val="0"/>
      </c:catAx>
      <c:valAx>
        <c:axId val="58629040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292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4128"/>
        <c:axId val="589859616"/>
      </c:barChart>
      <c:catAx>
        <c:axId val="589854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9616"/>
        <c:crosses val="autoZero"/>
        <c:auto val="1"/>
        <c:lblAlgn val="ctr"/>
        <c:lblOffset val="100"/>
        <c:noMultiLvlLbl val="0"/>
      </c:catAx>
      <c:valAx>
        <c:axId val="58985961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41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91480"/>
        <c:axId val="655681288"/>
      </c:lineChart>
      <c:catAx>
        <c:axId val="655691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1288"/>
        <c:crosses val="autoZero"/>
        <c:auto val="1"/>
        <c:lblAlgn val="ctr"/>
        <c:lblOffset val="100"/>
        <c:noMultiLvlLbl val="0"/>
      </c:catAx>
      <c:valAx>
        <c:axId val="655681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1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2952"/>
        <c:axId val="589848640"/>
      </c:barChart>
      <c:catAx>
        <c:axId val="589852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48640"/>
        <c:crosses val="autoZero"/>
        <c:auto val="1"/>
        <c:lblAlgn val="ctr"/>
        <c:lblOffset val="100"/>
        <c:noMultiLvlLbl val="0"/>
      </c:catAx>
      <c:valAx>
        <c:axId val="58984864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2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49816"/>
        <c:axId val="589860792"/>
      </c:barChart>
      <c:catAx>
        <c:axId val="589849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0792"/>
        <c:crosses val="autoZero"/>
        <c:auto val="1"/>
        <c:lblAlgn val="ctr"/>
        <c:lblOffset val="100"/>
        <c:noMultiLvlLbl val="0"/>
      </c:catAx>
      <c:valAx>
        <c:axId val="58986079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498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0208"/>
        <c:axId val="589850600"/>
      </c:barChart>
      <c:catAx>
        <c:axId val="589850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0600"/>
        <c:crosses val="autoZero"/>
        <c:auto val="1"/>
        <c:lblAlgn val="ctr"/>
        <c:lblOffset val="100"/>
        <c:noMultiLvlLbl val="0"/>
      </c:catAx>
      <c:valAx>
        <c:axId val="58985060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0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4912"/>
        <c:axId val="589851384"/>
      </c:barChart>
      <c:catAx>
        <c:axId val="589854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1384"/>
        <c:crosses val="autoZero"/>
        <c:auto val="1"/>
        <c:lblAlgn val="ctr"/>
        <c:lblOffset val="100"/>
        <c:noMultiLvlLbl val="0"/>
      </c:catAx>
      <c:valAx>
        <c:axId val="58985138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491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0992"/>
        <c:axId val="589851776"/>
      </c:barChart>
      <c:catAx>
        <c:axId val="589850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1776"/>
        <c:crosses val="autoZero"/>
        <c:auto val="1"/>
        <c:lblAlgn val="ctr"/>
        <c:lblOffset val="100"/>
        <c:noMultiLvlLbl val="0"/>
      </c:catAx>
      <c:valAx>
        <c:axId val="58985177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0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58832"/>
        <c:axId val="589856480"/>
      </c:barChart>
      <c:catAx>
        <c:axId val="589858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6480"/>
        <c:crosses val="autoZero"/>
        <c:auto val="1"/>
        <c:lblAlgn val="ctr"/>
        <c:lblOffset val="100"/>
        <c:noMultiLvlLbl val="0"/>
      </c:catAx>
      <c:valAx>
        <c:axId val="589856480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588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4851064"/>
        <c:axId val="654847144"/>
      </c:lineChart>
      <c:catAx>
        <c:axId val="6548510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7144"/>
        <c:crosses val="autoZero"/>
        <c:auto val="1"/>
        <c:lblAlgn val="ctr"/>
        <c:lblOffset val="100"/>
        <c:noMultiLvlLbl val="0"/>
      </c:catAx>
      <c:valAx>
        <c:axId val="654847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51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61184"/>
        <c:axId val="589861576"/>
      </c:barChart>
      <c:catAx>
        <c:axId val="589861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1576"/>
        <c:crosses val="autoZero"/>
        <c:auto val="1"/>
        <c:lblAlgn val="ctr"/>
        <c:lblOffset val="100"/>
        <c:noMultiLvlLbl val="0"/>
      </c:catAx>
      <c:valAx>
        <c:axId val="58986157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1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63144"/>
        <c:axId val="589861968"/>
      </c:barChart>
      <c:catAx>
        <c:axId val="589863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1968"/>
        <c:crosses val="autoZero"/>
        <c:auto val="1"/>
        <c:lblAlgn val="ctr"/>
        <c:lblOffset val="100"/>
        <c:noMultiLvlLbl val="0"/>
      </c:catAx>
      <c:valAx>
        <c:axId val="58986196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31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9862360"/>
        <c:axId val="589863928"/>
      </c:barChart>
      <c:catAx>
        <c:axId val="589862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3928"/>
        <c:crosses val="autoZero"/>
        <c:auto val="1"/>
        <c:lblAlgn val="ctr"/>
        <c:lblOffset val="100"/>
        <c:noMultiLvlLbl val="0"/>
      </c:catAx>
      <c:valAx>
        <c:axId val="58986392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9862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92243160"/>
        <c:axId val="592236888"/>
      </c:barChart>
      <c:catAx>
        <c:axId val="592243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92236888"/>
        <c:crosses val="autoZero"/>
        <c:auto val="1"/>
        <c:lblAlgn val="ctr"/>
        <c:lblOffset val="100"/>
        <c:noMultiLvlLbl val="0"/>
      </c:catAx>
      <c:valAx>
        <c:axId val="592236888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9224316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54850672"/>
        <c:axId val="654849104"/>
      </c:barChart>
      <c:catAx>
        <c:axId val="6548506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9104"/>
        <c:crosses val="autoZero"/>
        <c:auto val="1"/>
        <c:lblAlgn val="ctr"/>
        <c:lblOffset val="100"/>
        <c:noMultiLvlLbl val="0"/>
      </c:catAx>
      <c:valAx>
        <c:axId val="654849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506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18232"/>
        <c:axId val="701920192"/>
      </c:barChart>
      <c:catAx>
        <c:axId val="701918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0192"/>
        <c:crosses val="autoZero"/>
        <c:auto val="1"/>
        <c:lblAlgn val="ctr"/>
        <c:lblOffset val="100"/>
        <c:noMultiLvlLbl val="0"/>
      </c:catAx>
      <c:valAx>
        <c:axId val="7019201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8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22152"/>
        <c:axId val="701928424"/>
      </c:barChart>
      <c:catAx>
        <c:axId val="701922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8424"/>
        <c:crosses val="autoZero"/>
        <c:auto val="1"/>
        <c:lblAlgn val="ctr"/>
        <c:lblOffset val="100"/>
        <c:noMultiLvlLbl val="0"/>
      </c:catAx>
      <c:valAx>
        <c:axId val="701928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21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48659608"/>
        <c:axId val="648660392"/>
      </c:barChart>
      <c:catAx>
        <c:axId val="648659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60392"/>
        <c:crosses val="autoZero"/>
        <c:auto val="1"/>
        <c:lblAlgn val="ctr"/>
        <c:lblOffset val="100"/>
        <c:noMultiLvlLbl val="0"/>
      </c:catAx>
      <c:valAx>
        <c:axId val="648660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9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92242768"/>
        <c:axId val="592243552"/>
      </c:barChart>
      <c:catAx>
        <c:axId val="592242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92243552"/>
        <c:crosses val="autoZero"/>
        <c:auto val="1"/>
        <c:lblAlgn val="ctr"/>
        <c:lblOffset val="100"/>
        <c:noMultiLvlLbl val="0"/>
      </c:catAx>
      <c:valAx>
        <c:axId val="592243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922427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14386176"/>
        <c:axId val="655692656"/>
      </c:barChart>
      <c:catAx>
        <c:axId val="714386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2656"/>
        <c:crosses val="autoZero"/>
        <c:auto val="1"/>
        <c:lblAlgn val="ctr"/>
        <c:lblOffset val="100"/>
        <c:noMultiLvlLbl val="0"/>
      </c:catAx>
      <c:valAx>
        <c:axId val="655692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86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4836952"/>
        <c:axId val="654842832"/>
      </c:lineChart>
      <c:catAx>
        <c:axId val="6548369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2832"/>
        <c:crosses val="autoZero"/>
        <c:auto val="1"/>
        <c:lblAlgn val="ctr"/>
        <c:lblOffset val="100"/>
        <c:noMultiLvlLbl val="0"/>
      </c:catAx>
      <c:valAx>
        <c:axId val="654842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369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27072"/>
        <c:axId val="728727464"/>
      </c:barChart>
      <c:catAx>
        <c:axId val="728727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27464"/>
        <c:crosses val="autoZero"/>
        <c:auto val="1"/>
        <c:lblAlgn val="ctr"/>
        <c:lblOffset val="100"/>
        <c:noMultiLvlLbl val="0"/>
      </c:catAx>
      <c:valAx>
        <c:axId val="728727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270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21976"/>
        <c:axId val="728724328"/>
      </c:barChart>
      <c:catAx>
        <c:axId val="728721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24328"/>
        <c:crosses val="autoZero"/>
        <c:auto val="1"/>
        <c:lblAlgn val="ctr"/>
        <c:lblOffset val="100"/>
        <c:noMultiLvlLbl val="0"/>
      </c:catAx>
      <c:valAx>
        <c:axId val="728724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21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28723544"/>
        <c:axId val="728730992"/>
      </c:barChart>
      <c:catAx>
        <c:axId val="7287235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30992"/>
        <c:crosses val="autoZero"/>
        <c:auto val="1"/>
        <c:lblAlgn val="ctr"/>
        <c:lblOffset val="100"/>
        <c:noMultiLvlLbl val="0"/>
      </c:catAx>
      <c:valAx>
        <c:axId val="728730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235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41968"/>
        <c:axId val="728743144"/>
      </c:barChart>
      <c:catAx>
        <c:axId val="72874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43144"/>
        <c:crosses val="autoZero"/>
        <c:auto val="1"/>
        <c:lblAlgn val="ctr"/>
        <c:lblOffset val="100"/>
        <c:noMultiLvlLbl val="0"/>
      </c:catAx>
      <c:valAx>
        <c:axId val="728743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4196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36088"/>
        <c:axId val="728746280"/>
      </c:barChart>
      <c:catAx>
        <c:axId val="728736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46280"/>
        <c:crosses val="autoZero"/>
        <c:auto val="1"/>
        <c:lblAlgn val="ctr"/>
        <c:lblOffset val="100"/>
        <c:noMultiLvlLbl val="0"/>
      </c:catAx>
      <c:valAx>
        <c:axId val="728746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36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69408"/>
        <c:axId val="728770976"/>
      </c:barChart>
      <c:catAx>
        <c:axId val="72876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70976"/>
        <c:crosses val="autoZero"/>
        <c:auto val="1"/>
        <c:lblAlgn val="ctr"/>
        <c:lblOffset val="100"/>
        <c:noMultiLvlLbl val="0"/>
      </c:catAx>
      <c:valAx>
        <c:axId val="728770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94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62352"/>
        <c:axId val="728762744"/>
      </c:barChart>
      <c:catAx>
        <c:axId val="728762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2744"/>
        <c:crosses val="autoZero"/>
        <c:auto val="1"/>
        <c:lblAlgn val="ctr"/>
        <c:lblOffset val="100"/>
        <c:noMultiLvlLbl val="0"/>
      </c:catAx>
      <c:valAx>
        <c:axId val="728762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2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63920"/>
        <c:axId val="728763136"/>
      </c:barChart>
      <c:catAx>
        <c:axId val="728763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3136"/>
        <c:crosses val="autoZero"/>
        <c:auto val="1"/>
        <c:lblAlgn val="ctr"/>
        <c:lblOffset val="100"/>
        <c:noMultiLvlLbl val="0"/>
      </c:catAx>
      <c:valAx>
        <c:axId val="728763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3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71368"/>
        <c:axId val="728770584"/>
      </c:barChart>
      <c:catAx>
        <c:axId val="728771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70584"/>
        <c:crosses val="autoZero"/>
        <c:auto val="1"/>
        <c:lblAlgn val="ctr"/>
        <c:lblOffset val="100"/>
        <c:noMultiLvlLbl val="0"/>
      </c:catAx>
      <c:valAx>
        <c:axId val="7287705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71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  <c:pt idx="4">
                  <c:v>1</c:v>
                </c:pt>
                <c:pt idx="5">
                  <c:v>4</c:v>
                </c:pt>
                <c:pt idx="6">
                  <c:v>5</c:v>
                </c:pt>
                <c:pt idx="7">
                  <c:v>12</c:v>
                </c:pt>
                <c:pt idx="8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28759608"/>
        <c:axId val="728764312"/>
      </c:barChart>
      <c:catAx>
        <c:axId val="728759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4312"/>
        <c:crosses val="autoZero"/>
        <c:auto val="1"/>
        <c:lblAlgn val="ctr"/>
        <c:lblOffset val="100"/>
        <c:noMultiLvlLbl val="0"/>
      </c:catAx>
      <c:valAx>
        <c:axId val="728764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59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8917504"/>
        <c:axId val="698923776"/>
      </c:lineChart>
      <c:catAx>
        <c:axId val="6989175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3776"/>
        <c:crosses val="autoZero"/>
        <c:auto val="1"/>
        <c:lblAlgn val="ctr"/>
        <c:lblOffset val="100"/>
        <c:noMultiLvlLbl val="0"/>
      </c:catAx>
      <c:valAx>
        <c:axId val="698923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7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950416761821094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60000"/>
        <c:axId val="728766664"/>
      </c:barChart>
      <c:catAx>
        <c:axId val="72876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6664"/>
        <c:crosses val="autoZero"/>
        <c:auto val="1"/>
        <c:lblAlgn val="ctr"/>
        <c:lblOffset val="100"/>
        <c:noMultiLvlLbl val="0"/>
      </c:catAx>
      <c:valAx>
        <c:axId val="728766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00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Sheet1!$B$2:$B$4</c:f>
              <c:numCache>
                <c:formatCode>0_ </c:formatCode>
                <c:ptCount val="3"/>
                <c:pt idx="0">
                  <c:v>49</c:v>
                </c:pt>
                <c:pt idx="1">
                  <c:v>50</c:v>
                </c:pt>
                <c:pt idx="2">
                  <c:v>23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Export</c:v>
                </c:pt>
                <c:pt idx="1">
                  <c:v>Income</c:v>
                </c:pt>
                <c:pt idx="2">
                  <c:v>TransShipment</c:v>
                </c:pt>
              </c:strCache>
            </c:strRef>
          </c:cat>
          <c:val>
            <c:numRef>
              <c:f>Sheet1!$C$2:$C$4</c:f>
              <c:numCache>
                <c:formatCode>0_ </c:formatCode>
                <c:ptCount val="3"/>
                <c:pt idx="0">
                  <c:v>49</c:v>
                </c:pt>
                <c:pt idx="1">
                  <c:v>25</c:v>
                </c:pt>
                <c:pt idx="2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28760392"/>
        <c:axId val="728767448"/>
      </c:barChart>
      <c:catAx>
        <c:axId val="728760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7448"/>
        <c:crosses val="autoZero"/>
        <c:auto val="1"/>
        <c:lblAlgn val="ctr"/>
        <c:lblOffset val="100"/>
        <c:noMultiLvlLbl val="0"/>
      </c:catAx>
      <c:valAx>
        <c:axId val="728767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8760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696350936748814E-2"/>
          <c:y val="5.456820638709968E-2"/>
          <c:w val="0.90079787168066827"/>
          <c:h val="0.60618187243817845"/>
        </c:manualLayout>
      </c:layout>
      <c:lineChart>
        <c:grouping val="standard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plan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Sheet2!$B$2:$B$10</c:f>
              <c:numCache>
                <c:formatCode>0_ </c:formatCode>
                <c:ptCount val="9"/>
                <c:pt idx="0">
                  <c:v>20</c:v>
                </c:pt>
                <c:pt idx="1">
                  <c:v>22</c:v>
                </c:pt>
                <c:pt idx="2">
                  <c:v>10</c:v>
                </c:pt>
                <c:pt idx="3">
                  <c:v>10</c:v>
                </c:pt>
                <c:pt idx="4">
                  <c:v>20</c:v>
                </c:pt>
                <c:pt idx="5">
                  <c:v>19</c:v>
                </c:pt>
                <c:pt idx="6">
                  <c:v>18</c:v>
                </c:pt>
                <c:pt idx="7">
                  <c:v>19</c:v>
                </c:pt>
                <c:pt idx="8">
                  <c:v>20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Sheet2!$C$1</c:f>
              <c:strCache>
                <c:ptCount val="1"/>
                <c:pt idx="0">
                  <c:v>real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Sheet2!$C$2:$C$10</c:f>
              <c:numCache>
                <c:formatCode>0_ </c:formatCode>
                <c:ptCount val="9"/>
                <c:pt idx="0">
                  <c:v>18</c:v>
                </c:pt>
                <c:pt idx="1">
                  <c:v>28</c:v>
                </c:pt>
                <c:pt idx="2">
                  <c:v>8</c:v>
                </c:pt>
                <c:pt idx="3">
                  <c:v>8</c:v>
                </c:pt>
                <c:pt idx="4">
                  <c:v>18</c:v>
                </c:pt>
                <c:pt idx="5">
                  <c:v>15</c:v>
                </c:pt>
                <c:pt idx="6">
                  <c:v>15</c:v>
                </c:pt>
                <c:pt idx="7">
                  <c:v>17</c:v>
                </c:pt>
                <c:pt idx="8">
                  <c:v>16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Sheet2!$D$1</c:f>
              <c:strCache>
                <c:ptCount val="1"/>
                <c:pt idx="0">
                  <c:v>pred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Sheet2!$D$2:$D$10</c:f>
              <c:numCache>
                <c:formatCode>General</c:formatCode>
                <c:ptCount val="9"/>
                <c:pt idx="0">
                  <c:v>19</c:v>
                </c:pt>
                <c:pt idx="1">
                  <c:v>27</c:v>
                </c:pt>
                <c:pt idx="2">
                  <c:v>9</c:v>
                </c:pt>
                <c:pt idx="3">
                  <c:v>9</c:v>
                </c:pt>
                <c:pt idx="4">
                  <c:v>18</c:v>
                </c:pt>
                <c:pt idx="5">
                  <c:v>15</c:v>
                </c:pt>
                <c:pt idx="6">
                  <c:v>16</c:v>
                </c:pt>
                <c:pt idx="7">
                  <c:v>18</c:v>
                </c:pt>
                <c:pt idx="8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92238848"/>
        <c:axId val="592233752"/>
      </c:lineChart>
      <c:catAx>
        <c:axId val="5922388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92233752"/>
        <c:crosses val="autoZero"/>
        <c:auto val="1"/>
        <c:lblAlgn val="ctr"/>
        <c:lblOffset val="100"/>
        <c:noMultiLvlLbl val="0"/>
      </c:catAx>
      <c:valAx>
        <c:axId val="592233752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92238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375197042359382"/>
          <c:y val="0.82346797441556685"/>
          <c:w val="0.49949710958600912"/>
          <c:h val="0.1765320255844330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4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YT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15</c:v>
                </c:pt>
                <c:pt idx="3">
                  <c:v>10</c:v>
                </c:pt>
                <c:pt idx="4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YC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26375240"/>
        <c:axId val="726372888"/>
      </c:barChart>
      <c:catAx>
        <c:axId val="726375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72888"/>
        <c:crosses val="autoZero"/>
        <c:auto val="1"/>
        <c:lblAlgn val="ctr"/>
        <c:lblOffset val="100"/>
        <c:noMultiLvlLbl val="0"/>
      </c:catAx>
      <c:valAx>
        <c:axId val="726372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75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36389851886336116"/>
          <c:y val="0.7606709969639438"/>
          <c:w val="0.264868674974981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391704"/>
        <c:axId val="726395232"/>
      </c:lineChart>
      <c:catAx>
        <c:axId val="7263917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5232"/>
        <c:crosses val="autoZero"/>
        <c:auto val="1"/>
        <c:lblAlgn val="ctr"/>
        <c:lblOffset val="100"/>
        <c:noMultiLvlLbl val="0"/>
      </c:catAx>
      <c:valAx>
        <c:axId val="726395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1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389352"/>
        <c:axId val="726394056"/>
      </c:lineChart>
      <c:catAx>
        <c:axId val="7263893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4056"/>
        <c:crosses val="autoZero"/>
        <c:auto val="1"/>
        <c:lblAlgn val="ctr"/>
        <c:lblOffset val="100"/>
        <c:noMultiLvlLbl val="0"/>
      </c:catAx>
      <c:valAx>
        <c:axId val="726394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89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393664"/>
        <c:axId val="726388176"/>
      </c:lineChart>
      <c:catAx>
        <c:axId val="7263936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88176"/>
        <c:crosses val="autoZero"/>
        <c:auto val="1"/>
        <c:lblAlgn val="ctr"/>
        <c:lblOffset val="100"/>
        <c:noMultiLvlLbl val="0"/>
      </c:catAx>
      <c:valAx>
        <c:axId val="726388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3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64401528156888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1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2"/>
              </a:fgClr>
              <a:bgClr>
                <a:schemeClr val="accent2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2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3"/>
              </a:fgClr>
              <a:bgClr>
                <a:schemeClr val="accent3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3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Sheet1!$B$1</c:f>
              <c:strCache>
                <c:ptCount val="1"/>
                <c:pt idx="0">
                  <c:v>QC생산성</c:v>
                </c:pt>
              </c:strCache>
            </c:strRef>
          </c:tx>
          <c:spPr>
            <a:pattFill prst="narHorz">
              <a:fgClr>
                <a:schemeClr val="accent4"/>
              </a:fgClr>
              <a:bgClr>
                <a:schemeClr val="accent4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4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19</c:v>
                </c:pt>
                <c:pt idx="3">
                  <c:v>16</c:v>
                </c:pt>
                <c:pt idx="4">
                  <c:v>12</c:v>
                </c:pt>
              </c:numCache>
            </c:numRef>
          </c:val>
        </c:ser>
        <c:ser>
          <c:idx val="4"/>
          <c:order val="4"/>
          <c:tx>
            <c:strRef>
              <c:f>Sheet1!$C$1</c:f>
              <c:strCache>
                <c:ptCount val="1"/>
                <c:pt idx="0">
                  <c:v>YT생산성</c:v>
                </c:pt>
              </c:strCache>
            </c:strRef>
          </c:tx>
          <c:spPr>
            <a:pattFill prst="narHorz">
              <a:fgClr>
                <a:schemeClr val="accent5"/>
              </a:fgClr>
              <a:bgClr>
                <a:schemeClr val="accent5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5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10</c:v>
                </c:pt>
                <c:pt idx="1">
                  <c:v>10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</c:numCache>
            </c:numRef>
          </c:val>
        </c:ser>
        <c:ser>
          <c:idx val="5"/>
          <c:order val="5"/>
          <c:tx>
            <c:strRef>
              <c:f>Sheet1!$D$1</c:f>
              <c:strCache>
                <c:ptCount val="1"/>
                <c:pt idx="0">
                  <c:v>YC생산성</c:v>
                </c:pt>
              </c:strCache>
            </c:strRef>
          </c:tx>
          <c:spPr>
            <a:pattFill prst="narHorz">
              <a:fgClr>
                <a:schemeClr val="accent6"/>
              </a:fgClr>
              <a:bgClr>
                <a:schemeClr val="accent6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6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12</c:v>
                </c:pt>
                <c:pt idx="3">
                  <c:v>8</c:v>
                </c:pt>
                <c:pt idx="4">
                  <c:v>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4"/>
        <c:overlap val="-22"/>
        <c:axId val="726383864"/>
        <c:axId val="726384256"/>
      </c:barChart>
      <c:catAx>
        <c:axId val="726383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26384256"/>
        <c:crosses val="autoZero"/>
        <c:auto val="1"/>
        <c:lblAlgn val="ctr"/>
        <c:lblOffset val="100"/>
        <c:noMultiLvlLbl val="0"/>
      </c:catAx>
      <c:valAx>
        <c:axId val="72638425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26383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.30406391093993151"/>
          <c:y val="3.2983671783897217E-2"/>
          <c:w val="0.3816121738585998"/>
          <c:h val="0.2583829170551554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402680"/>
        <c:axId val="726403464"/>
      </c:lineChart>
      <c:catAx>
        <c:axId val="726402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403464"/>
        <c:crosses val="autoZero"/>
        <c:auto val="1"/>
        <c:lblAlgn val="ctr"/>
        <c:lblOffset val="100"/>
        <c:noMultiLvlLbl val="0"/>
      </c:catAx>
      <c:valAx>
        <c:axId val="726403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402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397976"/>
        <c:axId val="726398368"/>
      </c:lineChart>
      <c:catAx>
        <c:axId val="7263979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8368"/>
        <c:crosses val="autoZero"/>
        <c:auto val="1"/>
        <c:lblAlgn val="ctr"/>
        <c:lblOffset val="100"/>
        <c:noMultiLvlLbl val="0"/>
      </c:catAx>
      <c:valAx>
        <c:axId val="726398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39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47064"/>
        <c:axId val="648652552"/>
      </c:lineChart>
      <c:catAx>
        <c:axId val="6486470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2552"/>
        <c:crosses val="autoZero"/>
        <c:auto val="1"/>
        <c:lblAlgn val="ctr"/>
        <c:lblOffset val="100"/>
        <c:noMultiLvlLbl val="0"/>
      </c:catAx>
      <c:valAx>
        <c:axId val="648652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47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8923384"/>
        <c:axId val="698926128"/>
      </c:lineChart>
      <c:catAx>
        <c:axId val="698923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6128"/>
        <c:crosses val="autoZero"/>
        <c:auto val="1"/>
        <c:lblAlgn val="ctr"/>
        <c:lblOffset val="100"/>
        <c:noMultiLvlLbl val="0"/>
      </c:catAx>
      <c:valAx>
        <c:axId val="698926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33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26409736"/>
        <c:axId val="726415616"/>
      </c:lineChart>
      <c:catAx>
        <c:axId val="7264097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415616"/>
        <c:crosses val="autoZero"/>
        <c:auto val="1"/>
        <c:lblAlgn val="ctr"/>
        <c:lblOffset val="100"/>
        <c:noMultiLvlLbl val="0"/>
      </c:catAx>
      <c:valAx>
        <c:axId val="726415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264097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32400"/>
        <c:axId val="698935536"/>
      </c:barChart>
      <c:catAx>
        <c:axId val="698932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35536"/>
        <c:crosses val="autoZero"/>
        <c:auto val="1"/>
        <c:lblAlgn val="ctr"/>
        <c:lblOffset val="100"/>
        <c:noMultiLvlLbl val="0"/>
      </c:catAx>
      <c:valAx>
        <c:axId val="698935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32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34752"/>
        <c:axId val="698932792"/>
      </c:barChart>
      <c:catAx>
        <c:axId val="698934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32792"/>
        <c:crosses val="autoZero"/>
        <c:auto val="1"/>
        <c:lblAlgn val="ctr"/>
        <c:lblOffset val="100"/>
        <c:noMultiLvlLbl val="0"/>
      </c:catAx>
      <c:valAx>
        <c:axId val="698932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34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98912408"/>
        <c:axId val="698914760"/>
      </c:lineChart>
      <c:catAx>
        <c:axId val="6989124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4760"/>
        <c:crosses val="autoZero"/>
        <c:auto val="1"/>
        <c:lblAlgn val="ctr"/>
        <c:lblOffset val="100"/>
        <c:noMultiLvlLbl val="0"/>
      </c:catAx>
      <c:valAx>
        <c:axId val="698914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2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13976"/>
        <c:axId val="698910448"/>
      </c:barChart>
      <c:catAx>
        <c:axId val="698913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0448"/>
        <c:crosses val="autoZero"/>
        <c:auto val="1"/>
        <c:lblAlgn val="ctr"/>
        <c:lblOffset val="100"/>
        <c:noMultiLvlLbl val="0"/>
      </c:catAx>
      <c:valAx>
        <c:axId val="698910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139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11624"/>
        <c:axId val="698912016"/>
      </c:barChart>
      <c:catAx>
        <c:axId val="698911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2016"/>
        <c:crosses val="autoZero"/>
        <c:auto val="1"/>
        <c:lblAlgn val="ctr"/>
        <c:lblOffset val="100"/>
        <c:noMultiLvlLbl val="0"/>
      </c:catAx>
      <c:valAx>
        <c:axId val="698912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1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06920"/>
        <c:axId val="698907312"/>
      </c:barChart>
      <c:catAx>
        <c:axId val="698906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07312"/>
        <c:crosses val="autoZero"/>
        <c:auto val="1"/>
        <c:lblAlgn val="ctr"/>
        <c:lblOffset val="100"/>
        <c:noMultiLvlLbl val="0"/>
      </c:catAx>
      <c:valAx>
        <c:axId val="698907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06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08488"/>
        <c:axId val="655684816"/>
      </c:barChart>
      <c:catAx>
        <c:axId val="698908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4816"/>
        <c:crosses val="autoZero"/>
        <c:auto val="1"/>
        <c:lblAlgn val="ctr"/>
        <c:lblOffset val="100"/>
        <c:noMultiLvlLbl val="0"/>
      </c:catAx>
      <c:valAx>
        <c:axId val="6556848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08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84032"/>
        <c:axId val="655690696"/>
      </c:barChart>
      <c:catAx>
        <c:axId val="655684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0696"/>
        <c:crosses val="autoZero"/>
        <c:auto val="1"/>
        <c:lblAlgn val="ctr"/>
        <c:lblOffset val="100"/>
        <c:noMultiLvlLbl val="0"/>
      </c:catAx>
      <c:valAx>
        <c:axId val="655690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55684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84424"/>
        <c:axId val="655692264"/>
      </c:barChart>
      <c:catAx>
        <c:axId val="655684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2264"/>
        <c:crosses val="autoZero"/>
        <c:auto val="1"/>
        <c:lblAlgn val="ctr"/>
        <c:lblOffset val="100"/>
        <c:noMultiLvlLbl val="0"/>
      </c:catAx>
      <c:valAx>
        <c:axId val="655692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44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Sheet1!$B$2:$B$8</c:f>
              <c:numCache>
                <c:formatCode>0_ 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23</c:v>
                </c:pt>
                <c:pt idx="5">
                  <c:v>19</c:v>
                </c:pt>
                <c:pt idx="6">
                  <c:v>22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Sheet1!$C$2:$C$8</c:f>
              <c:numCache>
                <c:formatCode>0_ </c:formatCode>
                <c:ptCount val="7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19</c:v>
                </c:pt>
                <c:pt idx="5">
                  <c:v>8</c:v>
                </c:pt>
                <c:pt idx="6">
                  <c:v>16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52160"/>
        <c:axId val="648656864"/>
      </c:lineChart>
      <c:catAx>
        <c:axId val="648652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6864"/>
        <c:crosses val="autoZero"/>
        <c:auto val="1"/>
        <c:lblAlgn val="ctr"/>
        <c:lblOffset val="100"/>
        <c:noMultiLvlLbl val="0"/>
      </c:catAx>
      <c:valAx>
        <c:axId val="648656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21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98144"/>
        <c:axId val="655696968"/>
      </c:barChart>
      <c:catAx>
        <c:axId val="655698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6968"/>
        <c:crosses val="autoZero"/>
        <c:auto val="1"/>
        <c:lblAlgn val="ctr"/>
        <c:lblOffset val="100"/>
        <c:noMultiLvlLbl val="0"/>
      </c:catAx>
      <c:valAx>
        <c:axId val="655696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55698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5676584"/>
        <c:axId val="655669528"/>
      </c:barChart>
      <c:catAx>
        <c:axId val="655676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69528"/>
        <c:crosses val="autoZero"/>
        <c:auto val="1"/>
        <c:lblAlgn val="ctr"/>
        <c:lblOffset val="100"/>
        <c:noMultiLvlLbl val="0"/>
      </c:catAx>
      <c:valAx>
        <c:axId val="655669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765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4841264"/>
        <c:axId val="654836560"/>
      </c:barChart>
      <c:catAx>
        <c:axId val="654841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36560"/>
        <c:crosses val="autoZero"/>
        <c:auto val="1"/>
        <c:lblAlgn val="ctr"/>
        <c:lblOffset val="100"/>
        <c:noMultiLvlLbl val="0"/>
      </c:catAx>
      <c:valAx>
        <c:axId val="654836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54841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54847536"/>
        <c:axId val="654847928"/>
      </c:barChart>
      <c:catAx>
        <c:axId val="654847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7928"/>
        <c:crosses val="autoZero"/>
        <c:auto val="1"/>
        <c:lblAlgn val="ctr"/>
        <c:lblOffset val="100"/>
        <c:noMultiLvlLbl val="0"/>
      </c:catAx>
      <c:valAx>
        <c:axId val="654847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75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35872"/>
        <c:axId val="701932736"/>
      </c:barChart>
      <c:catAx>
        <c:axId val="701935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2736"/>
        <c:crosses val="autoZero"/>
        <c:auto val="1"/>
        <c:lblAlgn val="ctr"/>
        <c:lblOffset val="100"/>
        <c:noMultiLvlLbl val="0"/>
      </c:catAx>
      <c:valAx>
        <c:axId val="701932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7019358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26072"/>
        <c:axId val="701933128"/>
      </c:barChart>
      <c:catAx>
        <c:axId val="701926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3128"/>
        <c:crosses val="autoZero"/>
        <c:auto val="1"/>
        <c:lblAlgn val="ctr"/>
        <c:lblOffset val="100"/>
        <c:noMultiLvlLbl val="0"/>
      </c:catAx>
      <c:valAx>
        <c:axId val="701933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6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30384"/>
        <c:axId val="701936264"/>
      </c:barChart>
      <c:catAx>
        <c:axId val="701930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6264"/>
        <c:crosses val="autoZero"/>
        <c:auto val="1"/>
        <c:lblAlgn val="ctr"/>
        <c:lblOffset val="100"/>
        <c:noMultiLvlLbl val="0"/>
      </c:catAx>
      <c:valAx>
        <c:axId val="701936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701930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935088"/>
        <c:axId val="701935480"/>
      </c:barChart>
      <c:catAx>
        <c:axId val="701935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5480"/>
        <c:crosses val="autoZero"/>
        <c:auto val="1"/>
        <c:lblAlgn val="ctr"/>
        <c:lblOffset val="100"/>
        <c:noMultiLvlLbl val="0"/>
      </c:catAx>
      <c:valAx>
        <c:axId val="701935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5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01928816"/>
        <c:axId val="701937048"/>
      </c:lineChart>
      <c:catAx>
        <c:axId val="7019288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7048"/>
        <c:crosses val="autoZero"/>
        <c:auto val="1"/>
        <c:lblAlgn val="ctr"/>
        <c:lblOffset val="100"/>
        <c:noMultiLvlLbl val="0"/>
      </c:catAx>
      <c:valAx>
        <c:axId val="701937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8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29992"/>
        <c:axId val="701930776"/>
      </c:barChart>
      <c:catAx>
        <c:axId val="701929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0776"/>
        <c:crosses val="autoZero"/>
        <c:auto val="1"/>
        <c:lblAlgn val="ctr"/>
        <c:lblOffset val="100"/>
        <c:noMultiLvlLbl val="0"/>
      </c:catAx>
      <c:valAx>
        <c:axId val="701930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29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47456"/>
        <c:axId val="648657648"/>
      </c:lineChart>
      <c:catAx>
        <c:axId val="6486474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7648"/>
        <c:crosses val="autoZero"/>
        <c:auto val="1"/>
        <c:lblAlgn val="ctr"/>
        <c:lblOffset val="100"/>
        <c:noMultiLvlLbl val="0"/>
      </c:catAx>
      <c:valAx>
        <c:axId val="648657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47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6280688"/>
        <c:axId val="432219144"/>
      </c:barChart>
      <c:catAx>
        <c:axId val="4362806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2219144"/>
        <c:crosses val="autoZero"/>
        <c:auto val="1"/>
        <c:lblAlgn val="ctr"/>
        <c:lblOffset val="100"/>
        <c:noMultiLvlLbl val="0"/>
      </c:catAx>
      <c:valAx>
        <c:axId val="432219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6280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2701336"/>
        <c:axId val="437151944"/>
      </c:barChart>
      <c:catAx>
        <c:axId val="432701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7151944"/>
        <c:crosses val="autoZero"/>
        <c:auto val="1"/>
        <c:lblAlgn val="ctr"/>
        <c:lblOffset val="100"/>
        <c:noMultiLvlLbl val="0"/>
      </c:catAx>
      <c:valAx>
        <c:axId val="43715194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2701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34268344"/>
        <c:axId val="434269128"/>
      </c:barChart>
      <c:catAx>
        <c:axId val="434268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4269128"/>
        <c:crosses val="autoZero"/>
        <c:auto val="1"/>
        <c:lblAlgn val="ctr"/>
        <c:lblOffset val="100"/>
        <c:noMultiLvlLbl val="0"/>
      </c:catAx>
      <c:valAx>
        <c:axId val="434269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4268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4263640"/>
        <c:axId val="434265600"/>
      </c:barChart>
      <c:catAx>
        <c:axId val="434263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4265600"/>
        <c:crosses val="autoZero"/>
        <c:auto val="1"/>
        <c:lblAlgn val="ctr"/>
        <c:lblOffset val="100"/>
        <c:noMultiLvlLbl val="0"/>
      </c:catAx>
      <c:valAx>
        <c:axId val="43426560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342636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0986472"/>
        <c:axId val="580987648"/>
      </c:barChart>
      <c:catAx>
        <c:axId val="580986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7648"/>
        <c:crosses val="autoZero"/>
        <c:auto val="1"/>
        <c:lblAlgn val="ctr"/>
        <c:lblOffset val="100"/>
        <c:noMultiLvlLbl val="0"/>
      </c:catAx>
      <c:valAx>
        <c:axId val="580987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6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0986864"/>
        <c:axId val="580990392"/>
      </c:barChart>
      <c:catAx>
        <c:axId val="580986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90392"/>
        <c:crosses val="autoZero"/>
        <c:auto val="1"/>
        <c:lblAlgn val="ctr"/>
        <c:lblOffset val="100"/>
        <c:noMultiLvlLbl val="0"/>
      </c:catAx>
      <c:valAx>
        <c:axId val="58099039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6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0988040"/>
        <c:axId val="580985296"/>
      </c:barChart>
      <c:catAx>
        <c:axId val="580988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5296"/>
        <c:crosses val="autoZero"/>
        <c:auto val="1"/>
        <c:lblAlgn val="ctr"/>
        <c:lblOffset val="100"/>
        <c:noMultiLvlLbl val="0"/>
      </c:catAx>
      <c:valAx>
        <c:axId val="5809852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8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43712"/>
        <c:axId val="701939400"/>
      </c:barChart>
      <c:catAx>
        <c:axId val="701943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9400"/>
        <c:crosses val="autoZero"/>
        <c:auto val="1"/>
        <c:lblAlgn val="ctr"/>
        <c:lblOffset val="100"/>
        <c:noMultiLvlLbl val="0"/>
      </c:catAx>
      <c:valAx>
        <c:axId val="701939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3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0989608"/>
        <c:axId val="580987256"/>
      </c:barChart>
      <c:catAx>
        <c:axId val="580989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0987256"/>
        <c:crosses val="autoZero"/>
        <c:auto val="1"/>
        <c:lblAlgn val="ctr"/>
        <c:lblOffset val="100"/>
        <c:noMultiLvlLbl val="0"/>
      </c:catAx>
      <c:valAx>
        <c:axId val="580987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0989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0990000"/>
        <c:axId val="580991176"/>
      </c:barChart>
      <c:catAx>
        <c:axId val="580990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91176"/>
        <c:crosses val="autoZero"/>
        <c:auto val="1"/>
        <c:lblAlgn val="ctr"/>
        <c:lblOffset val="100"/>
        <c:noMultiLvlLbl val="0"/>
      </c:catAx>
      <c:valAx>
        <c:axId val="58099117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90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53728"/>
        <c:axId val="648645496"/>
      </c:lineChart>
      <c:catAx>
        <c:axId val="648653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45496"/>
        <c:crosses val="autoZero"/>
        <c:auto val="1"/>
        <c:lblAlgn val="ctr"/>
        <c:lblOffset val="100"/>
        <c:noMultiLvlLbl val="0"/>
      </c:catAx>
      <c:valAx>
        <c:axId val="648645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3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0992352"/>
        <c:axId val="580988824"/>
      </c:barChart>
      <c:catAx>
        <c:axId val="580992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88824"/>
        <c:crosses val="autoZero"/>
        <c:auto val="1"/>
        <c:lblAlgn val="ctr"/>
        <c:lblOffset val="100"/>
        <c:noMultiLvlLbl val="0"/>
      </c:catAx>
      <c:valAx>
        <c:axId val="580988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92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0991960"/>
        <c:axId val="582390256"/>
      </c:barChart>
      <c:catAx>
        <c:axId val="580991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90256"/>
        <c:crosses val="autoZero"/>
        <c:auto val="1"/>
        <c:lblAlgn val="ctr"/>
        <c:lblOffset val="100"/>
        <c:noMultiLvlLbl val="0"/>
      </c:catAx>
      <c:valAx>
        <c:axId val="58239025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91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2391432"/>
        <c:axId val="582391824"/>
      </c:barChart>
      <c:catAx>
        <c:axId val="582391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91824"/>
        <c:crosses val="autoZero"/>
        <c:auto val="1"/>
        <c:lblAlgn val="ctr"/>
        <c:lblOffset val="100"/>
        <c:noMultiLvlLbl val="0"/>
      </c:catAx>
      <c:valAx>
        <c:axId val="582391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914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2388688"/>
        <c:axId val="582389080"/>
      </c:barChart>
      <c:catAx>
        <c:axId val="58238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89080"/>
        <c:crosses val="autoZero"/>
        <c:auto val="1"/>
        <c:lblAlgn val="ctr"/>
        <c:lblOffset val="100"/>
        <c:noMultiLvlLbl val="0"/>
      </c:catAx>
      <c:valAx>
        <c:axId val="58238908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88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2389472"/>
        <c:axId val="582389864"/>
      </c:barChart>
      <c:catAx>
        <c:axId val="582389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89864"/>
        <c:crosses val="autoZero"/>
        <c:auto val="1"/>
        <c:lblAlgn val="ctr"/>
        <c:lblOffset val="100"/>
        <c:noMultiLvlLbl val="0"/>
      </c:catAx>
      <c:valAx>
        <c:axId val="582389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3894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259136"/>
        <c:axId val="581263056"/>
      </c:barChart>
      <c:catAx>
        <c:axId val="581259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263056"/>
        <c:crosses val="autoZero"/>
        <c:auto val="1"/>
        <c:lblAlgn val="ctr"/>
        <c:lblOffset val="100"/>
        <c:noMultiLvlLbl val="0"/>
      </c:catAx>
      <c:valAx>
        <c:axId val="581263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259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259920"/>
        <c:axId val="581265408"/>
      </c:barChart>
      <c:catAx>
        <c:axId val="581259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5408"/>
        <c:crosses val="autoZero"/>
        <c:auto val="1"/>
        <c:lblAlgn val="ctr"/>
        <c:lblOffset val="100"/>
        <c:noMultiLvlLbl val="0"/>
      </c:catAx>
      <c:valAx>
        <c:axId val="581265408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599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1264232"/>
        <c:axId val="581259528"/>
      </c:barChart>
      <c:catAx>
        <c:axId val="581264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59528"/>
        <c:crosses val="autoZero"/>
        <c:auto val="1"/>
        <c:lblAlgn val="ctr"/>
        <c:lblOffset val="100"/>
        <c:noMultiLvlLbl val="0"/>
      </c:catAx>
      <c:valAx>
        <c:axId val="581259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42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260704"/>
        <c:axId val="581261096"/>
      </c:barChart>
      <c:catAx>
        <c:axId val="581260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1096"/>
        <c:crosses val="autoZero"/>
        <c:auto val="1"/>
        <c:lblAlgn val="ctr"/>
        <c:lblOffset val="100"/>
        <c:noMultiLvlLbl val="0"/>
      </c:catAx>
      <c:valAx>
        <c:axId val="58126109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0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1264624"/>
        <c:axId val="581262272"/>
      </c:barChart>
      <c:catAx>
        <c:axId val="581264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2272"/>
        <c:crosses val="autoZero"/>
        <c:auto val="1"/>
        <c:lblAlgn val="ctr"/>
        <c:lblOffset val="100"/>
        <c:noMultiLvlLbl val="0"/>
      </c:catAx>
      <c:valAx>
        <c:axId val="581262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4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8659216"/>
        <c:axId val="648661176"/>
      </c:lineChart>
      <c:catAx>
        <c:axId val="6486592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61176"/>
        <c:crosses val="autoZero"/>
        <c:auto val="1"/>
        <c:lblAlgn val="ctr"/>
        <c:lblOffset val="100"/>
        <c:noMultiLvlLbl val="0"/>
      </c:catAx>
      <c:valAx>
        <c:axId val="648661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486592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265016"/>
        <c:axId val="581262664"/>
      </c:barChart>
      <c:catAx>
        <c:axId val="581265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2664"/>
        <c:crosses val="autoZero"/>
        <c:auto val="1"/>
        <c:lblAlgn val="ctr"/>
        <c:lblOffset val="100"/>
        <c:noMultiLvlLbl val="0"/>
      </c:catAx>
      <c:valAx>
        <c:axId val="58126266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650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1258744"/>
        <c:axId val="582851608"/>
      </c:barChart>
      <c:catAx>
        <c:axId val="581258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1608"/>
        <c:crosses val="autoZero"/>
        <c:auto val="1"/>
        <c:lblAlgn val="ctr"/>
        <c:lblOffset val="100"/>
        <c:noMultiLvlLbl val="0"/>
      </c:catAx>
      <c:valAx>
        <c:axId val="582851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258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2852000"/>
        <c:axId val="582853960"/>
      </c:barChart>
      <c:catAx>
        <c:axId val="582852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3960"/>
        <c:crosses val="autoZero"/>
        <c:auto val="1"/>
        <c:lblAlgn val="ctr"/>
        <c:lblOffset val="100"/>
        <c:noMultiLvlLbl val="0"/>
      </c:catAx>
      <c:valAx>
        <c:axId val="58285396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2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2855136"/>
        <c:axId val="582852392"/>
      </c:barChart>
      <c:catAx>
        <c:axId val="582855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2392"/>
        <c:crosses val="autoZero"/>
        <c:auto val="1"/>
        <c:lblAlgn val="ctr"/>
        <c:lblOffset val="100"/>
        <c:noMultiLvlLbl val="0"/>
      </c:catAx>
      <c:valAx>
        <c:axId val="582852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51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2852784"/>
        <c:axId val="582853176"/>
      </c:barChart>
      <c:catAx>
        <c:axId val="582852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3176"/>
        <c:crosses val="autoZero"/>
        <c:auto val="1"/>
        <c:lblAlgn val="ctr"/>
        <c:lblOffset val="100"/>
        <c:noMultiLvlLbl val="0"/>
      </c:catAx>
      <c:valAx>
        <c:axId val="58285317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2852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83429080"/>
        <c:axId val="583425552"/>
      </c:barChart>
      <c:catAx>
        <c:axId val="583429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5552"/>
        <c:crosses val="autoZero"/>
        <c:auto val="1"/>
        <c:lblAlgn val="ctr"/>
        <c:lblOffset val="100"/>
        <c:noMultiLvlLbl val="0"/>
      </c:catAx>
      <c:valAx>
        <c:axId val="583425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90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41360"/>
        <c:axId val="701938224"/>
      </c:barChart>
      <c:catAx>
        <c:axId val="7019413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38224"/>
        <c:crosses val="autoZero"/>
        <c:auto val="1"/>
        <c:lblAlgn val="ctr"/>
        <c:lblOffset val="100"/>
        <c:noMultiLvlLbl val="0"/>
      </c:catAx>
      <c:valAx>
        <c:axId val="701938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41360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3426728"/>
        <c:axId val="583427120"/>
      </c:barChart>
      <c:catAx>
        <c:axId val="5834267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7120"/>
        <c:crosses val="autoZero"/>
        <c:auto val="1"/>
        <c:lblAlgn val="ctr"/>
        <c:lblOffset val="100"/>
        <c:noMultiLvlLbl val="0"/>
      </c:catAx>
      <c:valAx>
        <c:axId val="583427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6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3424376"/>
        <c:axId val="583429472"/>
      </c:barChart>
      <c:catAx>
        <c:axId val="583424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9472"/>
        <c:crosses val="autoZero"/>
        <c:auto val="1"/>
        <c:lblAlgn val="ctr"/>
        <c:lblOffset val="100"/>
        <c:noMultiLvlLbl val="0"/>
      </c:catAx>
      <c:valAx>
        <c:axId val="583429472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4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3424768"/>
        <c:axId val="583426336"/>
      </c:barChart>
      <c:catAx>
        <c:axId val="583424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6336"/>
        <c:crosses val="autoZero"/>
        <c:auto val="1"/>
        <c:lblAlgn val="ctr"/>
        <c:lblOffset val="100"/>
        <c:noMultiLvlLbl val="0"/>
      </c:catAx>
      <c:valAx>
        <c:axId val="58342633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476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4846752"/>
        <c:axId val="654845968"/>
      </c:lineChart>
      <c:catAx>
        <c:axId val="6548467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5968"/>
        <c:crosses val="autoZero"/>
        <c:auto val="1"/>
        <c:lblAlgn val="ctr"/>
        <c:lblOffset val="100"/>
        <c:noMultiLvlLbl val="0"/>
      </c:catAx>
      <c:valAx>
        <c:axId val="654845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4846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16664"/>
        <c:axId val="701913136"/>
      </c:barChart>
      <c:catAx>
        <c:axId val="7019166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3136"/>
        <c:crosses val="autoZero"/>
        <c:auto val="1"/>
        <c:lblAlgn val="ctr"/>
        <c:lblOffset val="100"/>
        <c:noMultiLvlLbl val="0"/>
      </c:catAx>
      <c:valAx>
        <c:axId val="701913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6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3423200"/>
        <c:axId val="583423592"/>
      </c:barChart>
      <c:catAx>
        <c:axId val="5834232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3592"/>
        <c:crosses val="autoZero"/>
        <c:auto val="1"/>
        <c:lblAlgn val="ctr"/>
        <c:lblOffset val="100"/>
        <c:noMultiLvlLbl val="0"/>
      </c:catAx>
      <c:valAx>
        <c:axId val="583423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423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3428296"/>
        <c:axId val="583425160"/>
      </c:barChart>
      <c:catAx>
        <c:axId val="583428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5160"/>
        <c:crosses val="autoZero"/>
        <c:auto val="1"/>
        <c:lblAlgn val="ctr"/>
        <c:lblOffset val="100"/>
        <c:noMultiLvlLbl val="0"/>
      </c:catAx>
      <c:valAx>
        <c:axId val="58342516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4282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434266384"/>
        <c:axId val="581756016"/>
      </c:barChart>
      <c:catAx>
        <c:axId val="43426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6016"/>
        <c:crosses val="autoZero"/>
        <c:auto val="1"/>
        <c:lblAlgn val="ctr"/>
        <c:lblOffset val="100"/>
        <c:noMultiLvlLbl val="0"/>
      </c:catAx>
      <c:valAx>
        <c:axId val="58175601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43426638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1754056"/>
        <c:axId val="581754448"/>
      </c:barChart>
      <c:catAx>
        <c:axId val="581754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4448"/>
        <c:crosses val="autoZero"/>
        <c:auto val="1"/>
        <c:lblAlgn val="ctr"/>
        <c:lblOffset val="100"/>
        <c:noMultiLvlLbl val="0"/>
      </c:catAx>
      <c:valAx>
        <c:axId val="58175444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40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758760"/>
        <c:axId val="581756408"/>
      </c:barChart>
      <c:catAx>
        <c:axId val="581758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6408"/>
        <c:crosses val="autoZero"/>
        <c:auto val="1"/>
        <c:lblAlgn val="ctr"/>
        <c:lblOffset val="100"/>
        <c:noMultiLvlLbl val="0"/>
      </c:catAx>
      <c:valAx>
        <c:axId val="5817564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876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1757976"/>
        <c:axId val="581755232"/>
      </c:barChart>
      <c:catAx>
        <c:axId val="581757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5232"/>
        <c:crosses val="autoZero"/>
        <c:auto val="1"/>
        <c:lblAlgn val="ctr"/>
        <c:lblOffset val="100"/>
        <c:noMultiLvlLbl val="0"/>
      </c:catAx>
      <c:valAx>
        <c:axId val="581755232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7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752880"/>
        <c:axId val="581759152"/>
      </c:barChart>
      <c:catAx>
        <c:axId val="581752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9152"/>
        <c:crosses val="autoZero"/>
        <c:auto val="1"/>
        <c:lblAlgn val="ctr"/>
        <c:lblOffset val="100"/>
        <c:noMultiLvlLbl val="0"/>
      </c:catAx>
      <c:valAx>
        <c:axId val="58175915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288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1754840"/>
        <c:axId val="581759544"/>
      </c:barChart>
      <c:catAx>
        <c:axId val="5817548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9544"/>
        <c:crosses val="autoZero"/>
        <c:auto val="1"/>
        <c:lblAlgn val="ctr"/>
        <c:lblOffset val="100"/>
        <c:noMultiLvlLbl val="0"/>
      </c:catAx>
      <c:valAx>
        <c:axId val="581759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17548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1755624"/>
        <c:axId val="581753664"/>
      </c:barChart>
      <c:catAx>
        <c:axId val="581755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3664"/>
        <c:crosses val="autoZero"/>
        <c:auto val="1"/>
        <c:lblAlgn val="ctr"/>
        <c:lblOffset val="100"/>
        <c:noMultiLvlLbl val="0"/>
      </c:catAx>
      <c:valAx>
        <c:axId val="581753664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1755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89128"/>
        <c:axId val="655688344"/>
      </c:lineChart>
      <c:catAx>
        <c:axId val="655689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8344"/>
        <c:crosses val="autoZero"/>
        <c:auto val="1"/>
        <c:lblAlgn val="ctr"/>
        <c:lblOffset val="100"/>
        <c:noMultiLvlLbl val="0"/>
      </c:catAx>
      <c:valAx>
        <c:axId val="655688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89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395264"/>
        <c:axId val="586396832"/>
      </c:barChart>
      <c:catAx>
        <c:axId val="586395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6832"/>
        <c:crosses val="autoZero"/>
        <c:auto val="1"/>
        <c:lblAlgn val="ctr"/>
        <c:lblOffset val="100"/>
        <c:noMultiLvlLbl val="0"/>
      </c:catAx>
      <c:valAx>
        <c:axId val="5863968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526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398400"/>
        <c:axId val="586398008"/>
      </c:barChart>
      <c:catAx>
        <c:axId val="586398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8008"/>
        <c:crosses val="autoZero"/>
        <c:auto val="1"/>
        <c:lblAlgn val="ctr"/>
        <c:lblOffset val="100"/>
        <c:noMultiLvlLbl val="0"/>
      </c:catAx>
      <c:valAx>
        <c:axId val="586398008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8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394872"/>
        <c:axId val="586394088"/>
      </c:barChart>
      <c:catAx>
        <c:axId val="586394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4088"/>
        <c:crosses val="autoZero"/>
        <c:auto val="1"/>
        <c:lblAlgn val="ctr"/>
        <c:lblOffset val="100"/>
        <c:noMultiLvlLbl val="0"/>
      </c:catAx>
      <c:valAx>
        <c:axId val="5863940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487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398792"/>
        <c:axId val="586396440"/>
      </c:barChart>
      <c:catAx>
        <c:axId val="586398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6440"/>
        <c:crosses val="autoZero"/>
        <c:auto val="1"/>
        <c:lblAlgn val="ctr"/>
        <c:lblOffset val="100"/>
        <c:noMultiLvlLbl val="0"/>
      </c:catAx>
      <c:valAx>
        <c:axId val="58639644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8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397616"/>
        <c:axId val="586397224"/>
      </c:barChart>
      <c:catAx>
        <c:axId val="586397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7224"/>
        <c:crosses val="autoZero"/>
        <c:auto val="1"/>
        <c:lblAlgn val="ctr"/>
        <c:lblOffset val="100"/>
        <c:noMultiLvlLbl val="0"/>
      </c:catAx>
      <c:valAx>
        <c:axId val="58639722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761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6396048"/>
        <c:axId val="586392520"/>
      </c:barChart>
      <c:catAx>
        <c:axId val="586396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2520"/>
        <c:crosses val="autoZero"/>
        <c:auto val="1"/>
        <c:lblAlgn val="ctr"/>
        <c:lblOffset val="100"/>
        <c:noMultiLvlLbl val="0"/>
      </c:catAx>
      <c:valAx>
        <c:axId val="58639252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6396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393304"/>
        <c:axId val="586289224"/>
      </c:barChart>
      <c:catAx>
        <c:axId val="586393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289224"/>
        <c:crosses val="autoZero"/>
        <c:auto val="1"/>
        <c:lblAlgn val="ctr"/>
        <c:lblOffset val="100"/>
        <c:noMultiLvlLbl val="0"/>
      </c:catAx>
      <c:valAx>
        <c:axId val="58628922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39330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13528"/>
        <c:axId val="701917448"/>
      </c:barChart>
      <c:catAx>
        <c:axId val="7019135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7448"/>
        <c:crosses val="autoZero"/>
        <c:auto val="1"/>
        <c:lblAlgn val="ctr"/>
        <c:lblOffset val="100"/>
        <c:noMultiLvlLbl val="0"/>
      </c:catAx>
      <c:valAx>
        <c:axId val="701917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3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919016"/>
        <c:axId val="701914312"/>
      </c:barChart>
      <c:catAx>
        <c:axId val="701919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4312"/>
        <c:crosses val="autoZero"/>
        <c:auto val="1"/>
        <c:lblAlgn val="ctr"/>
        <c:lblOffset val="100"/>
        <c:noMultiLvlLbl val="0"/>
      </c:catAx>
      <c:valAx>
        <c:axId val="70191431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91901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98926520"/>
        <c:axId val="698924560"/>
      </c:barChart>
      <c:catAx>
        <c:axId val="698926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4560"/>
        <c:crosses val="autoZero"/>
        <c:auto val="1"/>
        <c:lblAlgn val="ctr"/>
        <c:lblOffset val="100"/>
        <c:noMultiLvlLbl val="0"/>
      </c:catAx>
      <c:valAx>
        <c:axId val="69892456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652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55694616"/>
        <c:axId val="655698536"/>
      </c:lineChart>
      <c:catAx>
        <c:axId val="655694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8536"/>
        <c:crosses val="autoZero"/>
        <c:auto val="1"/>
        <c:lblAlgn val="ctr"/>
        <c:lblOffset val="100"/>
        <c:noMultiLvlLbl val="0"/>
      </c:catAx>
      <c:valAx>
        <c:axId val="655698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55694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98926912"/>
        <c:axId val="698918288"/>
      </c:barChart>
      <c:catAx>
        <c:axId val="698926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8288"/>
        <c:crosses val="autoZero"/>
        <c:auto val="1"/>
        <c:lblAlgn val="ctr"/>
        <c:lblOffset val="100"/>
        <c:noMultiLvlLbl val="0"/>
      </c:catAx>
      <c:valAx>
        <c:axId val="698918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269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30048"/>
        <c:axId val="698929264"/>
      </c:barChart>
      <c:catAx>
        <c:axId val="698930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29264"/>
        <c:crosses val="autoZero"/>
        <c:auto val="1"/>
        <c:lblAlgn val="ctr"/>
        <c:lblOffset val="100"/>
        <c:noMultiLvlLbl val="0"/>
      </c:catAx>
      <c:valAx>
        <c:axId val="698929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300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33184"/>
        <c:axId val="698933576"/>
      </c:barChart>
      <c:catAx>
        <c:axId val="698933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33576"/>
        <c:crosses val="autoZero"/>
        <c:auto val="1"/>
        <c:lblAlgn val="ctr"/>
        <c:lblOffset val="100"/>
        <c:noMultiLvlLbl val="0"/>
      </c:catAx>
      <c:valAx>
        <c:axId val="698933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331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15152"/>
        <c:axId val="698915544"/>
      </c:barChart>
      <c:catAx>
        <c:axId val="698915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15544"/>
        <c:crosses val="autoZero"/>
        <c:auto val="1"/>
        <c:lblAlgn val="ctr"/>
        <c:lblOffset val="100"/>
        <c:noMultiLvlLbl val="0"/>
      </c:catAx>
      <c:valAx>
        <c:axId val="698915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15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5138389028270962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49</c:v>
                </c:pt>
                <c:pt idx="1">
                  <c:v>50</c:v>
                </c:pt>
                <c:pt idx="2">
                  <c:v>23</c:v>
                </c:pt>
                <c:pt idx="3">
                  <c:v>10</c:v>
                </c:pt>
              </c:numCache>
            </c:numRef>
          </c:val>
        </c:ser>
        <c:ser>
          <c:idx val="1"/>
          <c:order val="1"/>
          <c:tx>
            <c:strRef>
              <c:f>Sheet1!$B$1:$C$1</c:f>
              <c:strCache>
                <c:ptCount val="1"/>
                <c:pt idx="0">
                  <c:v>Full 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60</c:v>
                </c:pt>
                <c:pt idx="3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98904960"/>
        <c:axId val="698905744"/>
      </c:barChart>
      <c:catAx>
        <c:axId val="698904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98905744"/>
        <c:crosses val="autoZero"/>
        <c:auto val="1"/>
        <c:lblAlgn val="ctr"/>
        <c:lblOffset val="100"/>
        <c:noMultiLvlLbl val="0"/>
      </c:catAx>
      <c:valAx>
        <c:axId val="698905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989049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400"/>
      </a:pPr>
      <a:endParaRPr lang="ko-KR"/>
    </a:p>
  </c:txPr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376376"/>
        <c:axId val="714380688"/>
      </c:barChart>
      <c:catAx>
        <c:axId val="7143763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80688"/>
        <c:crosses val="autoZero"/>
        <c:auto val="1"/>
        <c:lblAlgn val="ctr"/>
        <c:lblOffset val="100"/>
        <c:noMultiLvlLbl val="0"/>
      </c:catAx>
      <c:valAx>
        <c:axId val="714380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76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378336"/>
        <c:axId val="714378728"/>
      </c:barChart>
      <c:catAx>
        <c:axId val="714378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78728"/>
        <c:crosses val="autoZero"/>
        <c:auto val="1"/>
        <c:lblAlgn val="ctr"/>
        <c:lblOffset val="100"/>
        <c:noMultiLvlLbl val="0"/>
      </c:catAx>
      <c:valAx>
        <c:axId val="71437872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783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398328"/>
        <c:axId val="714394408"/>
      </c:barChart>
      <c:catAx>
        <c:axId val="714398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94408"/>
        <c:crosses val="autoZero"/>
        <c:auto val="1"/>
        <c:lblAlgn val="ctr"/>
        <c:lblOffset val="100"/>
        <c:noMultiLvlLbl val="0"/>
      </c:catAx>
      <c:valAx>
        <c:axId val="7143944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9832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393624"/>
        <c:axId val="714399112"/>
      </c:barChart>
      <c:catAx>
        <c:axId val="714393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99112"/>
        <c:crosses val="autoZero"/>
        <c:auto val="1"/>
        <c:lblAlgn val="ctr"/>
        <c:lblOffset val="100"/>
        <c:noMultiLvlLbl val="0"/>
      </c:catAx>
      <c:valAx>
        <c:axId val="71439911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9362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환적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30</c:v>
                </c:pt>
                <c:pt idx="1">
                  <c:v>50</c:v>
                </c:pt>
                <c:pt idx="2">
                  <c:v>26</c:v>
                </c:pt>
                <c:pt idx="3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4390096"/>
        <c:axId val="714401072"/>
      </c:barChart>
      <c:catAx>
        <c:axId val="714390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401072"/>
        <c:crosses val="autoZero"/>
        <c:auto val="1"/>
        <c:lblAlgn val="ctr"/>
        <c:lblOffset val="100"/>
        <c:noMultiLvlLbl val="0"/>
      </c:catAx>
      <c:valAx>
        <c:axId val="71440107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439009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3018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2021-06-30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3018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3018" y="0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2021-06-30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1062" cy="33543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68" tIns="45784" rIns="91568" bIns="45784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0881" y="4780549"/>
            <a:ext cx="5440677" cy="3912801"/>
          </a:xfrm>
          <a:prstGeom prst="rect">
            <a:avLst/>
          </a:prstGeom>
        </p:spPr>
        <p:txBody>
          <a:bodyPr vert="horz" lIns="91568" tIns="45784" rIns="91568" bIns="45784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3018" y="9437131"/>
            <a:ext cx="2947829" cy="497445"/>
          </a:xfrm>
          <a:prstGeom prst="rect">
            <a:avLst/>
          </a:prstGeom>
        </p:spPr>
        <p:txBody>
          <a:bodyPr vert="horz" lIns="91568" tIns="45784" rIns="91568" bIns="45784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1062" cy="3354388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11329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2288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167783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 smtClean="0"/>
              <a:t>블럭별</a:t>
            </a:r>
            <a:r>
              <a:rPr lang="ko-KR" altLang="en-US" dirty="0" smtClean="0"/>
              <a:t> </a:t>
            </a:r>
            <a:r>
              <a:rPr lang="en-US" altLang="ko-KR" dirty="0" smtClean="0"/>
              <a:t>Job </a:t>
            </a:r>
            <a:r>
              <a:rPr lang="ko-KR" altLang="en-US" smtClean="0"/>
              <a:t>할당 비율 고민</a:t>
            </a:r>
            <a:endParaRPr lang="en-US" altLang="ko-KR" dirty="0" smtClean="0"/>
          </a:p>
          <a:p>
            <a:r>
              <a:rPr lang="en-US" altLang="ko-KR" dirty="0" smtClean="0"/>
              <a:t> - </a:t>
            </a:r>
            <a:r>
              <a:rPr lang="ko-KR" altLang="en-US" smtClean="0"/>
              <a:t>단순 </a:t>
            </a:r>
            <a:r>
              <a:rPr lang="en-US" altLang="ko-KR" dirty="0" smtClean="0"/>
              <a:t>Job</a:t>
            </a:r>
            <a:r>
              <a:rPr lang="en-US" altLang="ko-KR" baseline="0" dirty="0" smtClean="0"/>
              <a:t> Type</a:t>
            </a:r>
            <a:r>
              <a:rPr lang="ko-KR" altLang="en-US" baseline="0" smtClean="0"/>
              <a:t>별 비율이면 블록을 다 채울 수 있음</a:t>
            </a:r>
            <a:r>
              <a:rPr lang="en-US" altLang="ko-KR" baseline="0" dirty="0" smtClean="0"/>
              <a:t>. (</a:t>
            </a:r>
            <a:r>
              <a:rPr lang="ko-KR" altLang="en-US" baseline="0" smtClean="0"/>
              <a:t>빈공간 없음</a:t>
            </a:r>
            <a:r>
              <a:rPr lang="en-US" altLang="ko-KR" baseline="0" dirty="0" smtClean="0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4083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smtClean="0"/>
              <a:t>VLS</a:t>
            </a:r>
            <a:r>
              <a:rPr lang="ko-KR" altLang="en-US" smtClean="0"/>
              <a:t>별 현황</a:t>
            </a:r>
            <a:r>
              <a:rPr lang="en-US" altLang="ko-KR" dirty="0" smtClean="0"/>
              <a:t>/</a:t>
            </a:r>
            <a:r>
              <a:rPr lang="ko-KR" altLang="en-US" smtClean="0"/>
              <a:t>예측 </a:t>
            </a:r>
            <a:r>
              <a:rPr lang="en-US" altLang="ko-KR" dirty="0" err="1" smtClean="0"/>
              <a:t>btn</a:t>
            </a:r>
            <a:endParaRPr lang="en-US" altLang="ko-KR" dirty="0" smtClean="0"/>
          </a:p>
          <a:p>
            <a:r>
              <a:rPr lang="en-US" altLang="ko-KR" dirty="0" smtClean="0"/>
              <a:t>-&gt;</a:t>
            </a:r>
            <a:r>
              <a:rPr lang="en-US" altLang="ko-KR" baseline="0" dirty="0" smtClean="0"/>
              <a:t> Vessel</a:t>
            </a:r>
            <a:r>
              <a:rPr lang="ko-KR" altLang="en-US" baseline="0" smtClean="0"/>
              <a:t>과 정체</a:t>
            </a:r>
            <a:r>
              <a:rPr lang="en-US" altLang="ko-KR" baseline="0" dirty="0" smtClean="0"/>
              <a:t> Block</a:t>
            </a:r>
            <a:r>
              <a:rPr lang="ko-KR" altLang="en-US" baseline="0" smtClean="0"/>
              <a:t>의 연관관계 고려 </a:t>
            </a:r>
            <a:r>
              <a:rPr lang="en-US" altLang="ko-KR" baseline="0" dirty="0" smtClean="0"/>
              <a:t>//  </a:t>
            </a:r>
          </a:p>
          <a:p>
            <a:r>
              <a:rPr lang="en-US" altLang="ko-KR" baseline="0" dirty="0" smtClean="0"/>
              <a:t>  - block</a:t>
            </a:r>
            <a:r>
              <a:rPr lang="ko-KR" altLang="en-US" baseline="0" smtClean="0"/>
              <a:t>별 속도 측정 시 </a:t>
            </a:r>
            <a:r>
              <a:rPr lang="en-US" altLang="ko-KR" baseline="0" dirty="0" smtClean="0"/>
              <a:t>ITV</a:t>
            </a:r>
            <a:r>
              <a:rPr lang="ko-KR" altLang="en-US" baseline="0" smtClean="0"/>
              <a:t>의 </a:t>
            </a:r>
            <a:r>
              <a:rPr lang="en-US" altLang="ko-KR" baseline="0" dirty="0" smtClean="0"/>
              <a:t>Job</a:t>
            </a:r>
            <a:r>
              <a:rPr lang="ko-KR" altLang="en-US" baseline="0" smtClean="0"/>
              <a:t>을 기반으로 </a:t>
            </a:r>
            <a:r>
              <a:rPr lang="en-US" altLang="ko-KR" baseline="0" dirty="0" smtClean="0"/>
              <a:t>Vessel </a:t>
            </a:r>
            <a:r>
              <a:rPr lang="ko-KR" altLang="en-US" baseline="0" smtClean="0"/>
              <a:t>정보 추적</a:t>
            </a:r>
            <a:r>
              <a:rPr lang="en-US" altLang="ko-KR" baseline="0" dirty="0" smtClean="0"/>
              <a:t>??</a:t>
            </a:r>
          </a:p>
          <a:p>
            <a:endParaRPr lang="en-US" altLang="ko-KR" dirty="0" smtClean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08374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610726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40896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0964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167288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59333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21374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50806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800" b="1" kern="0" dirty="0" smtClean="0">
                <a:latin typeface="맑은 고딕" pitchFamily="50" charset="-127"/>
                <a:ea typeface="맑은 고딕" pitchFamily="50" charset="-127"/>
              </a:rPr>
              <a:t>Log Out</a:t>
            </a:r>
            <a:endParaRPr kumimoji="0" lang="ko-KR" altLang="en-US" sz="8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latin typeface="+mn-ea"/>
              </a:rPr>
              <a:t>abrain815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1235628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6689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100611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8122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1012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1172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3222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12303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48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5594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947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7962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0649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38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5787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37509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28930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12047703" cy="4696558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직사각형 7"/>
          <p:cNvSpPr/>
          <p:nvPr userDrawn="1"/>
        </p:nvSpPr>
        <p:spPr>
          <a:xfrm>
            <a:off x="72944" y="352359"/>
            <a:ext cx="12045096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1118605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044102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10255388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59"/>
            <a:ext cx="1104573" cy="446294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Score Calculation</a:t>
            </a:r>
          </a:p>
        </p:txBody>
      </p:sp>
      <p:graphicFrame>
        <p:nvGraphicFramePr>
          <p:cNvPr id="9" name="표 8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77711386"/>
              </p:ext>
            </p:extLst>
          </p:nvPr>
        </p:nvGraphicFramePr>
        <p:xfrm>
          <a:off x="7867487" y="73588"/>
          <a:ext cx="3064773" cy="228610"/>
        </p:xfrm>
        <a:graphic>
          <a:graphicData uri="http://schemas.openxmlformats.org/drawingml/2006/table">
            <a:tbl>
              <a:tblPr/>
              <a:tblGrid>
                <a:gridCol w="937847"/>
                <a:gridCol w="2126927"/>
              </a:tblGrid>
              <a:tr h="2142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8356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jpe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2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image" Target="../media/image3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  <p:sldLayoutId id="2147483700" r:id="rId3"/>
    <p:sldLayoutId id="2147483713" r:id="rId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981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그림 7" descr="클릭앤터치-로고-01.png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0" name="직사각형 9"/>
          <p:cNvSpPr/>
          <p:nvPr userDrawn="1"/>
        </p:nvSpPr>
        <p:spPr>
          <a:xfrm>
            <a:off x="7914617" y="6573546"/>
            <a:ext cx="2060179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6/30/2021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687" r:id="rId14"/>
    <p:sldLayoutId id="2147483688" r:id="rId15"/>
    <p:sldLayoutId id="2147483689" r:id="rId16"/>
    <p:sldLayoutId id="2147483690" r:id="rId17"/>
    <p:sldLayoutId id="2147483712" r:id="rId18"/>
    <p:sldLayoutId id="2147483691" r:id="rId19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2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3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4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chart" Target="../charts/char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5.xml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6.xml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7.xm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8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chart" Target="../charts/chart2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1.xml"/><Relationship Id="rId5" Type="http://schemas.openxmlformats.org/officeDocument/2006/relationships/chart" Target="../charts/chart20.xml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6.xml"/><Relationship Id="rId3" Type="http://schemas.openxmlformats.org/officeDocument/2006/relationships/image" Target="../media/image8.png"/><Relationship Id="rId7" Type="http://schemas.openxmlformats.org/officeDocument/2006/relationships/chart" Target="../charts/chart2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4.xml"/><Relationship Id="rId11" Type="http://schemas.openxmlformats.org/officeDocument/2006/relationships/chart" Target="../charts/chart29.xml"/><Relationship Id="rId5" Type="http://schemas.openxmlformats.org/officeDocument/2006/relationships/chart" Target="../charts/chart23.xml"/><Relationship Id="rId10" Type="http://schemas.openxmlformats.org/officeDocument/2006/relationships/chart" Target="../charts/chart28.xml"/><Relationship Id="rId4" Type="http://schemas.openxmlformats.org/officeDocument/2006/relationships/image" Target="../media/image9.png"/><Relationship Id="rId9" Type="http://schemas.openxmlformats.org/officeDocument/2006/relationships/chart" Target="../charts/chart2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3.xml"/><Relationship Id="rId13" Type="http://schemas.openxmlformats.org/officeDocument/2006/relationships/chart" Target="../charts/chart38.xml"/><Relationship Id="rId3" Type="http://schemas.openxmlformats.org/officeDocument/2006/relationships/image" Target="../media/image8.png"/><Relationship Id="rId7" Type="http://schemas.openxmlformats.org/officeDocument/2006/relationships/chart" Target="../charts/chart32.xml"/><Relationship Id="rId12" Type="http://schemas.openxmlformats.org/officeDocument/2006/relationships/chart" Target="../charts/chart3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1.xml"/><Relationship Id="rId11" Type="http://schemas.openxmlformats.org/officeDocument/2006/relationships/chart" Target="../charts/chart36.xml"/><Relationship Id="rId5" Type="http://schemas.openxmlformats.org/officeDocument/2006/relationships/chart" Target="../charts/chart30.xml"/><Relationship Id="rId10" Type="http://schemas.openxmlformats.org/officeDocument/2006/relationships/chart" Target="../charts/chart35.xml"/><Relationship Id="rId4" Type="http://schemas.openxmlformats.org/officeDocument/2006/relationships/image" Target="../media/image9.png"/><Relationship Id="rId9" Type="http://schemas.openxmlformats.org/officeDocument/2006/relationships/chart" Target="../charts/chart3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3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3.xml"/><Relationship Id="rId3" Type="http://schemas.openxmlformats.org/officeDocument/2006/relationships/image" Target="../media/image8.png"/><Relationship Id="rId7" Type="http://schemas.openxmlformats.org/officeDocument/2006/relationships/chart" Target="../charts/chart4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1.xml"/><Relationship Id="rId11" Type="http://schemas.openxmlformats.org/officeDocument/2006/relationships/chart" Target="../charts/chart46.xml"/><Relationship Id="rId5" Type="http://schemas.openxmlformats.org/officeDocument/2006/relationships/chart" Target="../charts/chart40.xml"/><Relationship Id="rId10" Type="http://schemas.openxmlformats.org/officeDocument/2006/relationships/chart" Target="../charts/chart45.xml"/><Relationship Id="rId4" Type="http://schemas.openxmlformats.org/officeDocument/2006/relationships/image" Target="../media/image9.png"/><Relationship Id="rId9" Type="http://schemas.openxmlformats.org/officeDocument/2006/relationships/chart" Target="../charts/chart4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47.xml"/><Relationship Id="rId4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1.xml"/><Relationship Id="rId3" Type="http://schemas.openxmlformats.org/officeDocument/2006/relationships/image" Target="../media/image8.png"/><Relationship Id="rId7" Type="http://schemas.openxmlformats.org/officeDocument/2006/relationships/chart" Target="../charts/chart5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9.xml"/><Relationship Id="rId11" Type="http://schemas.openxmlformats.org/officeDocument/2006/relationships/chart" Target="../charts/chart54.xml"/><Relationship Id="rId5" Type="http://schemas.openxmlformats.org/officeDocument/2006/relationships/chart" Target="../charts/chart48.xml"/><Relationship Id="rId10" Type="http://schemas.openxmlformats.org/officeDocument/2006/relationships/chart" Target="../charts/chart53.xml"/><Relationship Id="rId4" Type="http://schemas.openxmlformats.org/officeDocument/2006/relationships/image" Target="../media/image9.png"/><Relationship Id="rId9" Type="http://schemas.openxmlformats.org/officeDocument/2006/relationships/chart" Target="../charts/chart52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58.xml"/><Relationship Id="rId13" Type="http://schemas.openxmlformats.org/officeDocument/2006/relationships/chart" Target="../charts/chart63.xml"/><Relationship Id="rId3" Type="http://schemas.openxmlformats.org/officeDocument/2006/relationships/image" Target="../media/image8.png"/><Relationship Id="rId7" Type="http://schemas.openxmlformats.org/officeDocument/2006/relationships/chart" Target="../charts/chart57.xml"/><Relationship Id="rId12" Type="http://schemas.openxmlformats.org/officeDocument/2006/relationships/chart" Target="../charts/chart6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6.xml"/><Relationship Id="rId11" Type="http://schemas.openxmlformats.org/officeDocument/2006/relationships/chart" Target="../charts/chart61.xml"/><Relationship Id="rId5" Type="http://schemas.openxmlformats.org/officeDocument/2006/relationships/chart" Target="../charts/chart55.xml"/><Relationship Id="rId15" Type="http://schemas.openxmlformats.org/officeDocument/2006/relationships/chart" Target="../charts/chart65.xml"/><Relationship Id="rId10" Type="http://schemas.openxmlformats.org/officeDocument/2006/relationships/chart" Target="../charts/chart60.xml"/><Relationship Id="rId4" Type="http://schemas.openxmlformats.org/officeDocument/2006/relationships/image" Target="../media/image9.png"/><Relationship Id="rId9" Type="http://schemas.openxmlformats.org/officeDocument/2006/relationships/chart" Target="../charts/chart59.xml"/><Relationship Id="rId14" Type="http://schemas.openxmlformats.org/officeDocument/2006/relationships/chart" Target="../charts/chart6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6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9.xml"/><Relationship Id="rId3" Type="http://schemas.openxmlformats.org/officeDocument/2006/relationships/image" Target="../media/image7.emf"/><Relationship Id="rId7" Type="http://schemas.openxmlformats.org/officeDocument/2006/relationships/chart" Target="../charts/chart68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7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3.xml"/><Relationship Id="rId3" Type="http://schemas.openxmlformats.org/officeDocument/2006/relationships/image" Target="../media/image7.emf"/><Relationship Id="rId7" Type="http://schemas.openxmlformats.org/officeDocument/2006/relationships/chart" Target="../charts/chart72.xml"/><Relationship Id="rId12" Type="http://schemas.openxmlformats.org/officeDocument/2006/relationships/chart" Target="../charts/chart7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1.xml"/><Relationship Id="rId11" Type="http://schemas.openxmlformats.org/officeDocument/2006/relationships/chart" Target="../charts/chart76.xml"/><Relationship Id="rId5" Type="http://schemas.openxmlformats.org/officeDocument/2006/relationships/image" Target="../media/image9.png"/><Relationship Id="rId10" Type="http://schemas.openxmlformats.org/officeDocument/2006/relationships/chart" Target="../charts/chart75.xml"/><Relationship Id="rId4" Type="http://schemas.openxmlformats.org/officeDocument/2006/relationships/image" Target="../media/image8.png"/><Relationship Id="rId9" Type="http://schemas.openxmlformats.org/officeDocument/2006/relationships/chart" Target="../charts/chart7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0.xml"/><Relationship Id="rId13" Type="http://schemas.openxmlformats.org/officeDocument/2006/relationships/chart" Target="../charts/chart85.xml"/><Relationship Id="rId3" Type="http://schemas.openxmlformats.org/officeDocument/2006/relationships/image" Target="../media/image7.emf"/><Relationship Id="rId7" Type="http://schemas.openxmlformats.org/officeDocument/2006/relationships/chart" Target="../charts/chart79.xml"/><Relationship Id="rId12" Type="http://schemas.openxmlformats.org/officeDocument/2006/relationships/chart" Target="../charts/chart84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8.xml"/><Relationship Id="rId11" Type="http://schemas.openxmlformats.org/officeDocument/2006/relationships/chart" Target="../charts/chart83.xml"/><Relationship Id="rId5" Type="http://schemas.openxmlformats.org/officeDocument/2006/relationships/image" Target="../media/image9.png"/><Relationship Id="rId10" Type="http://schemas.openxmlformats.org/officeDocument/2006/relationships/chart" Target="../charts/chart82.xml"/><Relationship Id="rId4" Type="http://schemas.openxmlformats.org/officeDocument/2006/relationships/image" Target="../media/image8.png"/><Relationship Id="rId9" Type="http://schemas.openxmlformats.org/officeDocument/2006/relationships/chart" Target="../charts/chart81.xml"/><Relationship Id="rId14" Type="http://schemas.openxmlformats.org/officeDocument/2006/relationships/chart" Target="../charts/chart8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image" Target="../media/image7.emf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87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15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0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3.xml"/><Relationship Id="rId13" Type="http://schemas.openxmlformats.org/officeDocument/2006/relationships/chart" Target="../charts/chart98.xml"/><Relationship Id="rId3" Type="http://schemas.openxmlformats.org/officeDocument/2006/relationships/image" Target="../media/image7.emf"/><Relationship Id="rId7" Type="http://schemas.openxmlformats.org/officeDocument/2006/relationships/chart" Target="../charts/chart92.xml"/><Relationship Id="rId12" Type="http://schemas.openxmlformats.org/officeDocument/2006/relationships/chart" Target="../charts/chart97.xml"/><Relationship Id="rId2" Type="http://schemas.openxmlformats.org/officeDocument/2006/relationships/notesSlide" Target="../notesSlides/notesSlide11.xml"/><Relationship Id="rId16" Type="http://schemas.openxmlformats.org/officeDocument/2006/relationships/chart" Target="../charts/chart10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1.xml"/><Relationship Id="rId11" Type="http://schemas.openxmlformats.org/officeDocument/2006/relationships/chart" Target="../charts/chart96.xml"/><Relationship Id="rId5" Type="http://schemas.openxmlformats.org/officeDocument/2006/relationships/image" Target="../media/image9.png"/><Relationship Id="rId15" Type="http://schemas.openxmlformats.org/officeDocument/2006/relationships/chart" Target="../charts/chart100.xml"/><Relationship Id="rId10" Type="http://schemas.openxmlformats.org/officeDocument/2006/relationships/chart" Target="../charts/chart95.xml"/><Relationship Id="rId4" Type="http://schemas.openxmlformats.org/officeDocument/2006/relationships/image" Target="../media/image8.png"/><Relationship Id="rId9" Type="http://schemas.openxmlformats.org/officeDocument/2006/relationships/chart" Target="../charts/chart94.xml"/><Relationship Id="rId14" Type="http://schemas.openxmlformats.org/officeDocument/2006/relationships/chart" Target="../charts/chart9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8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4.xml"/><Relationship Id="rId13" Type="http://schemas.openxmlformats.org/officeDocument/2006/relationships/chart" Target="../charts/chart109.xml"/><Relationship Id="rId3" Type="http://schemas.openxmlformats.org/officeDocument/2006/relationships/image" Target="../media/image7.emf"/><Relationship Id="rId7" Type="http://schemas.openxmlformats.org/officeDocument/2006/relationships/chart" Target="../charts/chart103.xml"/><Relationship Id="rId12" Type="http://schemas.openxmlformats.org/officeDocument/2006/relationships/chart" Target="../charts/chart108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02.xml"/><Relationship Id="rId11" Type="http://schemas.openxmlformats.org/officeDocument/2006/relationships/chart" Target="../charts/chart107.xml"/><Relationship Id="rId5" Type="http://schemas.openxmlformats.org/officeDocument/2006/relationships/image" Target="../media/image9.png"/><Relationship Id="rId10" Type="http://schemas.openxmlformats.org/officeDocument/2006/relationships/chart" Target="../charts/chart106.xml"/><Relationship Id="rId4" Type="http://schemas.openxmlformats.org/officeDocument/2006/relationships/image" Target="../media/image8.png"/><Relationship Id="rId9" Type="http://schemas.openxmlformats.org/officeDocument/2006/relationships/chart" Target="../charts/chart105.xml"/><Relationship Id="rId14" Type="http://schemas.openxmlformats.org/officeDocument/2006/relationships/chart" Target="../charts/chart110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2.xml"/><Relationship Id="rId13" Type="http://schemas.openxmlformats.org/officeDocument/2006/relationships/chart" Target="../charts/chart117.xml"/><Relationship Id="rId3" Type="http://schemas.openxmlformats.org/officeDocument/2006/relationships/image" Target="../media/image7.emf"/><Relationship Id="rId7" Type="http://schemas.openxmlformats.org/officeDocument/2006/relationships/chart" Target="../charts/chart111.xml"/><Relationship Id="rId12" Type="http://schemas.openxmlformats.org/officeDocument/2006/relationships/chart" Target="../charts/chart116.xml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emf"/><Relationship Id="rId11" Type="http://schemas.openxmlformats.org/officeDocument/2006/relationships/chart" Target="../charts/chart115.xml"/><Relationship Id="rId5" Type="http://schemas.openxmlformats.org/officeDocument/2006/relationships/image" Target="../media/image9.png"/><Relationship Id="rId15" Type="http://schemas.openxmlformats.org/officeDocument/2006/relationships/chart" Target="../charts/chart119.xml"/><Relationship Id="rId10" Type="http://schemas.openxmlformats.org/officeDocument/2006/relationships/chart" Target="../charts/chart114.xml"/><Relationship Id="rId4" Type="http://schemas.openxmlformats.org/officeDocument/2006/relationships/image" Target="../media/image8.png"/><Relationship Id="rId9" Type="http://schemas.openxmlformats.org/officeDocument/2006/relationships/chart" Target="../charts/chart113.xml"/><Relationship Id="rId14" Type="http://schemas.openxmlformats.org/officeDocument/2006/relationships/chart" Target="../charts/chart118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3.xml"/><Relationship Id="rId13" Type="http://schemas.openxmlformats.org/officeDocument/2006/relationships/chart" Target="../charts/chart128.xml"/><Relationship Id="rId3" Type="http://schemas.openxmlformats.org/officeDocument/2006/relationships/image" Target="../media/image8.png"/><Relationship Id="rId7" Type="http://schemas.openxmlformats.org/officeDocument/2006/relationships/chart" Target="../charts/chart122.xml"/><Relationship Id="rId12" Type="http://schemas.openxmlformats.org/officeDocument/2006/relationships/chart" Target="../charts/chart127.xml"/><Relationship Id="rId2" Type="http://schemas.openxmlformats.org/officeDocument/2006/relationships/image" Target="../media/image7.emf"/><Relationship Id="rId16" Type="http://schemas.openxmlformats.org/officeDocument/2006/relationships/chart" Target="../charts/chart13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1.xml"/><Relationship Id="rId11" Type="http://schemas.openxmlformats.org/officeDocument/2006/relationships/chart" Target="../charts/chart126.xml"/><Relationship Id="rId5" Type="http://schemas.openxmlformats.org/officeDocument/2006/relationships/chart" Target="../charts/chart120.xml"/><Relationship Id="rId15" Type="http://schemas.openxmlformats.org/officeDocument/2006/relationships/chart" Target="../charts/chart129.xml"/><Relationship Id="rId10" Type="http://schemas.openxmlformats.org/officeDocument/2006/relationships/chart" Target="../charts/chart125.xml"/><Relationship Id="rId4" Type="http://schemas.openxmlformats.org/officeDocument/2006/relationships/image" Target="../media/image9.png"/><Relationship Id="rId9" Type="http://schemas.openxmlformats.org/officeDocument/2006/relationships/chart" Target="../charts/chart124.xml"/><Relationship Id="rId14" Type="http://schemas.openxmlformats.org/officeDocument/2006/relationships/image" Target="../media/image15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4.xml"/><Relationship Id="rId13" Type="http://schemas.openxmlformats.org/officeDocument/2006/relationships/chart" Target="../charts/chart139.xml"/><Relationship Id="rId3" Type="http://schemas.openxmlformats.org/officeDocument/2006/relationships/image" Target="../media/image8.png"/><Relationship Id="rId7" Type="http://schemas.openxmlformats.org/officeDocument/2006/relationships/chart" Target="../charts/chart133.xml"/><Relationship Id="rId12" Type="http://schemas.openxmlformats.org/officeDocument/2006/relationships/chart" Target="../charts/chart138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32.xml"/><Relationship Id="rId11" Type="http://schemas.openxmlformats.org/officeDocument/2006/relationships/chart" Target="../charts/chart137.xml"/><Relationship Id="rId5" Type="http://schemas.openxmlformats.org/officeDocument/2006/relationships/chart" Target="../charts/chart131.xml"/><Relationship Id="rId10" Type="http://schemas.openxmlformats.org/officeDocument/2006/relationships/chart" Target="../charts/chart136.xml"/><Relationship Id="rId4" Type="http://schemas.openxmlformats.org/officeDocument/2006/relationships/image" Target="../media/image9.png"/><Relationship Id="rId9" Type="http://schemas.openxmlformats.org/officeDocument/2006/relationships/chart" Target="../charts/chart135.xml"/><Relationship Id="rId14" Type="http://schemas.openxmlformats.org/officeDocument/2006/relationships/image" Target="../media/image1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3.xml"/><Relationship Id="rId13" Type="http://schemas.openxmlformats.org/officeDocument/2006/relationships/chart" Target="../charts/chart148.xml"/><Relationship Id="rId18" Type="http://schemas.openxmlformats.org/officeDocument/2006/relationships/chart" Target="../charts/chart153.xml"/><Relationship Id="rId3" Type="http://schemas.openxmlformats.org/officeDocument/2006/relationships/image" Target="../media/image8.png"/><Relationship Id="rId7" Type="http://schemas.openxmlformats.org/officeDocument/2006/relationships/chart" Target="../charts/chart142.xml"/><Relationship Id="rId12" Type="http://schemas.openxmlformats.org/officeDocument/2006/relationships/chart" Target="../charts/chart147.xml"/><Relationship Id="rId17" Type="http://schemas.openxmlformats.org/officeDocument/2006/relationships/chart" Target="../charts/chart152.xml"/><Relationship Id="rId2" Type="http://schemas.openxmlformats.org/officeDocument/2006/relationships/image" Target="../media/image7.emf"/><Relationship Id="rId16" Type="http://schemas.openxmlformats.org/officeDocument/2006/relationships/chart" Target="../charts/chart15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41.xml"/><Relationship Id="rId11" Type="http://schemas.openxmlformats.org/officeDocument/2006/relationships/chart" Target="../charts/chart146.xml"/><Relationship Id="rId5" Type="http://schemas.openxmlformats.org/officeDocument/2006/relationships/chart" Target="../charts/chart140.xml"/><Relationship Id="rId15" Type="http://schemas.openxmlformats.org/officeDocument/2006/relationships/chart" Target="../charts/chart150.xml"/><Relationship Id="rId10" Type="http://schemas.openxmlformats.org/officeDocument/2006/relationships/chart" Target="../charts/chart145.xml"/><Relationship Id="rId19" Type="http://schemas.openxmlformats.org/officeDocument/2006/relationships/chart" Target="../charts/chart154.xml"/><Relationship Id="rId4" Type="http://schemas.openxmlformats.org/officeDocument/2006/relationships/image" Target="../media/image9.png"/><Relationship Id="rId9" Type="http://schemas.openxmlformats.org/officeDocument/2006/relationships/chart" Target="../charts/chart144.xml"/><Relationship Id="rId14" Type="http://schemas.openxmlformats.org/officeDocument/2006/relationships/chart" Target="../charts/chart149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8.xml"/><Relationship Id="rId13" Type="http://schemas.openxmlformats.org/officeDocument/2006/relationships/chart" Target="../charts/chart163.xml"/><Relationship Id="rId18" Type="http://schemas.openxmlformats.org/officeDocument/2006/relationships/chart" Target="../charts/chart168.xml"/><Relationship Id="rId3" Type="http://schemas.openxmlformats.org/officeDocument/2006/relationships/image" Target="../media/image8.png"/><Relationship Id="rId21" Type="http://schemas.openxmlformats.org/officeDocument/2006/relationships/chart" Target="../charts/chart171.xml"/><Relationship Id="rId7" Type="http://schemas.openxmlformats.org/officeDocument/2006/relationships/chart" Target="../charts/chart157.xml"/><Relationship Id="rId12" Type="http://schemas.openxmlformats.org/officeDocument/2006/relationships/chart" Target="../charts/chart162.xml"/><Relationship Id="rId17" Type="http://schemas.openxmlformats.org/officeDocument/2006/relationships/chart" Target="../charts/chart167.xml"/><Relationship Id="rId2" Type="http://schemas.openxmlformats.org/officeDocument/2006/relationships/image" Target="../media/image7.emf"/><Relationship Id="rId16" Type="http://schemas.openxmlformats.org/officeDocument/2006/relationships/chart" Target="../charts/chart166.xml"/><Relationship Id="rId20" Type="http://schemas.openxmlformats.org/officeDocument/2006/relationships/chart" Target="../charts/chart17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56.xml"/><Relationship Id="rId11" Type="http://schemas.openxmlformats.org/officeDocument/2006/relationships/chart" Target="../charts/chart161.xml"/><Relationship Id="rId5" Type="http://schemas.openxmlformats.org/officeDocument/2006/relationships/chart" Target="../charts/chart155.xml"/><Relationship Id="rId15" Type="http://schemas.openxmlformats.org/officeDocument/2006/relationships/chart" Target="../charts/chart165.xml"/><Relationship Id="rId23" Type="http://schemas.openxmlformats.org/officeDocument/2006/relationships/chart" Target="../charts/chart173.xml"/><Relationship Id="rId10" Type="http://schemas.openxmlformats.org/officeDocument/2006/relationships/chart" Target="../charts/chart160.xml"/><Relationship Id="rId19" Type="http://schemas.openxmlformats.org/officeDocument/2006/relationships/chart" Target="../charts/chart169.xml"/><Relationship Id="rId4" Type="http://schemas.openxmlformats.org/officeDocument/2006/relationships/image" Target="../media/image9.png"/><Relationship Id="rId9" Type="http://schemas.openxmlformats.org/officeDocument/2006/relationships/chart" Target="../charts/chart159.xml"/><Relationship Id="rId14" Type="http://schemas.openxmlformats.org/officeDocument/2006/relationships/chart" Target="../charts/chart164.xml"/><Relationship Id="rId22" Type="http://schemas.openxmlformats.org/officeDocument/2006/relationships/chart" Target="../charts/chart17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5.png"/><Relationship Id="rId5" Type="http://schemas.openxmlformats.org/officeDocument/2006/relationships/chart" Target="../charts/chart174.xml"/><Relationship Id="rId4" Type="http://schemas.openxmlformats.org/officeDocument/2006/relationships/image" Target="../media/image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7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6.xml"/><Relationship Id="rId5" Type="http://schemas.openxmlformats.org/officeDocument/2006/relationships/chart" Target="../charts/chart175.xml"/><Relationship Id="rId4" Type="http://schemas.openxmlformats.org/officeDocument/2006/relationships/image" Target="../media/image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1.xml"/><Relationship Id="rId3" Type="http://schemas.openxmlformats.org/officeDocument/2006/relationships/image" Target="../media/image8.png"/><Relationship Id="rId7" Type="http://schemas.openxmlformats.org/officeDocument/2006/relationships/chart" Target="../charts/chart18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9.xml"/><Relationship Id="rId11" Type="http://schemas.openxmlformats.org/officeDocument/2006/relationships/chart" Target="../charts/chart184.xml"/><Relationship Id="rId5" Type="http://schemas.openxmlformats.org/officeDocument/2006/relationships/chart" Target="../charts/chart178.xml"/><Relationship Id="rId10" Type="http://schemas.openxmlformats.org/officeDocument/2006/relationships/chart" Target="../charts/chart183.xml"/><Relationship Id="rId4" Type="http://schemas.openxmlformats.org/officeDocument/2006/relationships/image" Target="../media/image9.png"/><Relationship Id="rId9" Type="http://schemas.openxmlformats.org/officeDocument/2006/relationships/chart" Target="../charts/chart18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8.xml"/><Relationship Id="rId3" Type="http://schemas.openxmlformats.org/officeDocument/2006/relationships/image" Target="../media/image8.png"/><Relationship Id="rId7" Type="http://schemas.openxmlformats.org/officeDocument/2006/relationships/chart" Target="../charts/chart18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86.xml"/><Relationship Id="rId11" Type="http://schemas.openxmlformats.org/officeDocument/2006/relationships/chart" Target="../charts/chart191.xml"/><Relationship Id="rId5" Type="http://schemas.openxmlformats.org/officeDocument/2006/relationships/chart" Target="../charts/chart185.xml"/><Relationship Id="rId10" Type="http://schemas.openxmlformats.org/officeDocument/2006/relationships/chart" Target="../charts/chart190.xml"/><Relationship Id="rId4" Type="http://schemas.openxmlformats.org/officeDocument/2006/relationships/image" Target="../media/image9.png"/><Relationship Id="rId9" Type="http://schemas.openxmlformats.org/officeDocument/2006/relationships/chart" Target="../charts/chart18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chart" Target="../charts/chart1.xml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8.png"/><Relationship Id="rId7" Type="http://schemas.openxmlformats.org/officeDocument/2006/relationships/image" Target="../media/image19.png"/><Relationship Id="rId12" Type="http://schemas.openxmlformats.org/officeDocument/2006/relationships/chart" Target="../charts/chart19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9.png"/><Relationship Id="rId9" Type="http://schemas.openxmlformats.org/officeDocument/2006/relationships/image" Target="../media/image2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5.emf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emf"/><Relationship Id="rId3" Type="http://schemas.openxmlformats.org/officeDocument/2006/relationships/image" Target="../media/image26.emf"/><Relationship Id="rId7" Type="http://schemas.openxmlformats.org/officeDocument/2006/relationships/image" Target="../media/image30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9.emf"/><Relationship Id="rId5" Type="http://schemas.openxmlformats.org/officeDocument/2006/relationships/image" Target="../media/image28.emf"/><Relationship Id="rId4" Type="http://schemas.openxmlformats.org/officeDocument/2006/relationships/image" Target="../media/image27.emf"/><Relationship Id="rId9" Type="http://schemas.openxmlformats.org/officeDocument/2006/relationships/image" Target="../media/image32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9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196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93.xml"/><Relationship Id="rId10" Type="http://schemas.openxmlformats.org/officeDocument/2006/relationships/chart" Target="../charts/chart194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200.xml"/><Relationship Id="rId3" Type="http://schemas.openxmlformats.org/officeDocument/2006/relationships/image" Target="../media/image8.png"/><Relationship Id="rId7" Type="http://schemas.openxmlformats.org/officeDocument/2006/relationships/image" Target="../media/image18.png"/><Relationship Id="rId12" Type="http://schemas.openxmlformats.org/officeDocument/2006/relationships/chart" Target="../charts/chart19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33.emf"/><Relationship Id="rId5" Type="http://schemas.openxmlformats.org/officeDocument/2006/relationships/chart" Target="../charts/chart197.xml"/><Relationship Id="rId10" Type="http://schemas.openxmlformats.org/officeDocument/2006/relationships/chart" Target="../charts/chart198.xml"/><Relationship Id="rId4" Type="http://schemas.openxmlformats.org/officeDocument/2006/relationships/image" Target="../media/image9.png"/><Relationship Id="rId9" Type="http://schemas.openxmlformats.org/officeDocument/2006/relationships/image" Target="../media/image20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8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5586" y="1820921"/>
            <a:ext cx="628088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err="1"/>
              <a:t>IoT</a:t>
            </a:r>
            <a:r>
              <a:rPr lang="ko-KR" altLang="en-US" sz="3600" b="1"/>
              <a:t>기반 지능형 항만 기술 개발</a:t>
            </a:r>
            <a:endParaRPr lang="en-US" altLang="ko-KR" sz="3600" b="1" dirty="0"/>
          </a:p>
          <a:p>
            <a:pPr algn="ctr"/>
            <a:r>
              <a:rPr lang="en-US" altLang="ko-KR" sz="3600" b="1" dirty="0"/>
              <a:t>Story Board</a:t>
            </a:r>
            <a:endParaRPr lang="ko-KR" alt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390048" y="302141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000" dirty="0"/>
              <a:t>화면설계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6891" y="6531838"/>
            <a:ext cx="23920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08630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790001977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77693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Key Node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Key 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key node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4247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/>
              <a:t> key</a:t>
            </a:r>
            <a:r>
              <a:rPr lang="ko-KR" altLang="en-US" sz="600" b="1" smtClean="0"/>
              <a:t> </a:t>
            </a:r>
            <a:r>
              <a:rPr lang="en-US" altLang="ko-KR" sz="600" b="1" dirty="0"/>
              <a:t>Node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2324" y="2552681"/>
            <a:ext cx="8746918" cy="2704744"/>
          </a:xfrm>
          <a:prstGeom prst="rect">
            <a:avLst/>
          </a:prstGeom>
        </p:spPr>
      </p:pic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1406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52395961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62841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Number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Select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293526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</a:t>
            </a:r>
            <a:r>
              <a:rPr lang="en-US" altLang="ko-KR" sz="600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● </a:t>
            </a:r>
            <a:r>
              <a:rPr lang="en-US" altLang="ko-KR" sz="600" b="1" dirty="0" smtClean="0"/>
              <a:t>Block </a:t>
            </a:r>
            <a:r>
              <a:rPr lang="en-US" altLang="ko-KR" sz="600" dirty="0" smtClean="0"/>
              <a:t>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871" y="2510898"/>
            <a:ext cx="8648012" cy="2562648"/>
          </a:xfrm>
          <a:prstGeom prst="rect">
            <a:avLst/>
          </a:prstGeom>
        </p:spPr>
      </p:pic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30171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65616202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5622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 No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No.7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3262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 smtClean="0"/>
              <a:t>Total   </a:t>
            </a:r>
            <a:r>
              <a:rPr lang="en-US" altLang="ko-KR" sz="600" b="1" dirty="0" smtClean="0"/>
              <a:t>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</a:t>
            </a:r>
            <a:r>
              <a:rPr lang="en-US" altLang="ko-KR" sz="600" b="1" dirty="0" smtClean="0"/>
              <a:t>   </a:t>
            </a:r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Berth</a:t>
            </a:r>
            <a:endParaRPr lang="ko-KR" altLang="en-US" sz="6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5511" y="2535353"/>
            <a:ext cx="8691761" cy="2676766"/>
          </a:xfrm>
          <a:prstGeom prst="rect">
            <a:avLst/>
          </a:prstGeom>
        </p:spPr>
      </p:pic>
      <p:sp>
        <p:nvSpPr>
          <p:cNvPr id="56" name="타원 55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62034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318331662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118719"/>
              </p:ext>
            </p:extLst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혼잡도 상세</a:t>
            </a:r>
            <a:endParaRPr lang="ko-KR" altLang="en-US" sz="700" b="1" dirty="0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959603"/>
              </p:ext>
            </p:extLst>
          </p:nvPr>
        </p:nvGraphicFramePr>
        <p:xfrm>
          <a:off x="525781" y="59048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413065" y="5778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28145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차트 45"/>
          <p:cNvGraphicFramePr/>
          <p:nvPr>
            <p:extLst>
              <p:ext uri="{D42A27DB-BD31-4B8C-83A1-F6EECF244321}">
                <p14:modId xmlns:p14="http://schemas.microsoft.com/office/powerpoint/2010/main" val="102823801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7" name="그림 2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093195"/>
              </p:ext>
            </p:extLst>
          </p:nvPr>
        </p:nvGraphicFramePr>
        <p:xfrm>
          <a:off x="525781" y="52190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/>
                <a:gridCol w="998209"/>
                <a:gridCol w="1154347"/>
                <a:gridCol w="1100195"/>
                <a:gridCol w="1124112"/>
                <a:gridCol w="1321779"/>
                <a:gridCol w="906839"/>
                <a:gridCol w="906839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 smtClean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 smtClean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17Km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 smtClean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 smtClean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794993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802987"/>
              </p:ext>
            </p:extLst>
          </p:nvPr>
        </p:nvGraphicFramePr>
        <p:xfrm>
          <a:off x="516573" y="5664169"/>
          <a:ext cx="8513127" cy="7289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1945"/>
                <a:gridCol w="390196"/>
                <a:gridCol w="420129"/>
                <a:gridCol w="1062518"/>
                <a:gridCol w="431813"/>
                <a:gridCol w="523940"/>
                <a:gridCol w="771500"/>
                <a:gridCol w="686597"/>
                <a:gridCol w="395416"/>
                <a:gridCol w="502508"/>
                <a:gridCol w="749643"/>
                <a:gridCol w="568411"/>
                <a:gridCol w="659027"/>
                <a:gridCol w="709484"/>
              </a:tblGrid>
              <a:tr h="2316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Vessel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현재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168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VSL1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bg1"/>
                          </a:solidFill>
                        </a:rPr>
                        <a:t>VSL2</a:t>
                      </a:r>
                      <a:endParaRPr lang="ko-KR" altLang="en-US" sz="600" b="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 smtClean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 smtClean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655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↗ 22</a:t>
                      </a:r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 smtClean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18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17 Km/h</a:t>
                      </a:r>
                      <a:endParaRPr lang="ko-KR" altLang="en-US" sz="7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06086" y="55723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19889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4359082"/>
              </p:ext>
            </p:extLst>
          </p:nvPr>
        </p:nvGraphicFramePr>
        <p:xfrm>
          <a:off x="9488422" y="859353"/>
          <a:ext cx="2637675" cy="604226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Property </a:t>
                      </a:r>
                      <a:r>
                        <a:rPr lang="ko-KR" altLang="en-US" sz="800" baseline="0" smtClean="0">
                          <a:effectLst/>
                        </a:rPr>
                        <a:t>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Property / Type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 : All, Full, Empty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게이트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출입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General, Danger, Reefer, Bundle </a:t>
                      </a:r>
                      <a:r>
                        <a:rPr lang="ko-KR" altLang="en-US" sz="800" baseline="0" smtClean="0">
                          <a:effectLst/>
                        </a:rPr>
                        <a:t>컨테이너 수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Full, Empty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3936" y="2193314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30361" y="4510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63601" y="6051540"/>
            <a:ext cx="180000" cy="198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315261091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3" name="그룹 2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00" name="TextBox 19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07" name="TextBox 20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34" name="TextBox 23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38" name="TextBox 23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1" name="모서리가 둥근 직사각형 240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2" name="그룹 241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43" name="TextBox 24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타원 253"/>
          <p:cNvSpPr/>
          <p:nvPr/>
        </p:nvSpPr>
        <p:spPr>
          <a:xfrm>
            <a:off x="3219265" y="23577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2830451" y="2349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60" name="그룹 25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타원 26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3" name="TextBox 26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5" name="타원 264"/>
          <p:cNvSpPr/>
          <p:nvPr/>
        </p:nvSpPr>
        <p:spPr>
          <a:xfrm>
            <a:off x="5351356" y="84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양쪽 모서리가 둥근 사각형 177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9" name="양쪽 모서리가 둥근 사각형 178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TextBox 179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181" name="TextBox 180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182" name="오른쪽 화살표 181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양쪽 모서리가 둥근 사각형 183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6" name="양쪽 모서리가 둥근 사각형 185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TextBox 186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193" name="TextBox 192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197" name="오른쪽 화살표 196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양쪽 모서리가 둥근 사각형 208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0" name="양쪽 모서리가 둥근 사각형 209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12" name="TextBox 211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13" name="오른쪽 화살표 212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양쪽 모서리가 둥근 사각형 28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양쪽 모서리가 둥근 사각형 28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TextBox 28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87" name="TextBox 28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88" name="오른쪽 화살표 28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55223"/>
              </p:ext>
            </p:extLst>
          </p:nvPr>
        </p:nvGraphicFramePr>
        <p:xfrm>
          <a:off x="7234391" y="1331802"/>
          <a:ext cx="1776363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121"/>
                <a:gridCol w="479288"/>
                <a:gridCol w="704954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5" name="모서리가 둥근 직사각형 19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양쪽 모서리가 둥근 사각형 217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9" name="양쪽 모서리가 둥근 사각형 218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21" name="TextBox 220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22" name="오른쪽 화살표 221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모서리가 둥근 직사각형 303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양쪽 모서리가 둥근 사각형 304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6" name="양쪽 모서리가 둥근 사각형 305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TextBox 306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08" name="TextBox 307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09" name="오른쪽 화살표 308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양쪽 모서리가 둥근 사각형 316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양쪽 모서리가 둥근 사각형 317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TextBox 318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0" name="TextBox 319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21" name="오른쪽 화살표 320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양쪽 모서리가 둥근 사각형 322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4" name="양쪽 모서리가 둥근 사각형 323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TextBox 324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26" name="TextBox 325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27" name="오른쪽 화살표 326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타원 328"/>
          <p:cNvSpPr/>
          <p:nvPr/>
        </p:nvSpPr>
        <p:spPr>
          <a:xfrm>
            <a:off x="2930687" y="2830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3" name="모서리가 둥근 직사각형 222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266" name="타원 265"/>
          <p:cNvSpPr/>
          <p:nvPr/>
        </p:nvSpPr>
        <p:spPr>
          <a:xfrm>
            <a:off x="4031804" y="565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03873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429376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4159509823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275063"/>
              </p:ext>
            </p:extLst>
          </p:nvPr>
        </p:nvGraphicFramePr>
        <p:xfrm>
          <a:off x="7125334" y="1243348"/>
          <a:ext cx="195008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0532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5320572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Property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98497990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91082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1903451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030238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14914982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4686397"/>
              </p:ext>
            </p:extLst>
          </p:nvPr>
        </p:nvGraphicFramePr>
        <p:xfrm>
          <a:off x="7125334" y="1243348"/>
          <a:ext cx="19424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697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7995984"/>
              </p:ext>
            </p:extLst>
          </p:nvPr>
        </p:nvGraphicFramePr>
        <p:xfrm>
          <a:off x="407895" y="5204668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1" name="차트 150"/>
          <p:cNvGraphicFramePr/>
          <p:nvPr>
            <p:extLst>
              <p:ext uri="{D42A27DB-BD31-4B8C-83A1-F6EECF244321}">
                <p14:modId xmlns:p14="http://schemas.microsoft.com/office/powerpoint/2010/main" val="3094867367"/>
              </p:ext>
            </p:extLst>
          </p:nvPr>
        </p:nvGraphicFramePr>
        <p:xfrm>
          <a:off x="2037523" y="5435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122610388"/>
              </p:ext>
            </p:extLst>
          </p:nvPr>
        </p:nvGraphicFramePr>
        <p:xfrm>
          <a:off x="5520029" y="5435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53" name="타원 152"/>
          <p:cNvSpPr/>
          <p:nvPr/>
        </p:nvSpPr>
        <p:spPr>
          <a:xfrm>
            <a:off x="383026" y="540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4" name="직사각형 153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30344719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191915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동일 포멧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547880164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922517"/>
              </p:ext>
            </p:extLst>
          </p:nvPr>
        </p:nvGraphicFramePr>
        <p:xfrm>
          <a:off x="7125334" y="1243348"/>
          <a:ext cx="196532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2056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5605342"/>
              </p:ext>
            </p:extLst>
          </p:nvPr>
        </p:nvGraphicFramePr>
        <p:xfrm>
          <a:off x="625764" y="5026562"/>
          <a:ext cx="8287577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0" name="타원 329"/>
          <p:cNvSpPr/>
          <p:nvPr/>
        </p:nvSpPr>
        <p:spPr>
          <a:xfrm>
            <a:off x="485372" y="49064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2" name="직사각형 331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409189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692252"/>
              </p:ext>
            </p:extLst>
          </p:nvPr>
        </p:nvGraphicFramePr>
        <p:xfrm>
          <a:off x="1311274" y="695847"/>
          <a:ext cx="9525984" cy="3133168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2021.04.30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작업 패턴 분석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협의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후 기능 재정의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2021.05.18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차 협의 후 기능 재정의 및 메뉴별 화면 구성 추가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2021.05.21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일부 화면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2021.05.28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데이터 항목 및 그래프 내용 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2021.06.08</a:t>
                      </a: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06/03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회의 이후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2021.06.14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2021.07.01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흐름분석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흐름비교 메뉴 추가 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319369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반출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반출 동일 포멧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52187092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829613"/>
              </p:ext>
            </p:extLst>
          </p:nvPr>
        </p:nvGraphicFramePr>
        <p:xfrm>
          <a:off x="7125334" y="1243348"/>
          <a:ext cx="19805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358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9296721"/>
              </p:ext>
            </p:extLst>
          </p:nvPr>
        </p:nvGraphicFramePr>
        <p:xfrm>
          <a:off x="625763" y="5026562"/>
          <a:ext cx="8349735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7009"/>
                <a:gridCol w="755012"/>
                <a:gridCol w="692496"/>
                <a:gridCol w="565732"/>
                <a:gridCol w="774158"/>
                <a:gridCol w="704684"/>
                <a:gridCol w="744384"/>
                <a:gridCol w="615357"/>
                <a:gridCol w="645132"/>
                <a:gridCol w="615357"/>
                <a:gridCol w="684833"/>
                <a:gridCol w="585581"/>
              </a:tblGrid>
              <a:tr h="166576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 /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0" name="타원 329"/>
          <p:cNvSpPr/>
          <p:nvPr/>
        </p:nvSpPr>
        <p:spPr>
          <a:xfrm>
            <a:off x="485372" y="49064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5492225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88435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97306292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916978"/>
              </p:ext>
            </p:extLst>
          </p:nvPr>
        </p:nvGraphicFramePr>
        <p:xfrm>
          <a:off x="7125334" y="1243348"/>
          <a:ext cx="197294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2818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/>
          </p:nvPr>
        </p:nvGraphicFramePr>
        <p:xfrm>
          <a:off x="625764" y="3897975"/>
          <a:ext cx="8287577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05" name="TextBox 304"/>
          <p:cNvSpPr txBox="1"/>
          <p:nvPr/>
        </p:nvSpPr>
        <p:spPr>
          <a:xfrm>
            <a:off x="5399157" y="31239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28" name="타원 127"/>
          <p:cNvSpPr/>
          <p:nvPr/>
        </p:nvSpPr>
        <p:spPr>
          <a:xfrm>
            <a:off x="7119353" y="21106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531308" y="4034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523688" y="4841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531308" y="56570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321453" y="225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5312728" y="30109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7517049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5448984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575524081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1348029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/>
                <a:gridCol w="622382"/>
                <a:gridCol w="71294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303" name="표 3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192337"/>
              </p:ext>
            </p:extLst>
          </p:nvPr>
        </p:nvGraphicFramePr>
        <p:xfrm>
          <a:off x="625764" y="2390451"/>
          <a:ext cx="8287577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584"/>
                <a:gridCol w="902113"/>
                <a:gridCol w="722081"/>
                <a:gridCol w="704052"/>
                <a:gridCol w="655722"/>
                <a:gridCol w="607153"/>
                <a:gridCol w="658053"/>
                <a:gridCol w="782815"/>
                <a:gridCol w="577703"/>
                <a:gridCol w="577703"/>
                <a:gridCol w="528824"/>
                <a:gridCol w="487350"/>
                <a:gridCol w="54442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반입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bg1"/>
                          </a:solidFill>
                        </a:rPr>
                        <a:t>반출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69%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48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b="1" smtClean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 </a:t>
                      </a:r>
                      <a:r>
                        <a:rPr lang="en-US" altLang="ko-KR" sz="8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28" name="타원 12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529344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497895" y="3458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502011" y="4501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06127" y="53042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485372" y="60174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585412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716812"/>
              </p:ext>
            </p:extLst>
          </p:nvPr>
        </p:nvGraphicFramePr>
        <p:xfrm>
          <a:off x="9488422" y="859353"/>
          <a:ext cx="2637675" cy="40909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Type </a:t>
                      </a:r>
                      <a:r>
                        <a:rPr lang="ko-KR" altLang="en-US" sz="800" baseline="0" smtClean="0">
                          <a:effectLst/>
                        </a:rPr>
                        <a:t>선택</a:t>
                      </a:r>
                      <a:r>
                        <a:rPr lang="en-US" altLang="ko-KR" sz="800" baseline="0" dirty="0" smtClean="0">
                          <a:effectLst/>
                        </a:rPr>
                        <a:t>: All, General, Danger, Reefer, Bundle    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  </a:t>
                      </a:r>
                      <a:r>
                        <a:rPr lang="ko-KR" altLang="en-US" sz="800" baseline="0" smtClean="0">
                          <a:effectLst/>
                        </a:rPr>
                        <a:t>선택 박스 비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                   : All, Full, Empty </a:t>
                      </a:r>
                      <a:r>
                        <a:rPr lang="ko-KR" altLang="en-US" sz="800" baseline="0" smtClean="0">
                          <a:effectLst/>
                        </a:rPr>
                        <a:t>선택 박스 활성화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 / Empty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2398931"/>
              </p:ext>
            </p:extLst>
          </p:nvPr>
        </p:nvGraphicFramePr>
        <p:xfrm>
          <a:off x="415513" y="1299094"/>
          <a:ext cx="6725062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&gt;</a:t>
            </a:r>
            <a:endParaRPr lang="ko-KR" altLang="en-US" sz="1050" b="1"/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27498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Type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72" name="TextBox 171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TextBox 191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9" name="TextBox 19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4" name="TextBox 213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직사각형 2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 smtClean="0"/>
              <a:t>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 smtClean="0"/>
              <a:t> 13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 </a:t>
            </a:r>
            <a:r>
              <a:rPr lang="en-US" altLang="ko-KR" sz="800" dirty="0" smtClean="0"/>
              <a:t>| 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 smtClean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12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Gnr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 smtClean="0"/>
              <a:t>     Dgr: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 smtClean="0"/>
              <a:t>  </a:t>
            </a:r>
          </a:p>
          <a:p>
            <a:r>
              <a:rPr lang="en-US" altLang="ko-KR" sz="800" b="1" dirty="0" smtClean="0"/>
              <a:t> </a:t>
            </a:r>
            <a:r>
              <a:rPr lang="en-US" altLang="ko-KR" sz="800" b="1" dirty="0" err="1" smtClean="0"/>
              <a:t>Rfr</a:t>
            </a:r>
            <a:r>
              <a:rPr lang="en-US" altLang="ko-KR" sz="800" b="1" dirty="0" smtClean="0"/>
              <a:t> : 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 smtClean="0"/>
              <a:t>     Bde:</a:t>
            </a:r>
            <a:r>
              <a:rPr lang="en-US" altLang="ko-KR" sz="800" b="1" dirty="0" smtClean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dirty="0" smtClean="0"/>
              <a:t>|</a:t>
            </a:r>
            <a:r>
              <a:rPr lang="en-US" altLang="ko-KR" sz="800" b="1" dirty="0" smtClean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Full :  18</a:t>
            </a:r>
          </a:p>
          <a:p>
            <a:r>
              <a:rPr lang="en-US" altLang="ko-KR" sz="800" b="1" dirty="0" err="1" smtClean="0"/>
              <a:t>Ept</a:t>
            </a:r>
            <a:r>
              <a:rPr lang="en-US" altLang="ko-KR" sz="800" b="1" dirty="0" smtClean="0"/>
              <a:t> :   07</a:t>
            </a:r>
          </a:p>
        </p:txBody>
      </p:sp>
      <p:grpSp>
        <p:nvGrpSpPr>
          <p:cNvPr id="235" name="그룹 234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36" name="TextBox 235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40" name="TextBox 239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3" name="그룹 242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44" name="TextBox 24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49" name="TextBox 248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52" name="모서리가 둥근 직사각형 251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3" name="그룹 252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313" name="TextBox 31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316" name="모서리가 둥근 직사각형 315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모서리가 둥근 직사각형 316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양쪽 모서리가 둥근 사각형 321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3" name="양쪽 모서리가 둥근 사각형 322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TextBox 323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325" name="TextBox 324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326" name="오른쪽 화살표 325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양쪽 모서리가 둥근 사각형 327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9" name="양쪽 모서리가 둥근 사각형 328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331" name="TextBox 330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32" name="오른쪽 화살표 331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양쪽 모서리가 둥근 사각형 333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5" name="양쪽 모서리가 둥근 사각형 334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337" name="TextBox 336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338" name="오른쪽 화살표 337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양쪽 모서리가 둥근 사각형 339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1" name="양쪽 모서리가 둥근 사각형 340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TextBox 341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343" name="TextBox 342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344" name="오른쪽 화살표 343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양쪽 모서리가 둥근 사각형 346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양쪽 모서리가 둥근 사각형 347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TextBox 348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A01</a:t>
            </a:r>
            <a:endParaRPr lang="ko-KR" altLang="en-US" sz="700" b="1"/>
          </a:p>
        </p:txBody>
      </p:sp>
      <p:sp>
        <p:nvSpPr>
          <p:cNvPr id="350" name="TextBox 349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86</a:t>
            </a:r>
            <a:endParaRPr lang="ko-KR" altLang="en-US" sz="700" b="1"/>
          </a:p>
        </p:txBody>
      </p:sp>
      <p:sp>
        <p:nvSpPr>
          <p:cNvPr id="351" name="오른쪽 화살표 350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모서리가 둥근 직사각형 351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양쪽 모서리가 둥근 사각형 353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양쪽 모서리가 둥근 사각형 354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TextBox 355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A02</a:t>
            </a:r>
            <a:endParaRPr lang="ko-KR" altLang="en-US" sz="700" b="1"/>
          </a:p>
        </p:txBody>
      </p:sp>
      <p:sp>
        <p:nvSpPr>
          <p:cNvPr id="357" name="TextBox 356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81</a:t>
            </a:r>
            <a:endParaRPr lang="ko-KR" altLang="en-US" sz="700" b="1"/>
          </a:p>
        </p:txBody>
      </p:sp>
      <p:sp>
        <p:nvSpPr>
          <p:cNvPr id="358" name="오른쪽 화살표 357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9" name="모서리가 둥근 직사각형 358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모서리가 둥근 직사각형 359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모서리가 둥근 직사각형 360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모서리가 둥근 직사각형 361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모서리가 둥근 직사각형 362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모서리가 둥근 직사각형 363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양쪽 모서리가 둥근 사각형 364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양쪽 모서리가 둥근 사각형 365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TextBox 366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368" name="TextBox 367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369" name="오른쪽 화살표 368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양쪽 모서리가 둥근 사각형 370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2" name="양쪽 모서리가 둥근 사각형 371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TextBox 372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374" name="TextBox 373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375" name="오른쪽 화살표 374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직사각형 380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직사각형 383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85" name="표 3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416718"/>
              </p:ext>
            </p:extLst>
          </p:nvPr>
        </p:nvGraphicFramePr>
        <p:xfrm>
          <a:off x="7244084" y="1325241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Full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Empty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86" name="직선 연결선 385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94487284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386960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6844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46795514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180448"/>
              </p:ext>
            </p:extLst>
          </p:nvPr>
        </p:nvGraphicFramePr>
        <p:xfrm>
          <a:off x="407895" y="4619780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1550851859"/>
              </p:ext>
            </p:extLst>
          </p:nvPr>
        </p:nvGraphicFramePr>
        <p:xfrm>
          <a:off x="2037523" y="485075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2018823222"/>
              </p:ext>
            </p:extLst>
          </p:nvPr>
        </p:nvGraphicFramePr>
        <p:xfrm>
          <a:off x="5520029" y="485075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383026" y="4824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289" name="그룹 288"/>
          <p:cNvGrpSpPr/>
          <p:nvPr/>
        </p:nvGrpSpPr>
        <p:grpSpPr>
          <a:xfrm>
            <a:off x="7679084" y="3779472"/>
            <a:ext cx="1314589" cy="570211"/>
            <a:chOff x="5204460" y="4596878"/>
            <a:chExt cx="4063919" cy="1720098"/>
          </a:xfrm>
        </p:grpSpPr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91" name="그룹 2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92" name="직사각형 2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3" name="직사각형 2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4" name="직사각형 2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5" name="직사각형 2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6" name="직사각형 2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7" name="직사각형 2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8" name="TextBox 2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02" name="TextBox 3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04" name="모서리가 둥근 직사각형 303"/>
          <p:cNvSpPr/>
          <p:nvPr/>
        </p:nvSpPr>
        <p:spPr>
          <a:xfrm>
            <a:off x="4053002" y="381310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4499430" y="412084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5190726" y="414620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5892379" y="413488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4058448" y="406214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6528432" y="413961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7205036" y="414342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4034314" y="378989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312" name="표 3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790709"/>
              </p:ext>
            </p:extLst>
          </p:nvPr>
        </p:nvGraphicFramePr>
        <p:xfrm>
          <a:off x="7234391" y="1347042"/>
          <a:ext cx="17800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7236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13" name="직선 연결선 31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6626646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851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7047658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012816"/>
              </p:ext>
            </p:extLst>
          </p:nvPr>
        </p:nvGraphicFramePr>
        <p:xfrm>
          <a:off x="407895" y="3796820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/>
                <a:gridCol w="619501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/>
          </p:nvPr>
        </p:nvGraphicFramePr>
        <p:xfrm>
          <a:off x="2037523" y="402779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/>
          </p:nvPr>
        </p:nvGraphicFramePr>
        <p:xfrm>
          <a:off x="5520029" y="402779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5" name="차트 134"/>
          <p:cNvGraphicFramePr/>
          <p:nvPr>
            <p:extLst/>
          </p:nvPr>
        </p:nvGraphicFramePr>
        <p:xfrm>
          <a:off x="2037523" y="4856848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36" name="차트 135"/>
          <p:cNvGraphicFramePr/>
          <p:nvPr>
            <p:extLst/>
          </p:nvPr>
        </p:nvGraphicFramePr>
        <p:xfrm>
          <a:off x="5519652" y="4858210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3" name="차트 92"/>
          <p:cNvGraphicFramePr/>
          <p:nvPr>
            <p:extLst/>
          </p:nvPr>
        </p:nvGraphicFramePr>
        <p:xfrm>
          <a:off x="2042712" y="5739585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4" name="차트 93"/>
          <p:cNvGraphicFramePr/>
          <p:nvPr>
            <p:extLst/>
          </p:nvPr>
        </p:nvGraphicFramePr>
        <p:xfrm>
          <a:off x="5524841" y="5740947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8" name="타원 97"/>
          <p:cNvSpPr/>
          <p:nvPr/>
        </p:nvSpPr>
        <p:spPr>
          <a:xfrm>
            <a:off x="383026" y="4001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75406" y="48088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83026" y="56241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5312728" y="2978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 smtClean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 smtClean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 smtClean="0"/>
                <a:t>| 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 smtClean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 smtClean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 smtClean="0"/>
                <a:t>Gnr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 smtClean="0"/>
                <a:t>     Dgr: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  </a:t>
              </a:r>
            </a:p>
            <a:p>
              <a:r>
                <a:rPr lang="en-US" altLang="ko-KR" sz="800" b="1" dirty="0" smtClean="0"/>
                <a:t> </a:t>
              </a:r>
              <a:r>
                <a:rPr lang="en-US" altLang="ko-KR" sz="800" b="1" dirty="0" err="1" smtClean="0"/>
                <a:t>Rfr</a:t>
              </a:r>
              <a:r>
                <a:rPr lang="en-US" altLang="ko-KR" sz="800" b="1" dirty="0" smtClean="0"/>
                <a:t> : 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 smtClean="0"/>
                <a:t>     Bde:</a:t>
              </a:r>
              <a:r>
                <a:rPr lang="en-US" altLang="ko-KR" sz="800" b="1" dirty="0" smtClean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dirty="0" smtClean="0"/>
                <a:t>|</a:t>
              </a:r>
              <a:r>
                <a:rPr lang="en-US" altLang="ko-KR" sz="800" b="1" dirty="0" smtClean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/>
                <a:t>Full :  18</a:t>
              </a:r>
            </a:p>
            <a:p>
              <a:r>
                <a:rPr lang="en-US" altLang="ko-KR" sz="800" b="1" dirty="0" err="1" smtClean="0"/>
                <a:t>Ept</a:t>
              </a:r>
              <a:r>
                <a:rPr lang="en-US" altLang="ko-KR" sz="800" b="1" dirty="0" smtClean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</a:t>
            </a:r>
            <a:r>
              <a:rPr lang="en-US" altLang="ko-KR" sz="700" b="1" dirty="0" smtClean="0"/>
              <a:t>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 smtClean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5399162" y="305810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163568"/>
              </p:ext>
            </p:extLst>
          </p:nvPr>
        </p:nvGraphicFramePr>
        <p:xfrm>
          <a:off x="7242011" y="1347042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9320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149" name="직선 연결선 14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4236252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21965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Date View</a:t>
            </a:r>
            <a:endParaRPr lang="ko-KR" altLang="en-US" sz="700" b="1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864054"/>
              </p:ext>
            </p:extLst>
          </p:nvPr>
        </p:nvGraphicFramePr>
        <p:xfrm>
          <a:off x="429871" y="2393369"/>
          <a:ext cx="8658312" cy="4122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464"/>
                <a:gridCol w="484102"/>
                <a:gridCol w="497713"/>
                <a:gridCol w="3554163"/>
                <a:gridCol w="3571870"/>
              </a:tblGrid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2857204920"/>
              </p:ext>
            </p:extLst>
          </p:nvPr>
        </p:nvGraphicFramePr>
        <p:xfrm>
          <a:off x="2009092" y="2694391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1695222349"/>
              </p:ext>
            </p:extLst>
          </p:nvPr>
        </p:nvGraphicFramePr>
        <p:xfrm>
          <a:off x="5549517" y="2708274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3334169511"/>
              </p:ext>
            </p:extLst>
          </p:nvPr>
        </p:nvGraphicFramePr>
        <p:xfrm>
          <a:off x="2009092" y="3693510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2237397693"/>
              </p:ext>
            </p:extLst>
          </p:nvPr>
        </p:nvGraphicFramePr>
        <p:xfrm>
          <a:off x="5539161" y="3702200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반입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 smtClean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7517805"/>
              </p:ext>
            </p:extLst>
          </p:nvPr>
        </p:nvGraphicFramePr>
        <p:xfrm>
          <a:off x="1995845" y="4744817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4277291040"/>
              </p:ext>
            </p:extLst>
          </p:nvPr>
        </p:nvGraphicFramePr>
        <p:xfrm>
          <a:off x="5536270" y="4758700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차트 95"/>
          <p:cNvGraphicFramePr/>
          <p:nvPr>
            <p:extLst>
              <p:ext uri="{D42A27DB-BD31-4B8C-83A1-F6EECF244321}">
                <p14:modId xmlns:p14="http://schemas.microsoft.com/office/powerpoint/2010/main" val="3471746063"/>
              </p:ext>
            </p:extLst>
          </p:nvPr>
        </p:nvGraphicFramePr>
        <p:xfrm>
          <a:off x="1995845" y="5743936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2324841985"/>
              </p:ext>
            </p:extLst>
          </p:nvPr>
        </p:nvGraphicFramePr>
        <p:xfrm>
          <a:off x="5525914" y="5752626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6" name="타원 45"/>
          <p:cNvSpPr/>
          <p:nvPr/>
        </p:nvSpPr>
        <p:spPr>
          <a:xfrm>
            <a:off x="339871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08422" y="3714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312538" y="4756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16654" y="5724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47469463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653620"/>
              </p:ext>
            </p:extLst>
          </p:nvPr>
        </p:nvGraphicFramePr>
        <p:xfrm>
          <a:off x="7257251" y="1347042"/>
          <a:ext cx="17419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85589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419890769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096574"/>
              </p:ext>
            </p:extLst>
          </p:nvPr>
        </p:nvGraphicFramePr>
        <p:xfrm>
          <a:off x="9488422" y="859353"/>
          <a:ext cx="2637675" cy="56701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value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단계별 현재 데이터 수치 및 예측 데이터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JMD (Job-move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PMD (Pre-move distance)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Job-move distance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 요약정보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: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: Container Count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Job/Pre-move distance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4627530" y="613594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5318826" y="616131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모서리가 둥근 직사각형 981"/>
          <p:cNvSpPr/>
          <p:nvPr/>
        </p:nvSpPr>
        <p:spPr>
          <a:xfrm>
            <a:off x="6020479" y="6149990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4186548" y="6077252"/>
            <a:ext cx="3243196" cy="2414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984" name="모서리가 둥근 직사각형 983"/>
          <p:cNvSpPr/>
          <p:nvPr/>
        </p:nvSpPr>
        <p:spPr>
          <a:xfrm>
            <a:off x="6656532" y="6154716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5" name="모서리가 둥근 직사각형 984"/>
          <p:cNvSpPr/>
          <p:nvPr/>
        </p:nvSpPr>
        <p:spPr>
          <a:xfrm>
            <a:off x="7333136" y="6158528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6" name="직사각형 985"/>
          <p:cNvSpPr/>
          <p:nvPr/>
        </p:nvSpPr>
        <p:spPr>
          <a:xfrm>
            <a:off x="4190836" y="5804996"/>
            <a:ext cx="3862661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Job / Pre-move distance</a:t>
            </a:r>
            <a:r>
              <a:rPr lang="ko-KR" altLang="en-US" sz="1050" b="1" smtClean="0"/>
              <a:t>단계</a:t>
            </a:r>
            <a:endParaRPr lang="ko-KR" altLang="en-US" sz="105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4134970" y="5806662"/>
            <a:ext cx="346825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993" name="모서리가 둥근 직사각형 992"/>
          <p:cNvSpPr/>
          <p:nvPr/>
        </p:nvSpPr>
        <p:spPr>
          <a:xfrm>
            <a:off x="4134970" y="2672436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12653" y="1203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030" name="타원 1029"/>
          <p:cNvSpPr/>
          <p:nvPr/>
        </p:nvSpPr>
        <p:spPr>
          <a:xfrm>
            <a:off x="2833009" y="2370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3979180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3" name="타원 1032"/>
          <p:cNvSpPr/>
          <p:nvPr/>
        </p:nvSpPr>
        <p:spPr>
          <a:xfrm>
            <a:off x="7148268" y="2068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65207" y="2462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48355" y="50735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2231814443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3101070" y="2670969"/>
            <a:ext cx="2030337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41992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3496071" y="342370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4087019" y="341901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505680" y="2475558"/>
            <a:ext cx="16433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4454524" y="419490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5398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8" name="모서리가 둥근 직사각형 157"/>
          <p:cNvSpPr/>
          <p:nvPr/>
        </p:nvSpPr>
        <p:spPr>
          <a:xfrm>
            <a:off x="5575872" y="2797314"/>
            <a:ext cx="2755285" cy="122550"/>
          </a:xfrm>
          <a:prstGeom prst="roundRect">
            <a:avLst>
              <a:gd name="adj" fmla="val 12472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6166" y="2672436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6469181" y="343328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7853023" y="343663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6330960" y="419277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타원 232"/>
          <p:cNvSpPr/>
          <p:nvPr/>
        </p:nvSpPr>
        <p:spPr>
          <a:xfrm>
            <a:off x="3481902" y="2351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098852" y="2673293"/>
            <a:ext cx="1038499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타원 268"/>
          <p:cNvSpPr/>
          <p:nvPr/>
        </p:nvSpPr>
        <p:spPr>
          <a:xfrm>
            <a:off x="2955315" y="26353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2599605" y="341901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11446" y="341873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0201" y="419490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75872" y="2683441"/>
            <a:ext cx="2755285" cy="122550"/>
          </a:xfrm>
          <a:prstGeom prst="roundRect">
            <a:avLst>
              <a:gd name="adj" fmla="val 12472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94874" y="343350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896942" y="343322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5575576" y="419277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타원 276"/>
          <p:cNvSpPr/>
          <p:nvPr/>
        </p:nvSpPr>
        <p:spPr>
          <a:xfrm>
            <a:off x="2948577" y="297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4684854" y="2627684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3054714" y="2642022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497868" y="322296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3409484" y="338911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2568574" y="339009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3" name="TextBox 282"/>
          <p:cNvSpPr txBox="1"/>
          <p:nvPr/>
        </p:nvSpPr>
        <p:spPr>
          <a:xfrm>
            <a:off x="4662410" y="338257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3748420" y="338245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505679" y="401512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4655373" y="414827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1930882" y="415871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690837" y="2485886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6683025" y="321681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6690836" y="400898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5555563" y="2750196"/>
            <a:ext cx="76495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PMD: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5567948" y="2631114"/>
            <a:ext cx="7377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JMD: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903576" y="339952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6855557" y="339637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7884339" y="414619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5521013" y="415444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7582400" y="2749434"/>
            <a:ext cx="77136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PMD: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7594785" y="2630352"/>
            <a:ext cx="7505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JMD: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6486290" y="339197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300" name="TextBox 299"/>
          <p:cNvSpPr txBox="1"/>
          <p:nvPr/>
        </p:nvSpPr>
        <p:spPr>
          <a:xfrm>
            <a:off x="5543254" y="339693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9" name="그룹 308"/>
          <p:cNvGrpSpPr/>
          <p:nvPr/>
        </p:nvGrpSpPr>
        <p:grpSpPr>
          <a:xfrm>
            <a:off x="4583816" y="3604082"/>
            <a:ext cx="541814" cy="206404"/>
            <a:chOff x="4592054" y="3639995"/>
            <a:chExt cx="541814" cy="206404"/>
          </a:xfrm>
        </p:grpSpPr>
        <p:sp>
          <p:nvSpPr>
            <p:cNvPr id="310" name="모서리가 둥근 직사각형 3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양쪽 모서리가 둥근 사각형 31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15" name="오른쪽 화살표 3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1" name="그룹 330"/>
          <p:cNvGrpSpPr/>
          <p:nvPr/>
        </p:nvGrpSpPr>
        <p:grpSpPr>
          <a:xfrm>
            <a:off x="3010170" y="2878603"/>
            <a:ext cx="541814" cy="202437"/>
            <a:chOff x="3018408" y="2900227"/>
            <a:chExt cx="541814" cy="202437"/>
          </a:xfrm>
        </p:grpSpPr>
        <p:sp>
          <p:nvSpPr>
            <p:cNvPr id="332" name="모서리가 둥근 직사각형 331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양쪽 모서리가 둥근 사각형 332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양쪽 모서리가 둥근 사각형 333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337" name="오른쪽 화살표 336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8" name="모서리가 둥근 직사각형 337"/>
          <p:cNvSpPr/>
          <p:nvPr/>
        </p:nvSpPr>
        <p:spPr>
          <a:xfrm>
            <a:off x="5573902" y="2918393"/>
            <a:ext cx="274657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9" name="그룹 338"/>
          <p:cNvGrpSpPr/>
          <p:nvPr/>
        </p:nvGrpSpPr>
        <p:grpSpPr>
          <a:xfrm>
            <a:off x="5498117" y="2919422"/>
            <a:ext cx="541814" cy="200056"/>
            <a:chOff x="5506355" y="2914851"/>
            <a:chExt cx="541814" cy="200056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양쪽 모서리가 둥근 사각형 34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2" name="양쪽 모서리가 둥근 사각형 34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45" name="오른쪽 화살표 3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1" name="그룹 350"/>
          <p:cNvGrpSpPr/>
          <p:nvPr/>
        </p:nvGrpSpPr>
        <p:grpSpPr>
          <a:xfrm>
            <a:off x="5515117" y="3623500"/>
            <a:ext cx="541814" cy="206404"/>
            <a:chOff x="5506688" y="3662584"/>
            <a:chExt cx="541814" cy="206404"/>
          </a:xfrm>
        </p:grpSpPr>
        <p:sp>
          <p:nvSpPr>
            <p:cNvPr id="352" name="모서리가 둥근 직사각형 35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양쪽 모서리가 둥근 사각형 35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양쪽 모서리가 둥근 사각형 35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7" name="오른쪽 화살표 35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6" name="그룹 365"/>
          <p:cNvGrpSpPr/>
          <p:nvPr/>
        </p:nvGrpSpPr>
        <p:grpSpPr>
          <a:xfrm>
            <a:off x="2532854" y="3603112"/>
            <a:ext cx="541814" cy="200056"/>
            <a:chOff x="2541092" y="3651725"/>
            <a:chExt cx="541814" cy="200056"/>
          </a:xfrm>
        </p:grpSpPr>
        <p:sp>
          <p:nvSpPr>
            <p:cNvPr id="367" name="모서리가 둥근 직사각형 36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양쪽 모서리가 둥근 사각형 36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9" name="양쪽 모서리가 둥근 사각형 36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72" name="오른쪽 화살표 37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891543" y="4390878"/>
            <a:ext cx="535464" cy="200056"/>
            <a:chOff x="1899781" y="4431552"/>
            <a:chExt cx="535464" cy="200056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양쪽 모서리가 둥근 사각형 37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양쪽 모서리가 둥근 사각형 375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79" name="오른쪽 화살표 378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5502830" y="4395320"/>
            <a:ext cx="541814" cy="200056"/>
            <a:chOff x="5492018" y="4439169"/>
            <a:chExt cx="541814" cy="200056"/>
          </a:xfrm>
        </p:grpSpPr>
        <p:sp>
          <p:nvSpPr>
            <p:cNvPr id="381" name="모서리가 둥근 직사각형 38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양쪽 모서리가 둥근 사각형 38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양쪽 모서리가 둥근 사각형 38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86" name="오른쪽 화살표 38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7760232" y="3620339"/>
            <a:ext cx="541814" cy="206404"/>
            <a:chOff x="7768470" y="3666093"/>
            <a:chExt cx="541814" cy="206404"/>
          </a:xfrm>
        </p:grpSpPr>
        <p:sp>
          <p:nvSpPr>
            <p:cNvPr id="388" name="모서리가 둥근 직사각형 3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양쪽 모서리가 둥근 사각형 3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0" name="양쪽 모서리가 둥근 사각형 3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93" name="오른쪽 화살표 3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4" name="모서리가 둥근 직사각형 393"/>
          <p:cNvSpPr/>
          <p:nvPr/>
        </p:nvSpPr>
        <p:spPr>
          <a:xfrm>
            <a:off x="477794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5" name="모서리가 둥근 직사각형 394"/>
          <p:cNvSpPr/>
          <p:nvPr/>
        </p:nvSpPr>
        <p:spPr>
          <a:xfrm>
            <a:off x="924222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모서리가 둥근 직사각형 395"/>
          <p:cNvSpPr/>
          <p:nvPr/>
        </p:nvSpPr>
        <p:spPr>
          <a:xfrm>
            <a:off x="1615518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2317171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483240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2953224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3629828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직사각형 400"/>
          <p:cNvSpPr/>
          <p:nvPr/>
        </p:nvSpPr>
        <p:spPr>
          <a:xfrm>
            <a:off x="459106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 smtClean="0"/>
              <a:t>YC </a:t>
            </a:r>
            <a:r>
              <a:rPr lang="ko-KR" altLang="en-US" sz="1050" b="1" smtClean="0"/>
              <a:t>생산성 단계</a:t>
            </a:r>
            <a:endParaRPr lang="ko-KR" altLang="en-US" sz="1050" b="1" dirty="0"/>
          </a:p>
        </p:txBody>
      </p:sp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950170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214646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7104543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532298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105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B03</a:t>
                      </a:r>
                      <a:endParaRPr lang="ko-KR" altLang="en-US" sz="105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50" b="0" dirty="0" smtClean="0">
                          <a:solidFill>
                            <a:schemeClr val="bg1"/>
                          </a:solidFill>
                        </a:rPr>
                        <a:t>B04</a:t>
                      </a:r>
                      <a:endParaRPr lang="ko-KR" altLang="en-US" sz="105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89706" y="38296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95037454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51027" y="6769744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164" name="차트 16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926808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5" name="차트 16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362436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3" name="모서리가 둥근 직사각형 252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7" name="TextBox 266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9" name="TextBox 268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72" name="TextBox 271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직사각형 273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직사각형 274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직사각형 275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직사각형 276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모서리가 둥근 직사각형 280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TextBox 283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301" name="모서리가 둥근 직사각형 30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양쪽 모서리가 둥근 사각형 30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3" name="양쪽 모서리가 둥근 사각형 30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06" name="오른쪽 화살표 30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7" name="그룹 306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양쪽 모서리가 둥근 사각형 308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양쪽 모서리가 둥근 사각형 309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3" name="오른쪽 화살표 312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315" name="모서리가 둥근 직사각형 314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양쪽 모서리가 둥근 사각형 315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양쪽 모서리가 둥근 사각형 31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320" name="오른쪽 화살표 31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1" name="그룹 320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양쪽 모서리가 둥근 사각형 32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양쪽 모서리가 둥근 사각형 33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34" name="오른쪽 화살표 33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5" name="그룹 334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336" name="모서리가 둥근 직사각형 33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양쪽 모서리가 둥근 사각형 33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양쪽 모서리가 둥근 사각형 33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43" name="오른쪽 화살표 34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6" name="TextBox 345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66" name="차트 1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74724108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67" name="차트 16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5179419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68" name="차트 16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9158831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69" name="차트 16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3017017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262895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09743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2679394139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0" y="659744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graphicFrame>
        <p:nvGraphicFramePr>
          <p:cNvPr id="163" name="표 1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1756223"/>
              </p:ext>
            </p:extLst>
          </p:nvPr>
        </p:nvGraphicFramePr>
        <p:xfrm>
          <a:off x="429872" y="3813535"/>
          <a:ext cx="867724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528"/>
                <a:gridCol w="1162050"/>
                <a:gridCol w="381000"/>
                <a:gridCol w="1095375"/>
                <a:gridCol w="443073"/>
                <a:gridCol w="413759"/>
                <a:gridCol w="381931"/>
                <a:gridCol w="318276"/>
                <a:gridCol w="381931"/>
                <a:gridCol w="358060"/>
                <a:gridCol w="318275"/>
                <a:gridCol w="350103"/>
                <a:gridCol w="350103"/>
                <a:gridCol w="402539"/>
                <a:gridCol w="497807"/>
                <a:gridCol w="440368"/>
                <a:gridCol w="425717"/>
                <a:gridCol w="47235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</a:t>
                      </a:r>
                      <a:r>
                        <a:rPr lang="en-US" altLang="ko-KR" sz="800" baseline="0" dirty="0" smtClean="0"/>
                        <a:t>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280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6657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B03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280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</a:t>
                      </a:r>
                      <a:r>
                        <a:rPr lang="ko-KR" altLang="en-US" sz="800" smtClean="0"/>
                        <a:t>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B04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280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GOI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45FT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40FT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20FT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HC</a:t>
                      </a:r>
                      <a:endParaRPr lang="ko-KR" altLang="en-US" sz="80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</a:t>
                      </a:r>
                      <a:r>
                        <a:rPr lang="ko-KR" altLang="en-US" sz="800" smtClean="0"/>
                        <a:t>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할당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337306" y="36962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97" name="타원 19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모서리가 둥근 직사각형 198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6" name="TextBox 205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모서리가 둥근 직사각형 208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모서리가 둥근 직사각형 209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모서리가 둥근 직사각형 210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모서리가 둥근 직사각형 211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3" name="TextBox 212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5" name="TextBox 214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18" name="TextBox 217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9" name="모서리가 둥근 직사각형 218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직사각형 220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" name="직사각형 221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246" name="그룹 245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247" name="모서리가 둥근 직사각형 246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9" name="양쪽 모서리가 둥근 사각형 248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6" name="양쪽 모서리가 둥근 사각형 255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9" name="오른쪽 화살표 258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0" name="그룹 259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4" name="그룹 273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TextBox 287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24" name="표 1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83329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311276" y="89012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Menu Tree Structure </a:t>
            </a:r>
          </a:p>
        </p:txBody>
      </p:sp>
      <p:sp>
        <p:nvSpPr>
          <p:cNvPr id="42" name="직사각형 41"/>
          <p:cNvSpPr/>
          <p:nvPr/>
        </p:nvSpPr>
        <p:spPr bwMode="auto">
          <a:xfrm>
            <a:off x="1631950" y="1298614"/>
            <a:ext cx="678160" cy="22051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dirty="0">
                <a:solidFill>
                  <a:srgbClr val="0000FF"/>
                </a:solidFill>
                <a:latin typeface="+mn-ea"/>
              </a:rPr>
              <a:t>Menu</a:t>
            </a:r>
            <a:endParaRPr kumimoji="1" lang="ko-KR" altLang="en-US" sz="800" b="1" i="1" kern="0" dirty="0">
              <a:solidFill>
                <a:srgbClr val="0000FF"/>
              </a:solidFill>
              <a:latin typeface="+mn-ea"/>
            </a:endParaRPr>
          </a:p>
        </p:txBody>
      </p:sp>
      <p:cxnSp>
        <p:nvCxnSpPr>
          <p:cNvPr id="43" name="직선 연결선 42"/>
          <p:cNvCxnSpPr>
            <a:stCxn id="42" idx="3"/>
          </p:cNvCxnSpPr>
          <p:nvPr/>
        </p:nvCxnSpPr>
        <p:spPr>
          <a:xfrm flipV="1">
            <a:off x="2310110" y="1408873"/>
            <a:ext cx="7330620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43"/>
          <p:cNvSpPr/>
          <p:nvPr/>
        </p:nvSpPr>
        <p:spPr bwMode="auto">
          <a:xfrm>
            <a:off x="25477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Dashboard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388941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Yard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 혼잡도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52559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게이트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출입분석</a:t>
            </a:r>
          </a:p>
        </p:txBody>
      </p:sp>
      <p:sp>
        <p:nvSpPr>
          <p:cNvPr id="47" name="직사각형 46"/>
          <p:cNvSpPr/>
          <p:nvPr/>
        </p:nvSpPr>
        <p:spPr bwMode="auto">
          <a:xfrm>
            <a:off x="661405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1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7990577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야드 생산성 예측</a:t>
            </a:r>
          </a:p>
        </p:txBody>
      </p:sp>
      <p:sp>
        <p:nvSpPr>
          <p:cNvPr id="49" name="직사각형 48"/>
          <p:cNvSpPr/>
          <p:nvPr/>
        </p:nvSpPr>
        <p:spPr bwMode="auto">
          <a:xfrm>
            <a:off x="9348379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분석 </a:t>
            </a: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2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51" name="직선 연결선 50"/>
          <p:cNvCxnSpPr>
            <a:stCxn id="44" idx="2"/>
            <a:endCxn id="72" idx="2"/>
          </p:cNvCxnSpPr>
          <p:nvPr/>
        </p:nvCxnSpPr>
        <p:spPr>
          <a:xfrm>
            <a:off x="3129409" y="1519132"/>
            <a:ext cx="0" cy="33204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>
            <a:stCxn id="45" idx="2"/>
            <a:endCxn id="76" idx="2"/>
          </p:cNvCxnSpPr>
          <p:nvPr/>
        </p:nvCxnSpPr>
        <p:spPr>
          <a:xfrm>
            <a:off x="4471098" y="1519130"/>
            <a:ext cx="5842" cy="1589038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46" idx="2"/>
            <a:endCxn id="80" idx="2"/>
          </p:cNvCxnSpPr>
          <p:nvPr/>
        </p:nvCxnSpPr>
        <p:spPr>
          <a:xfrm>
            <a:off x="5837609" y="1519132"/>
            <a:ext cx="3312" cy="114932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stCxn id="47" idx="2"/>
            <a:endCxn id="96" idx="2"/>
          </p:cNvCxnSpPr>
          <p:nvPr/>
        </p:nvCxnSpPr>
        <p:spPr>
          <a:xfrm>
            <a:off x="7195740" y="1519132"/>
            <a:ext cx="16783" cy="143579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>
            <a:stCxn id="48" idx="2"/>
            <a:endCxn id="99" idx="2"/>
          </p:cNvCxnSpPr>
          <p:nvPr/>
        </p:nvCxnSpPr>
        <p:spPr>
          <a:xfrm flipH="1">
            <a:off x="8568231" y="1519132"/>
            <a:ext cx="4032" cy="1091657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9" idx="2"/>
            <a:endCxn id="103" idx="2"/>
          </p:cNvCxnSpPr>
          <p:nvPr/>
        </p:nvCxnSpPr>
        <p:spPr>
          <a:xfrm>
            <a:off x="9930067" y="1519132"/>
            <a:ext cx="10609" cy="2146779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모서리가 둥근 직사각형 71"/>
          <p:cNvSpPr/>
          <p:nvPr/>
        </p:nvSpPr>
        <p:spPr>
          <a:xfrm>
            <a:off x="2547723" y="16315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897795" y="162335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3897795" y="1892525"/>
            <a:ext cx="1163375" cy="688340"/>
          </a:xfrm>
          <a:prstGeom prst="roundRect">
            <a:avLst>
              <a:gd name="adj" fmla="val 15875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Total average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Key Node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Block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Berth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895255" y="262473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895254" y="28885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VSL</a:t>
            </a:r>
            <a:r>
              <a:rPr kumimoji="1" lang="ko-KR" altLang="en-US" sz="800" kern="0">
                <a:latin typeface="+mn-ea"/>
              </a:rPr>
              <a:t>별 현황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예측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5261775" y="163097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261775" y="1898909"/>
            <a:ext cx="1163375" cy="497840"/>
          </a:xfrm>
          <a:prstGeom prst="roundRect">
            <a:avLst>
              <a:gd name="adj" fmla="val 2160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반출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컨테이너 유형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5259235" y="244885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상세정보 화면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6625755" y="163859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1" name="모서리가 둥근 직사각형 90"/>
          <p:cNvSpPr/>
          <p:nvPr/>
        </p:nvSpPr>
        <p:spPr>
          <a:xfrm>
            <a:off x="6623215" y="1902067"/>
            <a:ext cx="1163375" cy="373380"/>
          </a:xfrm>
          <a:prstGeom prst="roundRect">
            <a:avLst>
              <a:gd name="adj" fmla="val 3078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0835" y="232631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630835" y="2598163"/>
            <a:ext cx="1163375" cy="356760"/>
          </a:xfrm>
          <a:prstGeom prst="roundRect">
            <a:avLst>
              <a:gd name="adj" fmla="val 2836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Pre move distance 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7981465" y="158472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98" name="모서리가 둥근 직사각형 97"/>
          <p:cNvSpPr/>
          <p:nvPr/>
        </p:nvSpPr>
        <p:spPr>
          <a:xfrm>
            <a:off x="7986545" y="1844487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7986545" y="2116335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Coverage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YC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0" name="모서리가 둥근 직사각형 99"/>
          <p:cNvSpPr/>
          <p:nvPr/>
        </p:nvSpPr>
        <p:spPr>
          <a:xfrm>
            <a:off x="9353908" y="158426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9351368" y="1855975"/>
            <a:ext cx="1163375" cy="511530"/>
          </a:xfrm>
          <a:prstGeom prst="roundRect">
            <a:avLst>
              <a:gd name="adj" fmla="val 27970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r>
              <a:rPr kumimoji="1" lang="en-US" altLang="ko-KR" sz="800" kern="0" dirty="0">
                <a:latin typeface="+mn-ea"/>
              </a:rPr>
              <a:t>:bloc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</a:t>
            </a:r>
            <a:r>
              <a:rPr kumimoji="1" lang="ko-KR" altLang="en-US" sz="800" kern="0">
                <a:latin typeface="+mn-ea"/>
              </a:rPr>
              <a:t>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 / 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358988" y="283401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3" name="모서리가 둥근 직사각형 102"/>
          <p:cNvSpPr/>
          <p:nvPr/>
        </p:nvSpPr>
        <p:spPr>
          <a:xfrm>
            <a:off x="9358988" y="3105860"/>
            <a:ext cx="1163375" cy="560051"/>
          </a:xfrm>
          <a:prstGeom prst="roundRect">
            <a:avLst>
              <a:gd name="adj" fmla="val 2194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err="1">
                <a:latin typeface="+mn-ea"/>
              </a:rPr>
              <a:t>Rehandling</a:t>
            </a:r>
            <a:r>
              <a:rPr kumimoji="1" lang="en-US" altLang="ko-KR" sz="800" kern="0" dirty="0">
                <a:latin typeface="+mn-ea"/>
              </a:rPr>
              <a:t>/Job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Job Type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9351368" y="2409763"/>
            <a:ext cx="1163375" cy="37338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수출입</a:t>
            </a:r>
            <a:r>
              <a:rPr kumimoji="1" lang="en-US" altLang="ko-KR" sz="800" kern="0" dirty="0">
                <a:latin typeface="+mn-ea"/>
              </a:rPr>
              <a:t>, </a:t>
            </a:r>
            <a:r>
              <a:rPr kumimoji="1" lang="ko-KR" altLang="en-US" sz="800" kern="0">
                <a:latin typeface="+mn-ea"/>
              </a:rPr>
              <a:t>환적분석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05" name="직선 연결선 104"/>
          <p:cNvCxnSpPr>
            <a:stCxn id="106" idx="1"/>
          </p:cNvCxnSpPr>
          <p:nvPr/>
        </p:nvCxnSpPr>
        <p:spPr>
          <a:xfrm>
            <a:off x="2547723" y="3888734"/>
            <a:ext cx="7093009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직사각형 105"/>
          <p:cNvSpPr/>
          <p:nvPr/>
        </p:nvSpPr>
        <p:spPr bwMode="auto">
          <a:xfrm>
            <a:off x="25477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미래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장치장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예측</a:t>
            </a:r>
          </a:p>
        </p:txBody>
      </p:sp>
      <p:sp>
        <p:nvSpPr>
          <p:cNvPr id="107" name="직사각형 106"/>
          <p:cNvSpPr/>
          <p:nvPr/>
        </p:nvSpPr>
        <p:spPr bwMode="auto">
          <a:xfrm>
            <a:off x="388941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QC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작업 패턴 분석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5255923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장비상관관계</a:t>
            </a:r>
          </a:p>
        </p:txBody>
      </p:sp>
      <p:sp>
        <p:nvSpPr>
          <p:cNvPr id="109" name="직사각형 108"/>
          <p:cNvSpPr/>
          <p:nvPr/>
        </p:nvSpPr>
        <p:spPr bwMode="auto">
          <a:xfrm>
            <a:off x="661405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최적 장비투입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댓수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7990577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프로세스 흐름분석</a:t>
            </a:r>
          </a:p>
        </p:txBody>
      </p:sp>
      <p:sp>
        <p:nvSpPr>
          <p:cNvPr id="111" name="직사각형 110"/>
          <p:cNvSpPr/>
          <p:nvPr/>
        </p:nvSpPr>
        <p:spPr bwMode="auto">
          <a:xfrm>
            <a:off x="9348379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Admin 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112" name="꺾인 연결선 111"/>
          <p:cNvCxnSpPr>
            <a:stCxn id="42" idx="2"/>
            <a:endCxn id="106" idx="1"/>
          </p:cNvCxnSpPr>
          <p:nvPr/>
        </p:nvCxnSpPr>
        <p:spPr>
          <a:xfrm rot="16200000" flipH="1">
            <a:off x="1074576" y="2415587"/>
            <a:ext cx="2369601" cy="576691"/>
          </a:xfrm>
          <a:prstGeom prst="bentConnector2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>
            <a:stCxn id="106" idx="2"/>
          </p:cNvCxnSpPr>
          <p:nvPr/>
        </p:nvCxnSpPr>
        <p:spPr>
          <a:xfrm>
            <a:off x="3129411" y="3998991"/>
            <a:ext cx="16839" cy="159507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모서리가 둥근 직사각형 113"/>
          <p:cNvSpPr/>
          <p:nvPr/>
        </p:nvSpPr>
        <p:spPr>
          <a:xfrm>
            <a:off x="2567103" y="410925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64563" y="4380863"/>
            <a:ext cx="1163375" cy="409008"/>
          </a:xfrm>
          <a:prstGeom prst="roundRect">
            <a:avLst>
              <a:gd name="adj" fmla="val 28617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Cycle Time </a:t>
            </a:r>
            <a:r>
              <a:rPr kumimoji="1" lang="ko-KR" altLang="en-US" sz="800" kern="0">
                <a:latin typeface="+mn-ea"/>
              </a:rPr>
              <a:t>분석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564562" y="484188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64562" y="5113731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수출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환적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예상 점유율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18" name="직선 연결선 117"/>
          <p:cNvCxnSpPr>
            <a:stCxn id="107" idx="2"/>
          </p:cNvCxnSpPr>
          <p:nvPr/>
        </p:nvCxnSpPr>
        <p:spPr>
          <a:xfrm>
            <a:off x="4471100" y="3998991"/>
            <a:ext cx="5841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모서리가 둥근 직사각형 118"/>
          <p:cNvSpPr/>
          <p:nvPr/>
        </p:nvSpPr>
        <p:spPr>
          <a:xfrm>
            <a:off x="3897794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3895253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판단 지표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3895253" y="5243874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Crane Working plan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QC Plan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Time</a:t>
            </a:r>
            <a:r>
              <a:rPr kumimoji="1" lang="ko-KR" altLang="en-US" sz="800" kern="0">
                <a:latin typeface="+mn-ea"/>
              </a:rPr>
              <a:t>별 </a:t>
            </a:r>
            <a:r>
              <a:rPr kumimoji="1" lang="en-US" altLang="ko-KR" sz="800" kern="0" dirty="0">
                <a:latin typeface="+mn-ea"/>
              </a:rPr>
              <a:t>Job </a:t>
            </a:r>
            <a:r>
              <a:rPr kumimoji="1" lang="ko-KR" altLang="en-US" sz="800" kern="0">
                <a:latin typeface="+mn-ea"/>
              </a:rPr>
              <a:t>리스트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3897793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CWP </a:t>
            </a:r>
            <a:r>
              <a:rPr kumimoji="1" lang="ko-KR" altLang="en-US" sz="800" kern="0">
                <a:latin typeface="+mn-ea"/>
              </a:rPr>
              <a:t>비교 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3901909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Crash</a:t>
            </a:r>
            <a:endParaRPr kumimoji="1" lang="ko-KR" altLang="en-US" sz="800" kern="0">
              <a:latin typeface="+mn-ea"/>
            </a:endParaRPr>
          </a:p>
        </p:txBody>
      </p:sp>
      <p:cxnSp>
        <p:nvCxnSpPr>
          <p:cNvPr id="124" name="직선 연결선 123"/>
          <p:cNvCxnSpPr>
            <a:stCxn id="108" idx="2"/>
          </p:cNvCxnSpPr>
          <p:nvPr/>
        </p:nvCxnSpPr>
        <p:spPr>
          <a:xfrm flipH="1">
            <a:off x="5834238" y="3998991"/>
            <a:ext cx="3373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모서리가 둥근 직사각형 124"/>
          <p:cNvSpPr/>
          <p:nvPr/>
        </p:nvSpPr>
        <p:spPr>
          <a:xfrm>
            <a:off x="5255091" y="40993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252550" y="4955545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YT</a:t>
            </a:r>
            <a:r>
              <a:rPr kumimoji="1" lang="ko-KR" altLang="en-US" sz="800" kern="0">
                <a:latin typeface="+mn-ea"/>
              </a:rPr>
              <a:t> 투입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생산성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5252550" y="5243876"/>
            <a:ext cx="1163375" cy="350193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QC, YT, YC </a:t>
            </a:r>
            <a:r>
              <a:rPr kumimoji="1" lang="ko-KR" altLang="en-US" sz="800" kern="0">
                <a:latin typeface="+mn-ea"/>
              </a:rPr>
              <a:t>투입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5255090" y="438086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QC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5259206" y="46650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YC </a:t>
            </a:r>
            <a:r>
              <a:rPr kumimoji="1" lang="ko-KR" altLang="en-US" sz="800" kern="0">
                <a:latin typeface="+mn-ea"/>
              </a:rPr>
              <a:t>투입 생산성</a:t>
            </a:r>
          </a:p>
        </p:txBody>
      </p:sp>
      <p:cxnSp>
        <p:nvCxnSpPr>
          <p:cNvPr id="130" name="직선 연결선 129"/>
          <p:cNvCxnSpPr>
            <a:stCxn id="109" idx="2"/>
            <a:endCxn id="135" idx="2"/>
          </p:cNvCxnSpPr>
          <p:nvPr/>
        </p:nvCxnSpPr>
        <p:spPr>
          <a:xfrm>
            <a:off x="7195740" y="3998993"/>
            <a:ext cx="12271" cy="127794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모서리가 둥근 직사각형 130"/>
          <p:cNvSpPr/>
          <p:nvPr/>
        </p:nvSpPr>
        <p:spPr>
          <a:xfrm>
            <a:off x="6626720" y="41022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6626719" y="438378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별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최적장비 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6626323" y="4669088"/>
            <a:ext cx="1163375" cy="60784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VSL </a:t>
            </a:r>
            <a:r>
              <a:rPr kumimoji="1" lang="ko-KR" altLang="en-US" sz="800" kern="0">
                <a:latin typeface="+mn-ea"/>
              </a:rPr>
              <a:t>상세보기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선택별 </a:t>
            </a: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의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  VSL </a:t>
            </a:r>
            <a:r>
              <a:rPr kumimoji="1" lang="ko-KR" altLang="en-US" sz="800" kern="0">
                <a:latin typeface="+mn-ea"/>
              </a:rPr>
              <a:t>정보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40" name="직선 연결선 139"/>
          <p:cNvCxnSpPr>
            <a:stCxn id="110" idx="2"/>
            <a:endCxn id="143" idx="2"/>
          </p:cNvCxnSpPr>
          <p:nvPr/>
        </p:nvCxnSpPr>
        <p:spPr>
          <a:xfrm>
            <a:off x="8572265" y="399899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모서리가 둥근 직사각형 140"/>
          <p:cNvSpPr/>
          <p:nvPr/>
        </p:nvSpPr>
        <p:spPr>
          <a:xfrm>
            <a:off x="7998349" y="409785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필터조건</a:t>
            </a: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7998348" y="437937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그룹조건</a:t>
            </a: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7997952" y="466467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병목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7997952" y="5243984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 비교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과거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현재 </a:t>
            </a:r>
            <a:r>
              <a:rPr kumimoji="1" lang="en-US" altLang="ko-KR" sz="800" kern="0" dirty="0">
                <a:latin typeface="+mn-ea"/>
              </a:rPr>
              <a:t>vs </a:t>
            </a:r>
            <a:r>
              <a:rPr kumimoji="1" lang="ko-KR" altLang="en-US" sz="800" kern="0">
                <a:latin typeface="+mn-ea"/>
              </a:rPr>
              <a:t>미래 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348378" y="408235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권한 관리 </a:t>
            </a:r>
          </a:p>
        </p:txBody>
      </p:sp>
    </p:spTree>
    <p:extLst>
      <p:ext uri="{BB962C8B-B14F-4D97-AF65-F5344CB8AC3E}">
        <p14:creationId xmlns:p14="http://schemas.microsoft.com/office/powerpoint/2010/main" val="4034693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87324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70655" y="407728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0" name="타원 339"/>
          <p:cNvSpPr/>
          <p:nvPr/>
        </p:nvSpPr>
        <p:spPr>
          <a:xfrm>
            <a:off x="463035" y="5046932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1" name="타원 340"/>
          <p:cNvSpPr/>
          <p:nvPr/>
        </p:nvSpPr>
        <p:spPr>
          <a:xfrm>
            <a:off x="470655" y="592894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94806893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4" name="모서리가 둥근 직사각형 133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모서리가 둥근 직사각형 140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2" name="TextBox 141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모서리가 둥근 직사각형 147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3" name="TextBox 152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6" name="TextBox 155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모서리가 둥근 직사각형 161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모서리가 둥근 직사각형 162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TextBox 167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dirty="0" smtClean="0"/>
              <a:t>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25 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Job 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dirty="0" smtClean="0"/>
              <a:t>  |  Container: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 smtClean="0"/>
              <a:t> 24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 </a:t>
            </a: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 smtClean="0"/>
              <a:t>PMD :</a:t>
            </a:r>
          </a:p>
          <a:p>
            <a:pPr algn="r"/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 smtClean="0"/>
              <a:t>16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JMD :</a:t>
            </a:r>
          </a:p>
          <a:p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 smtClean="0"/>
              <a:t>18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 smtClean="0"/>
              <a:t>PMD :</a:t>
            </a:r>
          </a:p>
          <a:p>
            <a:pPr algn="r"/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 smtClean="0"/>
              <a:t>16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7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 smtClean="0"/>
              <a:t>18 </a:t>
            </a:r>
            <a:r>
              <a:rPr lang="en-US" altLang="ko-KR" sz="700" b="1" dirty="0" smtClean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185" name="모서리가 둥근 직사각형 1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6" name="양쪽 모서리가 둥근 사각형 1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7" name="양쪽 모서리가 둥근 사각형 1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90" name="오른쪽 화살표 1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양쪽 모서리가 둥근 사각형 19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4" name="양쪽 모서리가 둥근 사각형 19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97" name="오른쪽 화살표 19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199" name="모서리가 둥근 직사각형 198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양쪽 모서리가 둥근 사각형 199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1" name="양쪽 모서리가 둥근 사각형 20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11" name="오른쪽 화살표 210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7" name="오른쪽 화살표 22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8" name="타원 227"/>
          <p:cNvSpPr/>
          <p:nvPr/>
        </p:nvSpPr>
        <p:spPr>
          <a:xfrm>
            <a:off x="1696236" y="3089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789187" y="312574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30" name="타원 229"/>
          <p:cNvSpPr/>
          <p:nvPr/>
        </p:nvSpPr>
        <p:spPr>
          <a:xfrm>
            <a:off x="5306211" y="30798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TextBox 325"/>
          <p:cNvSpPr txBox="1"/>
          <p:nvPr/>
        </p:nvSpPr>
        <p:spPr>
          <a:xfrm>
            <a:off x="5399162" y="311622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327" name="표 3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15391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D02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29" name="차트 3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6037921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30" name="차트 32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0414478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1" name="차트 3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755421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32" name="차트 3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00867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3" name="차트 3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7479283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34" name="차트 3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6424366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402945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6411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블록의</a:t>
                      </a:r>
                      <a:r>
                        <a:rPr lang="en-US" altLang="ko-KR" sz="800" baseline="0" dirty="0" smtClean="0">
                          <a:effectLst/>
                        </a:rPr>
                        <a:t> YC</a:t>
                      </a:r>
                      <a:r>
                        <a:rPr lang="ko-KR" altLang="en-US" sz="800" baseline="0" smtClean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" name="타원 3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2582056207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모서리가 둥근 직사각형 42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YC Date View</a:t>
            </a:r>
            <a:endParaRPr lang="ko-KR" altLang="en-US" sz="700" b="1"/>
          </a:p>
        </p:txBody>
      </p:sp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4753089"/>
              </p:ext>
            </p:extLst>
          </p:nvPr>
        </p:nvGraphicFramePr>
        <p:xfrm>
          <a:off x="625767" y="2365735"/>
          <a:ext cx="8216122" cy="484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/>
                <a:gridCol w="1194486"/>
                <a:gridCol w="411892"/>
                <a:gridCol w="1112108"/>
                <a:gridCol w="337752"/>
                <a:gridCol w="2611394"/>
                <a:gridCol w="1955367"/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 smtClean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Pre</a:t>
                      </a:r>
                      <a:r>
                        <a:rPr lang="en-US" altLang="ko-KR" sz="800" baseline="0" dirty="0" smtClean="0"/>
                        <a:t> Move Distance</a:t>
                      </a:r>
                      <a:endParaRPr lang="ko-KR" altLang="en-US" sz="800" smtClean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Job Type</a:t>
                      </a:r>
                      <a:r>
                        <a:rPr lang="ko-KR" altLang="en-US" sz="800" smtClean="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 </a:t>
                      </a:r>
                      <a:r>
                        <a:rPr lang="ko-KR" altLang="en-US" sz="800" smtClean="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A02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B01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 smtClean="0">
                          <a:solidFill>
                            <a:schemeClr val="bg1"/>
                          </a:solidFill>
                        </a:rPr>
                        <a:t>B02</a:t>
                      </a:r>
                      <a:endParaRPr lang="ko-KR" altLang="en-US" sz="900" b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 smtClean="0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취급 횟수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Re-handling </a:t>
                      </a:r>
                      <a:r>
                        <a:rPr lang="ko-KR" altLang="en-US" sz="800" smtClean="0"/>
                        <a:t>개수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총 할당 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완료된 작업 </a:t>
                      </a:r>
                      <a:r>
                        <a:rPr lang="en-US" altLang="ko-KR" sz="800" dirty="0" smtClean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미 완료된 작업 개수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46" name="차트 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931232"/>
              </p:ext>
            </p:extLst>
          </p:nvPr>
        </p:nvGraphicFramePr>
        <p:xfrm>
          <a:off x="4314637" y="2640039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" name="차트 4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8348426"/>
              </p:ext>
            </p:extLst>
          </p:nvPr>
        </p:nvGraphicFramePr>
        <p:xfrm>
          <a:off x="6908597" y="2640040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8" name="차트 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6008050"/>
              </p:ext>
            </p:extLst>
          </p:nvPr>
        </p:nvGraphicFramePr>
        <p:xfrm>
          <a:off x="4319194" y="359695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9" name="차트 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2407053"/>
              </p:ext>
            </p:extLst>
          </p:nvPr>
        </p:nvGraphicFramePr>
        <p:xfrm>
          <a:off x="6913154" y="359695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50" name="차트 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1875325"/>
              </p:ext>
            </p:extLst>
          </p:nvPr>
        </p:nvGraphicFramePr>
        <p:xfrm>
          <a:off x="4312748" y="456826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1" name="차트 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4131462"/>
              </p:ext>
            </p:extLst>
          </p:nvPr>
        </p:nvGraphicFramePr>
        <p:xfrm>
          <a:off x="6906708" y="456826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52" name="타원 51"/>
          <p:cNvSpPr/>
          <p:nvPr/>
        </p:nvSpPr>
        <p:spPr>
          <a:xfrm>
            <a:off x="562295" y="2476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47936" y="35168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47936" y="45368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2052" y="55827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52052" y="64218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차트 5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9363373"/>
              </p:ext>
            </p:extLst>
          </p:nvPr>
        </p:nvGraphicFramePr>
        <p:xfrm>
          <a:off x="4319194" y="553958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8" name="차트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188867"/>
              </p:ext>
            </p:extLst>
          </p:nvPr>
        </p:nvGraphicFramePr>
        <p:xfrm>
          <a:off x="6913154" y="553958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055529"/>
              </p:ext>
            </p:extLst>
          </p:nvPr>
        </p:nvGraphicFramePr>
        <p:xfrm>
          <a:off x="4312748" y="651089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60" name="차트 5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5196138"/>
              </p:ext>
            </p:extLst>
          </p:nvPr>
        </p:nvGraphicFramePr>
        <p:xfrm>
          <a:off x="6906708" y="651089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/>
                <a:gridCol w="484797"/>
                <a:gridCol w="696303"/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61303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150480269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6878323"/>
              </p:ext>
            </p:extLst>
          </p:nvPr>
        </p:nvGraphicFramePr>
        <p:xfrm>
          <a:off x="9488422" y="859353"/>
          <a:ext cx="2637675" cy="44693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&amp; 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type Toggle Switch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/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작업 비율 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Non,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Container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 및 예측 데이터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색상 및 수치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추이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생산성 색상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Non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특성에 따른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구성 비율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General/Danger/Reefer/ Bundle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Non : General/Danger/Reefer/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Non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Workload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환적분석 보기 버튼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1938608" y="604600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1938607" y="6189885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1274459" y="5976287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986" name="직사각형 985"/>
          <p:cNvSpPr/>
          <p:nvPr/>
        </p:nvSpPr>
        <p:spPr>
          <a:xfrm>
            <a:off x="1229268" y="5804996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1243595" y="5806662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358" y="2195070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9" name="타원 1028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1144062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43" name="타원 142"/>
          <p:cNvSpPr/>
          <p:nvPr/>
        </p:nvSpPr>
        <p:spPr>
          <a:xfrm>
            <a:off x="2841988" y="23571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7598143" y="205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9769950" y="2539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10565865" y="4723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78486" y="2489894"/>
            <a:ext cx="2046223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" name="그룹 2"/>
          <p:cNvGrpSpPr/>
          <p:nvPr/>
        </p:nvGrpSpPr>
        <p:grpSpPr>
          <a:xfrm>
            <a:off x="3055107" y="2599329"/>
            <a:ext cx="2070136" cy="288721"/>
            <a:chOff x="3306945" y="2424105"/>
            <a:chExt cx="468228" cy="463950"/>
          </a:xfrm>
        </p:grpSpPr>
        <p:sp>
          <p:nvSpPr>
            <p:cNvPr id="993" name="모서리가 둥근 직사각형 992"/>
            <p:cNvSpPr/>
            <p:nvPr/>
          </p:nvSpPr>
          <p:spPr>
            <a:xfrm>
              <a:off x="3313572" y="2489928"/>
              <a:ext cx="230631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545192" y="2492171"/>
              <a:ext cx="229981" cy="395884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306945" y="2432308"/>
              <a:ext cx="120446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 52% </a:t>
              </a:r>
              <a:r>
                <a:rPr lang="en-US" altLang="ko-KR" sz="7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700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536230" y="2424105"/>
              <a:ext cx="120084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rgbClr val="FF0000"/>
                  </a:solidFill>
                </a:rPr>
                <a:t>↗ 48</a:t>
              </a:r>
              <a:r>
                <a:rPr lang="en-US" altLang="ko-KR" sz="700" dirty="0" smtClean="0"/>
                <a:t>% </a:t>
              </a:r>
              <a:r>
                <a:rPr lang="en-US" altLang="ko-KR" sz="7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700"/>
            </a:p>
          </p:txBody>
        </p:sp>
      </p:grpSp>
      <p:sp>
        <p:nvSpPr>
          <p:cNvPr id="181" name="모서리가 둥근 직사각형 180"/>
          <p:cNvSpPr/>
          <p:nvPr/>
        </p:nvSpPr>
        <p:spPr>
          <a:xfrm>
            <a:off x="2607323" y="324458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974850" y="404298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7" name="모서리가 둥근 직사각형 196"/>
          <p:cNvSpPr/>
          <p:nvPr/>
        </p:nvSpPr>
        <p:spPr>
          <a:xfrm>
            <a:off x="5567363" y="250796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79700" y="403767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3" name="직사각형 222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모서리가 둥근 직사각형 235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237" name="타원 236"/>
          <p:cNvSpPr/>
          <p:nvPr/>
        </p:nvSpPr>
        <p:spPr>
          <a:xfrm>
            <a:off x="683614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9" name="TextBox 23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5" name="TextBox 244"/>
          <p:cNvSpPr txBox="1"/>
          <p:nvPr/>
        </p:nvSpPr>
        <p:spPr>
          <a:xfrm>
            <a:off x="5543768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5581279" y="403760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7" name="TextBox 246"/>
          <p:cNvSpPr txBox="1"/>
          <p:nvPr/>
        </p:nvSpPr>
        <p:spPr>
          <a:xfrm>
            <a:off x="5525558" y="39976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3097372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49" name="TextBox 248"/>
          <p:cNvSpPr txBox="1"/>
          <p:nvPr/>
        </p:nvSpPr>
        <p:spPr>
          <a:xfrm>
            <a:off x="3041651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625197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5" name="TextBox 254"/>
          <p:cNvSpPr txBox="1"/>
          <p:nvPr/>
        </p:nvSpPr>
        <p:spPr>
          <a:xfrm>
            <a:off x="2564079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1977662" y="405372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57" name="TextBox 256"/>
          <p:cNvSpPr txBox="1"/>
          <p:nvPr/>
        </p:nvSpPr>
        <p:spPr>
          <a:xfrm>
            <a:off x="1921941" y="400617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275550" y="2468447"/>
            <a:ext cx="987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125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2821257" y="322150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2183364" y="402455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5781158" y="24701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5774808" y="321306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774808" y="40068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541092" y="3651725"/>
            <a:ext cx="541814" cy="200056"/>
            <a:chOff x="2541092" y="3651725"/>
            <a:chExt cx="541814" cy="200056"/>
          </a:xfrm>
        </p:grpSpPr>
        <p:sp>
          <p:nvSpPr>
            <p:cNvPr id="151" name="모서리가 둥근 직사각형 15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양쪽 모서리가 둥근 사각형 15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57" name="오른쪽 화살표 15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4592054" y="3639995"/>
            <a:ext cx="541814" cy="206404"/>
            <a:chOff x="4592054" y="3639995"/>
            <a:chExt cx="541814" cy="206404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양쪽 모서리가 둥근 사각형 16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5" name="양쪽 모서리가 둥근 사각형 16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71" name="오른쪽 화살표 17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899781" y="4431552"/>
            <a:ext cx="535464" cy="200056"/>
            <a:chOff x="1899781" y="4431552"/>
            <a:chExt cx="535464" cy="200056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0" name="오른쪽 화살표 19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5492018" y="4439169"/>
            <a:ext cx="541814" cy="200056"/>
            <a:chOff x="5492018" y="4439169"/>
            <a:chExt cx="541814" cy="200056"/>
          </a:xfrm>
        </p:grpSpPr>
        <p:sp>
          <p:nvSpPr>
            <p:cNvPr id="201" name="모서리가 둥근 직사각형 20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3078306" y="2884810"/>
            <a:ext cx="2052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3018408" y="2893877"/>
            <a:ext cx="541814" cy="202437"/>
            <a:chOff x="3018408" y="2900227"/>
            <a:chExt cx="541814" cy="202437"/>
          </a:xfrm>
        </p:grpSpPr>
        <p:sp>
          <p:nvSpPr>
            <p:cNvPr id="241" name="모서리가 둥근 직사각형 24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3" name="양쪽 모서리가 둥근 사각형 24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3" name="모서리가 둥근 직사각형 252"/>
          <p:cNvSpPr/>
          <p:nvPr/>
        </p:nvSpPr>
        <p:spPr>
          <a:xfrm>
            <a:off x="5574712" y="291144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5506355" y="2914851"/>
            <a:ext cx="541814" cy="200056"/>
            <a:chOff x="5506355" y="2914851"/>
            <a:chExt cx="541814" cy="200056"/>
          </a:xfrm>
        </p:grpSpPr>
        <p:sp>
          <p:nvSpPr>
            <p:cNvPr id="258" name="모서리가 둥근 직사각형 257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69" name="오른쪽 화살표 268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0" name="모서리가 둥근 직사각형 269"/>
          <p:cNvSpPr/>
          <p:nvPr/>
        </p:nvSpPr>
        <p:spPr>
          <a:xfrm>
            <a:off x="2611063" y="36490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04864" y="3649034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8633" y="4431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972806" y="36647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8498" y="36647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그룹 9"/>
          <p:cNvGrpSpPr/>
          <p:nvPr/>
        </p:nvGrpSpPr>
        <p:grpSpPr>
          <a:xfrm>
            <a:off x="5506688" y="3662584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768470" y="3666093"/>
            <a:ext cx="541814" cy="206404"/>
            <a:chOff x="7768470" y="3666093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7" name="모서리가 둥근 직사각형 286"/>
          <p:cNvSpPr/>
          <p:nvPr/>
        </p:nvSpPr>
        <p:spPr>
          <a:xfrm>
            <a:off x="5588498" y="4439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4085968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4532396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223692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5925345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4091414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6561398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7238002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4067280" y="5783453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graphicFrame>
        <p:nvGraphicFramePr>
          <p:cNvPr id="298" name="표 2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755055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299" name="직선 연결선 29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" name="직사각형 10"/>
          <p:cNvSpPr/>
          <p:nvPr/>
        </p:nvSpPr>
        <p:spPr>
          <a:xfrm>
            <a:off x="3083932" y="2749731"/>
            <a:ext cx="370255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직사각형 230"/>
          <p:cNvSpPr/>
          <p:nvPr/>
        </p:nvSpPr>
        <p:spPr>
          <a:xfrm>
            <a:off x="3453227" y="2749731"/>
            <a:ext cx="288000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3733146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8" name="직사각형 287"/>
          <p:cNvSpPr/>
          <p:nvPr/>
        </p:nvSpPr>
        <p:spPr>
          <a:xfrm>
            <a:off x="3923815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직사각형 299"/>
          <p:cNvSpPr/>
          <p:nvPr/>
        </p:nvSpPr>
        <p:spPr>
          <a:xfrm>
            <a:off x="4108208" y="2749731"/>
            <a:ext cx="501710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1" name="직사각형 300"/>
          <p:cNvSpPr/>
          <p:nvPr/>
        </p:nvSpPr>
        <p:spPr>
          <a:xfrm>
            <a:off x="4609917" y="2749731"/>
            <a:ext cx="155585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직사각형 301"/>
          <p:cNvSpPr/>
          <p:nvPr/>
        </p:nvSpPr>
        <p:spPr>
          <a:xfrm>
            <a:off x="4757422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3" name="직사각형 302"/>
          <p:cNvSpPr/>
          <p:nvPr/>
        </p:nvSpPr>
        <p:spPr>
          <a:xfrm>
            <a:off x="4948091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8" name="직사각형 307"/>
          <p:cNvSpPr/>
          <p:nvPr/>
        </p:nvSpPr>
        <p:spPr>
          <a:xfrm>
            <a:off x="2998078" y="6032604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3656912" y="6042420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2989462" y="6173795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1" name="직사각형 310"/>
          <p:cNvSpPr/>
          <p:nvPr/>
        </p:nvSpPr>
        <p:spPr>
          <a:xfrm>
            <a:off x="3662326" y="6180001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" name="직사각형 12"/>
          <p:cNvSpPr/>
          <p:nvPr/>
        </p:nvSpPr>
        <p:spPr>
          <a:xfrm>
            <a:off x="2483414" y="5812495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12" name="직사각형 311"/>
          <p:cNvSpPr/>
          <p:nvPr/>
        </p:nvSpPr>
        <p:spPr>
          <a:xfrm>
            <a:off x="2499536" y="5947602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sp>
        <p:nvSpPr>
          <p:cNvPr id="313" name="TextBox 312"/>
          <p:cNvSpPr txBox="1"/>
          <p:nvPr/>
        </p:nvSpPr>
        <p:spPr>
          <a:xfrm>
            <a:off x="3023666" y="2723392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32%</a:t>
            </a:r>
            <a:endParaRPr lang="ko-KR" altLang="en-US" sz="600"/>
          </a:p>
        </p:txBody>
      </p:sp>
      <p:sp>
        <p:nvSpPr>
          <p:cNvPr id="314" name="TextBox 313"/>
          <p:cNvSpPr txBox="1"/>
          <p:nvPr/>
        </p:nvSpPr>
        <p:spPr>
          <a:xfrm>
            <a:off x="3395141" y="272021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30%</a:t>
            </a:r>
            <a:endParaRPr lang="ko-KR" altLang="en-US" sz="600"/>
          </a:p>
        </p:txBody>
      </p:sp>
      <p:sp>
        <p:nvSpPr>
          <p:cNvPr id="315" name="TextBox 314"/>
          <p:cNvSpPr txBox="1"/>
          <p:nvPr/>
        </p:nvSpPr>
        <p:spPr>
          <a:xfrm>
            <a:off x="3667235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20</a:t>
            </a:r>
            <a:r>
              <a:rPr lang="en-US" altLang="ko-KR" sz="600" b="1" dirty="0" smtClean="0"/>
              <a:t>%</a:t>
            </a:r>
            <a:endParaRPr lang="ko-KR" altLang="en-US" sz="600"/>
          </a:p>
        </p:txBody>
      </p:sp>
      <p:sp>
        <p:nvSpPr>
          <p:cNvPr id="316" name="TextBox 315"/>
          <p:cNvSpPr txBox="1"/>
          <p:nvPr/>
        </p:nvSpPr>
        <p:spPr>
          <a:xfrm>
            <a:off x="3857493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4055293" y="2723400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50%</a:t>
            </a:r>
            <a:endParaRPr lang="ko-KR" altLang="en-US" sz="600"/>
          </a:p>
        </p:txBody>
      </p:sp>
      <p:sp>
        <p:nvSpPr>
          <p:cNvPr id="318" name="TextBox 317"/>
          <p:cNvSpPr txBox="1"/>
          <p:nvPr/>
        </p:nvSpPr>
        <p:spPr>
          <a:xfrm>
            <a:off x="4534718" y="272022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14%</a:t>
            </a:r>
            <a:endParaRPr lang="ko-KR" altLang="en-US" sz="600"/>
          </a:p>
        </p:txBody>
      </p:sp>
      <p:sp>
        <p:nvSpPr>
          <p:cNvPr id="319" name="TextBox 318"/>
          <p:cNvSpPr txBox="1"/>
          <p:nvPr/>
        </p:nvSpPr>
        <p:spPr>
          <a:xfrm>
            <a:off x="4698862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sp>
        <p:nvSpPr>
          <p:cNvPr id="320" name="TextBox 319"/>
          <p:cNvSpPr txBox="1"/>
          <p:nvPr/>
        </p:nvSpPr>
        <p:spPr>
          <a:xfrm>
            <a:off x="4889120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18%</a:t>
            </a:r>
            <a:endParaRPr lang="ko-KR" altLang="en-US" sz="600"/>
          </a:p>
        </p:txBody>
      </p:sp>
      <p:grpSp>
        <p:nvGrpSpPr>
          <p:cNvPr id="15" name="그룹 14"/>
          <p:cNvGrpSpPr/>
          <p:nvPr/>
        </p:nvGrpSpPr>
        <p:grpSpPr>
          <a:xfrm>
            <a:off x="2583754" y="3363749"/>
            <a:ext cx="2647797" cy="309682"/>
            <a:chOff x="-884502" y="2967335"/>
            <a:chExt cx="2176400" cy="309682"/>
          </a:xfrm>
        </p:grpSpPr>
        <p:grpSp>
          <p:nvGrpSpPr>
            <p:cNvPr id="321" name="그룹 32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2" name="모서리가 둥근 직사각형 32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3" name="모서리가 둥근 직사각형 32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3" name="모서리가 둥근 직사각형 342"/>
          <p:cNvSpPr/>
          <p:nvPr/>
        </p:nvSpPr>
        <p:spPr>
          <a:xfrm>
            <a:off x="5570094" y="326134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4" name="그룹 343"/>
          <p:cNvGrpSpPr/>
          <p:nvPr/>
        </p:nvGrpSpPr>
        <p:grpSpPr>
          <a:xfrm>
            <a:off x="1927561" y="4149238"/>
            <a:ext cx="3364059" cy="313182"/>
            <a:chOff x="-884502" y="2967335"/>
            <a:chExt cx="2176400" cy="313182"/>
          </a:xfrm>
        </p:grpSpPr>
        <p:grpSp>
          <p:nvGrpSpPr>
            <p:cNvPr id="345" name="그룹 34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2" name="모서리가 둥근 직사각형 36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모서리가 둥근 직사각형 36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TextBox 36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6" name="직사각형 34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1" name="그룹 370"/>
          <p:cNvGrpSpPr/>
          <p:nvPr/>
        </p:nvGrpSpPr>
        <p:grpSpPr>
          <a:xfrm>
            <a:off x="5529783" y="2610300"/>
            <a:ext cx="2905641" cy="313182"/>
            <a:chOff x="-884502" y="2967335"/>
            <a:chExt cx="2176400" cy="313182"/>
          </a:xfrm>
        </p:grpSpPr>
        <p:grpSp>
          <p:nvGrpSpPr>
            <p:cNvPr id="372" name="그룹 37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9" name="모서리가 둥근 직사각형 38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0" name="모서리가 둥근 직사각형 38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3" name="직사각형 37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3" name="그룹 392"/>
          <p:cNvGrpSpPr/>
          <p:nvPr/>
        </p:nvGrpSpPr>
        <p:grpSpPr>
          <a:xfrm>
            <a:off x="5529783" y="3372148"/>
            <a:ext cx="2905641" cy="313182"/>
            <a:chOff x="-884502" y="2967335"/>
            <a:chExt cx="2176400" cy="313182"/>
          </a:xfrm>
        </p:grpSpPr>
        <p:grpSp>
          <p:nvGrpSpPr>
            <p:cNvPr id="394" name="그룹 39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11" name="모서리가 둥근 직사각형 41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모서리가 둥근 직사각형 41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5" name="직사각형 39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415" name="그룹 414"/>
          <p:cNvGrpSpPr/>
          <p:nvPr/>
        </p:nvGrpSpPr>
        <p:grpSpPr>
          <a:xfrm>
            <a:off x="5537043" y="4149493"/>
            <a:ext cx="2905641" cy="313182"/>
            <a:chOff x="-884502" y="2967335"/>
            <a:chExt cx="2176400" cy="313182"/>
          </a:xfrm>
        </p:grpSpPr>
        <p:grpSp>
          <p:nvGrpSpPr>
            <p:cNvPr id="416" name="그룹 41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33" name="모서리가 둥근 직사각형 43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모서리가 둥근 직사각형 43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35" name="TextBox 43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36" name="TextBox 43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17" name="직사각형 41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37" name="타원 436"/>
          <p:cNvSpPr/>
          <p:nvPr/>
        </p:nvSpPr>
        <p:spPr>
          <a:xfrm>
            <a:off x="2945104" y="26530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2927488" y="2845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3836351" y="25381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2463520" y="8752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 smtClean="0"/>
              <a:t>방안 </a:t>
            </a:r>
            <a:r>
              <a:rPr lang="en-US" altLang="ko-KR" sz="1050" dirty="0" smtClean="0"/>
              <a:t>1</a:t>
            </a:r>
          </a:p>
          <a:p>
            <a:pPr algn="ctr"/>
            <a:r>
              <a:rPr lang="en-US" altLang="ko-KR" sz="1050" dirty="0" smtClean="0"/>
              <a:t>Container Type </a:t>
            </a:r>
            <a:r>
              <a:rPr lang="ko-KR" altLang="en-US" sz="1050" smtClean="0"/>
              <a:t>비율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2637877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013729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63670646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직사각형 166"/>
          <p:cNvSpPr/>
          <p:nvPr/>
        </p:nvSpPr>
        <p:spPr>
          <a:xfrm>
            <a:off x="-342556" y="4520776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169" name="표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255460"/>
              </p:ext>
            </p:extLst>
          </p:nvPr>
        </p:nvGraphicFramePr>
        <p:xfrm>
          <a:off x="461006" y="5273693"/>
          <a:ext cx="8512153" cy="993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4827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77" name="타원 176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차트 17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1141745"/>
              </p:ext>
            </p:extLst>
          </p:nvPr>
        </p:nvGraphicFramePr>
        <p:xfrm>
          <a:off x="6246952" y="5523976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3" name="모서리가 둥근 직사각형 22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6" name="직사각형 22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1" name="TextBox 23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3" name="TextBox 23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35" name="TextBox 23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60" name="TextBox 259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77" name="그룹 276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78" name="모서리가 둥근 직사각형 27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9" name="양쪽 모서리가 둥근 사각형 27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0" name="양쪽 모서리가 둥근 사각형 27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83" name="오른쪽 화살표 28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85" name="모서리가 둥근 직사각형 2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양쪽 모서리가 둥근 사각형 2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7" name="양쪽 모서리가 둥근 사각형 2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90" name="오른쪽 화살표 2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92" name="모서리가 둥근 직사각형 29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양쪽 모서리가 둥근 사각형 29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양쪽 모서리가 둥근 사각형 29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97" name="오른쪽 화살표 29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8" name="그룹 297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99" name="모서리가 둥근 직사각형 29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양쪽 모서리가 둥근 사각형 29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1" name="양쪽 모서리가 둥근 사각형 30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304" name="오른쪽 화살표 30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5" name="모서리가 둥근 직사각형 304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모서리가 둥근 직사각형 307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0" name="그룹 309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311" name="모서리가 둥근 직사각형 31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양쪽 모서리가 둥근 사각형 31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16" name="오른쪽 화살표 31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318" name="모서리가 둥근 직사각형 31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양쪽 모서리가 둥근 사각형 31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0" name="양쪽 모서리가 둥근 사각형 31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23" name="오른쪽 화살표 32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4" name="모서리가 둥근 직사각형 323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47" name="모서리가 둥근 직사각형 346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8" name="그룹 347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49" name="그룹 34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6" name="모서리가 둥근 직사각형 36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모서리가 둥근 직사각형 36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9" name="TextBox 36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0" name="직사각형 34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70" name="그룹 369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71" name="그룹 37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8" name="모서리가 둥근 직사각형 38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모서리가 둥근 직사각형 38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2" name="직사각형 37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92" name="그룹 391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93" name="그룹 392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10" name="모서리가 둥근 직사각형 40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모서리가 둥근 직사각형 410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4" name="직사각형 39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417" name="TextBox 41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419" name="차트 418"/>
          <p:cNvGraphicFramePr/>
          <p:nvPr>
            <p:extLst>
              <p:ext uri="{D42A27DB-BD31-4B8C-83A1-F6EECF244321}">
                <p14:modId xmlns:p14="http://schemas.microsoft.com/office/powerpoint/2010/main" val="923986402"/>
              </p:ext>
            </p:extLst>
          </p:nvPr>
        </p:nvGraphicFramePr>
        <p:xfrm>
          <a:off x="2729807" y="55300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420" name="그룹 419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422" name="그룹 421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423" name="직사각형 422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4" name="직사각형 423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5" name="직사각형 424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6" name="직사각형 425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7" name="직사각형 426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8" name="직사각형 427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32" name="TextBox 431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34" name="TextBox 433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35" name="모서리가 둥근 직사각형 434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직사각형 436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38" name="직사각형 437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39" name="모서리가 둥근 직사각형 438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0" name="타원 439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모서리가 둥근 직사각형 441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모서리가 둥근 직사각형 443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모서리가 둥근 직사각형 444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6" name="직사각형 445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47" name="모서리가 둥근 직사각형 446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8" name="모서리가 둥근 직사각형 447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직사각형 448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50" name="직사각형 449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직사각형 451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직사각형 452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55" name="직사각형 454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73314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7313708"/>
              </p:ext>
            </p:extLst>
          </p:nvPr>
        </p:nvGraphicFramePr>
        <p:xfrm>
          <a:off x="461006" y="5273693"/>
          <a:ext cx="8512153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901074"/>
                <a:gridCol w="675664"/>
                <a:gridCol w="655495"/>
                <a:gridCol w="645410"/>
                <a:gridCol w="643263"/>
                <a:gridCol w="596878"/>
                <a:gridCol w="546377"/>
                <a:gridCol w="546377"/>
                <a:gridCol w="503525"/>
                <a:gridCol w="562493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1517389599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0" name="직사각형 159"/>
          <p:cNvSpPr/>
          <p:nvPr/>
        </p:nvSpPr>
        <p:spPr>
          <a:xfrm>
            <a:off x="-342556" y="4520776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sp>
        <p:nvSpPr>
          <p:cNvPr id="410" name="타원 409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4" name="직사각형 413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6" name="직사각형 415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직사각형 416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모서리가 둥근 직사각형 417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19" name="TextBox 418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0" name="모서리가 둥근 직사각형 419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1" name="TextBox 420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2" name="모서리가 둥근 직사각형 421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3" name="TextBox 422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4" name="모서리가 둥근 직사각형 423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425" name="TextBox 424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426" name="TextBox 425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7" name="TextBox 426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430" name="그룹 429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431" name="모서리가 둥근 직사각형 43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2" name="양쪽 모서리가 둥근 사각형 431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33" name="양쪽 모서리가 둥근 사각형 432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436" name="오른쪽 화살표 435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7" name="그룹 436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438" name="모서리가 둥근 직사각형 437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양쪽 모서리가 둥근 사각형 438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40" name="양쪽 모서리가 둥근 사각형 439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443" name="오른쪽 화살표 442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4" name="그룹 443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445" name="모서리가 둥근 직사각형 444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양쪽 모서리가 둥근 사각형 445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47" name="양쪽 모서리가 둥근 사각형 446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450" name="오른쪽 화살표 44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1" name="그룹 450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452" name="모서리가 둥근 직사각형 451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양쪽 모서리가 둥근 사각형 452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54" name="양쪽 모서리가 둥근 사각형 453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457" name="오른쪽 화살표 456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8" name="모서리가 둥근 직사각형 457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모서리가 둥근 직사각형 458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0" name="모서리가 둥근 직사각형 459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모서리가 둥근 직사각형 460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모서리가 둥근 직사각형 461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63" name="그룹 462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464" name="모서리가 둥근 직사각형 46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5" name="양쪽 모서리가 둥근 사각형 464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6" name="양쪽 모서리가 둥근 사각형 465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469" name="오른쪽 화살표 468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0" name="그룹 469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471" name="모서리가 둥근 직사각형 47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양쪽 모서리가 둥근 사각형 47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73" name="양쪽 모서리가 둥근 사각형 47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476" name="오른쪽 화살표 47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모서리가 둥근 직사각형 476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8" name="그룹 477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479" name="그룹 47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96" name="모서리가 둥근 직사각형 49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7" name="모서리가 둥근 직사각형 49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98" name="TextBox 49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99" name="TextBox 49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80" name="직사각형 47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494" name="TextBox 49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495" name="TextBox 49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500" name="모서리가 둥근 직사각형 499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501" name="그룹 500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502" name="그룹 50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519" name="모서리가 둥근 직사각형 51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0" name="모서리가 둥근 직사각형 51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21" name="TextBox 52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22" name="TextBox 52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03" name="직사각형 50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4" name="직사각형 50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직사각형 50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6" name="직사각형 50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7" name="직사각형 50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8" name="직사각형 50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9" name="직사각형 50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1" name="TextBox 51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12" name="TextBox 51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13" name="TextBox 51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523" name="그룹 522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524" name="그룹 52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541" name="모서리가 둥근 직사각형 54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모서리가 둥근 직사각형 54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43" name="TextBox 54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44" name="TextBox 54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25" name="직사각형 52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6" name="직사각형 52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7" name="직사각형 52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8" name="직사각형 52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29" name="직사각형 52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0" name="직사각형 52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1" name="직사각형 53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545" name="그룹 544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546" name="그룹 54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563" name="모서리가 둥근 직사각형 56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모서리가 둥근 직사각형 56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65" name="TextBox 56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566" name="TextBox 56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547" name="직사각형 54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8" name="직사각형 54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9" name="직사각형 54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0" name="직사각형 54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1" name="직사각형 55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2" name="직사각형 55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3" name="직사각형 55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4" name="직사각형 55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55" name="TextBox 55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556" name="TextBox 55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557" name="TextBox 55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558" name="TextBox 55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59" name="TextBox 55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560" name="TextBox 55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561" name="TextBox 56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562" name="TextBox 56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567" name="TextBox 56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pSp>
        <p:nvGrpSpPr>
          <p:cNvPr id="568" name="그룹 567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569" name="그림 56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570" name="그룹 569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571" name="직사각형 570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577" name="TextBox 576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578" name="TextBox 577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579" name="TextBox 578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582" name="TextBox 581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583" name="모서리가 둥근 직사각형 582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모서리가 둥근 직사각형 583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직사각형 584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586" name="직사각형 585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587" name="모서리가 둥근 직사각형 586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타원 587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9" name="타원 588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0" name="모서리가 둥근 직사각형 589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1" name="모서리가 둥근 직사각형 590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2" name="모서리가 둥근 직사각형 591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3" name="모서리가 둥근 직사각형 592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4" name="직사각형 593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595" name="모서리가 둥근 직사각형 594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모서리가 둥근 직사각형 595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7" name="직사각형 596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598" name="직사각형 597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9" name="직사각형 598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01" name="직사각형 600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02" name="직사각형 601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603" name="직사각형 602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235" name="표 2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66158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2996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563954023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5" name="모서리가 둥근 직사각형 15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8" name="직선 연결선 157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180032"/>
              </p:ext>
            </p:extLst>
          </p:nvPr>
        </p:nvGraphicFramePr>
        <p:xfrm>
          <a:off x="495683" y="3905675"/>
          <a:ext cx="8512153" cy="28525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64" name="타원 163"/>
          <p:cNvSpPr/>
          <p:nvPr/>
        </p:nvSpPr>
        <p:spPr>
          <a:xfrm>
            <a:off x="490120" y="3897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482500" y="4705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490120" y="55206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607323" y="2447309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74850" y="3245710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5579700" y="324039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2" name="직사각형 181"/>
          <p:cNvSpPr/>
          <p:nvPr/>
        </p:nvSpPr>
        <p:spPr>
          <a:xfrm>
            <a:off x="2508048" y="244549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1866353" y="324748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직사각형 183"/>
          <p:cNvSpPr/>
          <p:nvPr/>
        </p:nvSpPr>
        <p:spPr>
          <a:xfrm>
            <a:off x="5466518" y="246412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직사각형 184"/>
          <p:cNvSpPr/>
          <p:nvPr/>
        </p:nvSpPr>
        <p:spPr>
          <a:xfrm>
            <a:off x="5475980" y="32474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604886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7" name="TextBox 186"/>
          <p:cNvSpPr txBox="1"/>
          <p:nvPr/>
        </p:nvSpPr>
        <p:spPr>
          <a:xfrm>
            <a:off x="5543768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1279" y="324032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9" name="TextBox 188"/>
          <p:cNvSpPr txBox="1"/>
          <p:nvPr/>
        </p:nvSpPr>
        <p:spPr>
          <a:xfrm>
            <a:off x="5525558" y="3200388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2625197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1" name="TextBox 190"/>
          <p:cNvSpPr txBox="1"/>
          <p:nvPr/>
        </p:nvSpPr>
        <p:spPr>
          <a:xfrm>
            <a:off x="2564079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1977662" y="32564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1921941" y="3208891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2821257" y="242422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2183364" y="322727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5774808" y="241578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5774808" y="320953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6" name="그룹 205"/>
          <p:cNvGrpSpPr/>
          <p:nvPr/>
        </p:nvGrpSpPr>
        <p:grpSpPr>
          <a:xfrm>
            <a:off x="2541092" y="2854446"/>
            <a:ext cx="541814" cy="200056"/>
            <a:chOff x="2541092" y="3651725"/>
            <a:chExt cx="541814" cy="200056"/>
          </a:xfrm>
        </p:grpSpPr>
        <p:sp>
          <p:nvSpPr>
            <p:cNvPr id="207" name="모서리가 둥근 직사각형 20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2" name="오른쪽 화살표 21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4592054" y="2842716"/>
            <a:ext cx="541814" cy="206404"/>
            <a:chOff x="4592054" y="3639995"/>
            <a:chExt cx="541814" cy="206404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6" name="양쪽 모서리가 둥근 사각형 215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1899781" y="3634273"/>
            <a:ext cx="535464" cy="200056"/>
            <a:chOff x="1899781" y="4431552"/>
            <a:chExt cx="535464" cy="200056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6" name="오른쪽 화살표 22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5492018" y="3641890"/>
            <a:ext cx="541814" cy="200056"/>
            <a:chOff x="5492018" y="4439169"/>
            <a:chExt cx="541814" cy="200056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0" name="양쪽 모서리가 둥근 사각형 229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3" name="오른쪽 화살표 232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4" name="모서리가 둥근 직사각형 233"/>
          <p:cNvSpPr/>
          <p:nvPr/>
        </p:nvSpPr>
        <p:spPr>
          <a:xfrm>
            <a:off x="2611063" y="285175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3804864" y="2851755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8633" y="3634354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6972806" y="286742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5588498" y="2867426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2" name="그룹 261"/>
          <p:cNvGrpSpPr/>
          <p:nvPr/>
        </p:nvGrpSpPr>
        <p:grpSpPr>
          <a:xfrm>
            <a:off x="5506688" y="2865305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8470" y="2868814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모서리가 둥근 직사각형 287"/>
          <p:cNvSpPr/>
          <p:nvPr/>
        </p:nvSpPr>
        <p:spPr>
          <a:xfrm>
            <a:off x="5588498" y="3641847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9" name="그룹 288"/>
          <p:cNvGrpSpPr/>
          <p:nvPr/>
        </p:nvGrpSpPr>
        <p:grpSpPr>
          <a:xfrm>
            <a:off x="2583754" y="2566470"/>
            <a:ext cx="2647797" cy="309682"/>
            <a:chOff x="-884502" y="2967335"/>
            <a:chExt cx="2176400" cy="309682"/>
          </a:xfrm>
        </p:grpSpPr>
        <p:grpSp>
          <p:nvGrpSpPr>
            <p:cNvPr id="290" name="그룹 289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7" name="모서리가 둥근 직사각형 306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모서리가 둥근 직사각형 307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10" name="TextBox 309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91" name="직사각형 290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5" name="직사각형 294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6" name="직사각형 295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7" name="직사각형 296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8" name="직사각형 297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11" name="모서리가 둥근 직사각형 310"/>
          <p:cNvSpPr/>
          <p:nvPr/>
        </p:nvSpPr>
        <p:spPr>
          <a:xfrm>
            <a:off x="5570094" y="2464064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12" name="그룹 311"/>
          <p:cNvGrpSpPr/>
          <p:nvPr/>
        </p:nvGrpSpPr>
        <p:grpSpPr>
          <a:xfrm>
            <a:off x="1927561" y="3351959"/>
            <a:ext cx="3364059" cy="313182"/>
            <a:chOff x="-884502" y="2967335"/>
            <a:chExt cx="2176400" cy="313182"/>
          </a:xfrm>
        </p:grpSpPr>
        <p:grpSp>
          <p:nvGrpSpPr>
            <p:cNvPr id="313" name="그룹 312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30" name="모서리가 둥근 직사각형 32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14" name="직사각형 31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5" name="직사각형 31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직사각형 31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직사각형 31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8" name="직사각형 31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직사각형 31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0" name="직사각형 31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1" name="직사각형 32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34" name="그룹 333"/>
          <p:cNvGrpSpPr/>
          <p:nvPr/>
        </p:nvGrpSpPr>
        <p:grpSpPr>
          <a:xfrm>
            <a:off x="5529783" y="2574869"/>
            <a:ext cx="2905641" cy="313182"/>
            <a:chOff x="-884502" y="2967335"/>
            <a:chExt cx="2176400" cy="313182"/>
          </a:xfrm>
        </p:grpSpPr>
        <p:grpSp>
          <p:nvGrpSpPr>
            <p:cNvPr id="335" name="그룹 33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52" name="모서리가 둥근 직사각형 35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모서리가 둥근 직사각형 35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55" name="TextBox 35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36" name="직사각형 33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직사각형 33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직사각형 33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9" name="직사각형 33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직사각형 33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직사각형 34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직사각형 34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537043" y="3352214"/>
            <a:ext cx="2905641" cy="313182"/>
            <a:chOff x="-884502" y="2967335"/>
            <a:chExt cx="2176400" cy="313182"/>
          </a:xfrm>
        </p:grpSpPr>
        <p:grpSp>
          <p:nvGrpSpPr>
            <p:cNvPr id="357" name="그룹 356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74" name="모서리가 둥근 직사각형 373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5" name="모서리가 둥근 직사각형 374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8" name="직사각형 357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68" name="TextBox 367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69" name="TextBox 368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5383346" y="24001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5399013" y="31764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80" name="타원 379"/>
          <p:cNvSpPr/>
          <p:nvPr/>
        </p:nvSpPr>
        <p:spPr>
          <a:xfrm>
            <a:off x="5302146" y="31006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1" name="차트 3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879217"/>
              </p:ext>
            </p:extLst>
          </p:nvPr>
        </p:nvGraphicFramePr>
        <p:xfrm>
          <a:off x="6291114" y="418952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2" name="차트 381"/>
          <p:cNvGraphicFramePr/>
          <p:nvPr>
            <p:extLst>
              <p:ext uri="{D42A27DB-BD31-4B8C-83A1-F6EECF244321}">
                <p14:modId xmlns:p14="http://schemas.microsoft.com/office/powerpoint/2010/main" val="593548222"/>
              </p:ext>
            </p:extLst>
          </p:nvPr>
        </p:nvGraphicFramePr>
        <p:xfrm>
          <a:off x="2764444" y="4167946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83" name="차트 38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44437"/>
              </p:ext>
            </p:extLst>
          </p:nvPr>
        </p:nvGraphicFramePr>
        <p:xfrm>
          <a:off x="6290721" y="5133071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84" name="차트 383"/>
          <p:cNvGraphicFramePr/>
          <p:nvPr>
            <p:extLst>
              <p:ext uri="{D42A27DB-BD31-4B8C-83A1-F6EECF244321}">
                <p14:modId xmlns:p14="http://schemas.microsoft.com/office/powerpoint/2010/main" val="3328165276"/>
              </p:ext>
            </p:extLst>
          </p:nvPr>
        </p:nvGraphicFramePr>
        <p:xfrm>
          <a:off x="2764051" y="5111489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85" name="차트 38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6274327"/>
              </p:ext>
            </p:extLst>
          </p:nvPr>
        </p:nvGraphicFramePr>
        <p:xfrm>
          <a:off x="6269286" y="607873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1223592555"/>
              </p:ext>
            </p:extLst>
          </p:nvPr>
        </p:nvGraphicFramePr>
        <p:xfrm>
          <a:off x="2742616" y="6066681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1853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959609"/>
              </p:ext>
            </p:extLst>
          </p:nvPr>
        </p:nvGraphicFramePr>
        <p:xfrm>
          <a:off x="482330" y="2394920"/>
          <a:ext cx="8512153" cy="4047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/>
                <a:gridCol w="932055"/>
                <a:gridCol w="746047"/>
                <a:gridCol w="3520906"/>
                <a:gridCol w="2755650"/>
              </a:tblGrid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graphicFrame>
        <p:nvGraphicFramePr>
          <p:cNvPr id="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914734"/>
              </p:ext>
            </p:extLst>
          </p:nvPr>
        </p:nvGraphicFramePr>
        <p:xfrm>
          <a:off x="9488422" y="859353"/>
          <a:ext cx="2637675" cy="363744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36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" name="타원 42"/>
          <p:cNvSpPr/>
          <p:nvPr/>
        </p:nvSpPr>
        <p:spPr>
          <a:xfrm>
            <a:off x="6863978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8447" y="37153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374325" y="46174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78441" y="5527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9" name="차트 48"/>
          <p:cNvGraphicFramePr/>
          <p:nvPr>
            <p:extLst>
              <p:ext uri="{D42A27DB-BD31-4B8C-83A1-F6EECF244321}">
                <p14:modId xmlns:p14="http://schemas.microsoft.com/office/powerpoint/2010/main" val="305008670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2" name="직선 연결선 5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6" name="차트 5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8640904"/>
              </p:ext>
            </p:extLst>
          </p:nvPr>
        </p:nvGraphicFramePr>
        <p:xfrm>
          <a:off x="6282506" y="267092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7" name="차트 56"/>
          <p:cNvGraphicFramePr/>
          <p:nvPr>
            <p:extLst>
              <p:ext uri="{D42A27DB-BD31-4B8C-83A1-F6EECF244321}">
                <p14:modId xmlns:p14="http://schemas.microsoft.com/office/powerpoint/2010/main" val="203915778"/>
              </p:ext>
            </p:extLst>
          </p:nvPr>
        </p:nvGraphicFramePr>
        <p:xfrm>
          <a:off x="2755836" y="264847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7712003"/>
              </p:ext>
            </p:extLst>
          </p:nvPr>
        </p:nvGraphicFramePr>
        <p:xfrm>
          <a:off x="6282113" y="3690668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0" name="차트 59"/>
          <p:cNvGraphicFramePr/>
          <p:nvPr>
            <p:extLst>
              <p:ext uri="{D42A27DB-BD31-4B8C-83A1-F6EECF244321}">
                <p14:modId xmlns:p14="http://schemas.microsoft.com/office/powerpoint/2010/main" val="2430580977"/>
              </p:ext>
            </p:extLst>
          </p:nvPr>
        </p:nvGraphicFramePr>
        <p:xfrm>
          <a:off x="2755443" y="3668213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1" name="차트 6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9045130"/>
              </p:ext>
            </p:extLst>
          </p:nvPr>
        </p:nvGraphicFramePr>
        <p:xfrm>
          <a:off x="6260678" y="471253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3720634195"/>
              </p:ext>
            </p:extLst>
          </p:nvPr>
        </p:nvGraphicFramePr>
        <p:xfrm>
          <a:off x="2734008" y="469008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3" name="차트 6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215134"/>
              </p:ext>
            </p:extLst>
          </p:nvPr>
        </p:nvGraphicFramePr>
        <p:xfrm>
          <a:off x="6260878" y="5710751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2413738186"/>
              </p:ext>
            </p:extLst>
          </p:nvPr>
        </p:nvGraphicFramePr>
        <p:xfrm>
          <a:off x="2734208" y="56882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5949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134376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38652602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0449"/>
              </p:ext>
            </p:extLst>
          </p:nvPr>
        </p:nvGraphicFramePr>
        <p:xfrm>
          <a:off x="461006" y="5273693"/>
          <a:ext cx="8512153" cy="9569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31689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7" name="차트 386"/>
          <p:cNvGraphicFramePr/>
          <p:nvPr>
            <p:extLst>
              <p:ext uri="{D42A27DB-BD31-4B8C-83A1-F6EECF244321}">
                <p14:modId xmlns:p14="http://schemas.microsoft.com/office/powerpoint/2010/main" val="2860647608"/>
              </p:ext>
            </p:extLst>
          </p:nvPr>
        </p:nvGraphicFramePr>
        <p:xfrm>
          <a:off x="3129279" y="5506114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8" name="차트 387"/>
          <p:cNvGraphicFramePr/>
          <p:nvPr>
            <p:extLst>
              <p:ext uri="{D42A27DB-BD31-4B8C-83A1-F6EECF244321}">
                <p14:modId xmlns:p14="http://schemas.microsoft.com/office/powerpoint/2010/main" val="1023325400"/>
              </p:ext>
            </p:extLst>
          </p:nvPr>
        </p:nvGraphicFramePr>
        <p:xfrm>
          <a:off x="6334926" y="5506113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389" name="그룹 38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90" name="그림 38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91" name="그룹 3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92" name="직사각형 3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3" name="직사각형 3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4" name="직사각형 3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5" name="직사각형 3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6" name="직사각형 3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7" name="직사각형 3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8" name="TextBox 3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99" name="TextBox 3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04" name="모서리가 둥근 직사각형 40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5" name="모서리가 둥근 직사각형 40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직사각형 40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407" name="직사각형 40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416" name="모서리가 둥근 직사각형 415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419" name="직사각형 418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1" name="직사각형 420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2" name="직사각형 421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직사각형 422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424" name="직사각형 423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49" name="표 3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1282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분석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4250422172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293818"/>
              </p:ext>
            </p:extLst>
          </p:nvPr>
        </p:nvGraphicFramePr>
        <p:xfrm>
          <a:off x="461006" y="5273693"/>
          <a:ext cx="8512153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438150"/>
                <a:gridCol w="628650"/>
                <a:gridCol w="561975"/>
                <a:gridCol w="504825"/>
                <a:gridCol w="552450"/>
                <a:gridCol w="504825"/>
                <a:gridCol w="428625"/>
                <a:gridCol w="542925"/>
                <a:gridCol w="590550"/>
                <a:gridCol w="650516"/>
                <a:gridCol w="483568"/>
              </a:tblGrid>
              <a:tr h="0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 anchor="ctr"/>
                </a:tc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수입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수출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</a:tr>
              <a:tr h="15844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/>
                        <a:t>환적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err="1" smtClean="0"/>
                        <a:t>환적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 smtClean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 smtClean="0"/>
                  <a:t>% </a:t>
                </a:r>
                <a:r>
                  <a:rPr lang="en-US" altLang="ko-KR" sz="700" b="1" dirty="0" smtClean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50" name="그림 34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51" name="그룹 35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52" name="직사각형 35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3" name="직사각형 35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4" name="직사각형 35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5" name="직사각형 35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6" name="직사각형 35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7" name="직사각형 35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8" name="TextBox 35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64" name="모서리가 둥근 직사각형 36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 smtClean="0"/>
              <a:t>Rehandling</a:t>
            </a:r>
            <a:r>
              <a:rPr lang="en-US" altLang="ko-KR" sz="800" b="1" dirty="0" smtClean="0"/>
              <a:t> :</a:t>
            </a:r>
            <a:r>
              <a:rPr lang="ko-KR" altLang="en-US" sz="800" b="1" smtClean="0"/>
              <a:t>               </a:t>
            </a:r>
            <a:endParaRPr lang="en-US" altLang="ko-KR" sz="800" b="1" dirty="0" smtClean="0"/>
          </a:p>
          <a:p>
            <a:r>
              <a:rPr lang="en-US" altLang="ko-KR" sz="800" b="1" dirty="0" smtClean="0"/>
              <a:t>Non : </a:t>
            </a:r>
          </a:p>
        </p:txBody>
      </p:sp>
      <p:sp>
        <p:nvSpPr>
          <p:cNvPr id="367" name="직사각형 36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 smtClean="0"/>
              <a:t>비고 </a:t>
            </a:r>
            <a:endParaRPr lang="ko-KR" altLang="en-US" sz="900" b="1" dirty="0"/>
          </a:p>
        </p:txBody>
      </p:sp>
      <p:sp>
        <p:nvSpPr>
          <p:cNvPr id="368" name="모서리가 둥근 직사각형 36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직사각형 372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1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2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 </a:t>
            </a:r>
            <a:r>
              <a:rPr lang="ko-KR" altLang="en-US" sz="800" b="1" smtClean="0"/>
              <a:t>                </a:t>
            </a:r>
            <a:r>
              <a:rPr lang="en-US" altLang="ko-KR" sz="800" b="1" dirty="0" smtClean="0"/>
              <a:t>3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</a:t>
            </a:r>
            <a:r>
              <a:rPr lang="en-US" altLang="ko-KR" sz="800" b="1" dirty="0" smtClean="0"/>
              <a:t>4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5</a:t>
            </a:r>
            <a:r>
              <a:rPr lang="ko-KR" altLang="en-US" sz="800" b="1" smtClean="0"/>
              <a:t>단계 </a:t>
            </a:r>
            <a:r>
              <a:rPr lang="en-US" altLang="ko-KR" sz="800" b="1" dirty="0" smtClean="0"/>
              <a:t>:</a:t>
            </a: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직사각형 375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 smtClean="0"/>
              <a:t>YC </a:t>
            </a:r>
            <a:r>
              <a:rPr lang="ko-KR" altLang="en-US" sz="900" b="1" smtClean="0"/>
              <a:t>생산성 단계</a:t>
            </a:r>
            <a:endParaRPr lang="ko-KR" altLang="en-US" sz="900" b="1" dirty="0"/>
          </a:p>
        </p:txBody>
      </p:sp>
      <p:sp>
        <p:nvSpPr>
          <p:cNvPr id="377" name="직사각형 376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직사각형 378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0" name="직사각형 379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1" name="직사각형 380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Container Type</a:t>
            </a:r>
            <a:endParaRPr lang="ko-KR" altLang="en-US" sz="900" b="1"/>
          </a:p>
        </p:txBody>
      </p:sp>
      <p:sp>
        <p:nvSpPr>
          <p:cNvPr id="382" name="직사각형 381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 smtClean="0"/>
              <a:t>General             Danger</a:t>
            </a:r>
          </a:p>
          <a:p>
            <a:r>
              <a:rPr lang="en-US" altLang="ko-KR" sz="900" dirty="0" smtClean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83" name="표 3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253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8523398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</a:t>
                      </a:r>
                      <a:r>
                        <a:rPr lang="ko-KR" altLang="en-US" sz="800" baseline="0" smtClean="0">
                          <a:effectLst/>
                        </a:rPr>
                        <a:t>환적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</a:t>
                      </a:r>
                      <a:r>
                        <a:rPr lang="ko-KR" altLang="en-US" sz="800" baseline="0" smtClean="0">
                          <a:effectLst/>
                        </a:rPr>
                        <a:t>환적 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5392685" y="318780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4033956" y="2499435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80" name="차트 79"/>
          <p:cNvGraphicFramePr/>
          <p:nvPr>
            <p:extLst>
              <p:ext uri="{D42A27DB-BD31-4B8C-83A1-F6EECF244321}">
                <p14:modId xmlns:p14="http://schemas.microsoft.com/office/powerpoint/2010/main" val="447927592"/>
              </p:ext>
            </p:extLst>
          </p:nvPr>
        </p:nvGraphicFramePr>
        <p:xfrm>
          <a:off x="4058735" y="2507939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81" name="그룹 80"/>
          <p:cNvGrpSpPr/>
          <p:nvPr/>
        </p:nvGrpSpPr>
        <p:grpSpPr>
          <a:xfrm>
            <a:off x="2616639" y="2667943"/>
            <a:ext cx="1421890" cy="226193"/>
            <a:chOff x="3313573" y="2457306"/>
            <a:chExt cx="440318" cy="430749"/>
          </a:xfrm>
        </p:grpSpPr>
        <p:sp>
          <p:nvSpPr>
            <p:cNvPr id="82" name="모서리가 둥근 직사각형 81"/>
            <p:cNvSpPr/>
            <p:nvPr/>
          </p:nvSpPr>
          <p:spPr>
            <a:xfrm>
              <a:off x="3313573" y="2489928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모서리가 둥근 직사각형 82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335784" y="2457306"/>
              <a:ext cx="181783" cy="4102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30%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548981" y="2457308"/>
              <a:ext cx="181287" cy="4102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70%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86" name="모서리가 둥근 직사각형 85"/>
          <p:cNvSpPr/>
          <p:nvPr/>
        </p:nvSpPr>
        <p:spPr>
          <a:xfrm>
            <a:off x="2607323" y="249782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4048833" y="3252116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88" name="차트 87"/>
          <p:cNvGraphicFramePr/>
          <p:nvPr>
            <p:extLst>
              <p:ext uri="{D42A27DB-BD31-4B8C-83A1-F6EECF244321}">
                <p14:modId xmlns:p14="http://schemas.microsoft.com/office/powerpoint/2010/main" val="3069659770"/>
              </p:ext>
            </p:extLst>
          </p:nvPr>
        </p:nvGraphicFramePr>
        <p:xfrm>
          <a:off x="4073612" y="3260620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pSp>
        <p:nvGrpSpPr>
          <p:cNvPr id="89" name="그룹 88"/>
          <p:cNvGrpSpPr/>
          <p:nvPr/>
        </p:nvGrpSpPr>
        <p:grpSpPr>
          <a:xfrm>
            <a:off x="1967578" y="3437891"/>
            <a:ext cx="2084216" cy="215444"/>
            <a:chOff x="3313573" y="2476880"/>
            <a:chExt cx="440318" cy="423999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3313573" y="2489928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363579" y="2476880"/>
              <a:ext cx="124015" cy="42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30%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584514" y="2476880"/>
              <a:ext cx="123677" cy="423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70%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95" name="모서리가 둥근 직사각형 94"/>
          <p:cNvSpPr/>
          <p:nvPr/>
        </p:nvSpPr>
        <p:spPr>
          <a:xfrm>
            <a:off x="1974850" y="325050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6" name="모서리가 둥근 직사각형 95"/>
          <p:cNvSpPr/>
          <p:nvPr/>
        </p:nvSpPr>
        <p:spPr>
          <a:xfrm>
            <a:off x="7213329" y="2517219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1572456191"/>
              </p:ext>
            </p:extLst>
          </p:nvPr>
        </p:nvGraphicFramePr>
        <p:xfrm>
          <a:off x="7238108" y="2525723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98" name="그룹 97"/>
          <p:cNvGrpSpPr/>
          <p:nvPr/>
        </p:nvGrpSpPr>
        <p:grpSpPr>
          <a:xfrm>
            <a:off x="5566258" y="2662084"/>
            <a:ext cx="1651552" cy="252220"/>
            <a:chOff x="3313573" y="2492170"/>
            <a:chExt cx="440318" cy="398266"/>
          </a:xfrm>
        </p:grpSpPr>
        <p:sp>
          <p:nvSpPr>
            <p:cNvPr id="99" name="모서리가 둥근 직사각형 98"/>
            <p:cNvSpPr/>
            <p:nvPr/>
          </p:nvSpPr>
          <p:spPr>
            <a:xfrm>
              <a:off x="3313573" y="2492309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모서리가 둥근 직사각형 99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339430" y="2507845"/>
              <a:ext cx="156505" cy="340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31%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3551168" y="2507845"/>
              <a:ext cx="156077" cy="34019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69%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103" name="모서리가 둥근 직사각형 102"/>
          <p:cNvSpPr/>
          <p:nvPr/>
        </p:nvSpPr>
        <p:spPr>
          <a:xfrm>
            <a:off x="5567363" y="2514640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7225666" y="3247771"/>
            <a:ext cx="1087643" cy="395885"/>
          </a:xfrm>
          <a:prstGeom prst="roundRect">
            <a:avLst>
              <a:gd name="adj" fmla="val 5747"/>
            </a:avLst>
          </a:prstGeom>
          <a:solidFill>
            <a:schemeClr val="bg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10" name="차트 109"/>
          <p:cNvGraphicFramePr/>
          <p:nvPr>
            <p:extLst>
              <p:ext uri="{D42A27DB-BD31-4B8C-83A1-F6EECF244321}">
                <p14:modId xmlns:p14="http://schemas.microsoft.com/office/powerpoint/2010/main" val="121231301"/>
              </p:ext>
            </p:extLst>
          </p:nvPr>
        </p:nvGraphicFramePr>
        <p:xfrm>
          <a:off x="7250445" y="3256275"/>
          <a:ext cx="1036647" cy="3742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pSp>
        <p:nvGrpSpPr>
          <p:cNvPr id="111" name="그룹 110"/>
          <p:cNvGrpSpPr/>
          <p:nvPr/>
        </p:nvGrpSpPr>
        <p:grpSpPr>
          <a:xfrm>
            <a:off x="5579701" y="3395942"/>
            <a:ext cx="1650438" cy="248914"/>
            <a:chOff x="3313573" y="2492170"/>
            <a:chExt cx="440318" cy="398266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3313573" y="2492309"/>
              <a:ext cx="219553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533988" y="2492170"/>
              <a:ext cx="219903" cy="395885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3334978" y="2521844"/>
              <a:ext cx="156610" cy="3447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 18%</a:t>
              </a:r>
              <a:r>
                <a:rPr lang="en-US" altLang="ko-KR" sz="800" dirty="0" smtClean="0"/>
                <a:t> </a:t>
              </a:r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/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3556039" y="2521844"/>
              <a:ext cx="156183" cy="3447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accent1">
                      <a:lumMod val="75000"/>
                    </a:schemeClr>
                  </a:solidFill>
                </a:rPr>
                <a:t>↘ </a:t>
              </a:r>
              <a:r>
                <a:rPr lang="en-US" altLang="ko-KR" sz="800" dirty="0" smtClean="0"/>
                <a:t>82% </a:t>
              </a:r>
              <a:r>
                <a:rPr lang="en-US" altLang="ko-KR" sz="800" b="1" dirty="0" smtClean="0">
                  <a:solidFill>
                    <a:srgbClr val="FF0000"/>
                  </a:solidFill>
                </a:rPr>
                <a:t>↗</a:t>
              </a:r>
              <a:endParaRPr lang="ko-KR" altLang="en-US" sz="800"/>
            </a:p>
          </p:txBody>
        </p:sp>
      </p:grpSp>
      <p:sp>
        <p:nvSpPr>
          <p:cNvPr id="116" name="모서리가 둥근 직사각형 115"/>
          <p:cNvSpPr/>
          <p:nvPr/>
        </p:nvSpPr>
        <p:spPr>
          <a:xfrm>
            <a:off x="5579700" y="324519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17" name="직사각형 116"/>
          <p:cNvSpPr/>
          <p:nvPr/>
        </p:nvSpPr>
        <p:spPr>
          <a:xfrm>
            <a:off x="2508048" y="249601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866353" y="32522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5466518" y="251464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5475980" y="325228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5604886" y="252383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5" name="TextBox 124"/>
          <p:cNvSpPr txBox="1"/>
          <p:nvPr/>
        </p:nvSpPr>
        <p:spPr>
          <a:xfrm>
            <a:off x="5543768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5581279" y="324512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7" name="TextBox 126"/>
          <p:cNvSpPr txBox="1"/>
          <p:nvPr/>
        </p:nvSpPr>
        <p:spPr>
          <a:xfrm>
            <a:off x="5525558" y="3205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2625197" y="252383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29" name="TextBox 128"/>
          <p:cNvSpPr txBox="1"/>
          <p:nvPr/>
        </p:nvSpPr>
        <p:spPr>
          <a:xfrm>
            <a:off x="2564079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0" name="모서리가 둥근 직사각형 129"/>
          <p:cNvSpPr/>
          <p:nvPr/>
        </p:nvSpPr>
        <p:spPr>
          <a:xfrm>
            <a:off x="1977662" y="326124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31" name="TextBox 130"/>
          <p:cNvSpPr txBox="1"/>
          <p:nvPr/>
        </p:nvSpPr>
        <p:spPr>
          <a:xfrm>
            <a:off x="1921941" y="321369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3200201" y="249121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3180149" y="3240310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6367941" y="247454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6367941" y="322257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R.C: 16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 </a:t>
            </a:r>
            <a:r>
              <a:rPr lang="en-US" altLang="ko-KR" sz="800" dirty="0" smtClean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799284" y="3321278"/>
            <a:ext cx="59343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40%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grpSp>
        <p:nvGrpSpPr>
          <p:cNvPr id="134" name="그룹 133"/>
          <p:cNvGrpSpPr/>
          <p:nvPr/>
        </p:nvGrpSpPr>
        <p:grpSpPr>
          <a:xfrm>
            <a:off x="2541092" y="2910313"/>
            <a:ext cx="541814" cy="200056"/>
            <a:chOff x="2541092" y="3651725"/>
            <a:chExt cx="541814" cy="200056"/>
          </a:xfrm>
        </p:grpSpPr>
        <p:sp>
          <p:nvSpPr>
            <p:cNvPr id="137" name="모서리가 둥근 직사각형 13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1" name="양쪽 모서리가 둥근 사각형 14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4" name="오른쪽 화살표 14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5" name="그룹 144"/>
          <p:cNvGrpSpPr/>
          <p:nvPr/>
        </p:nvGrpSpPr>
        <p:grpSpPr>
          <a:xfrm>
            <a:off x="4592054" y="2898583"/>
            <a:ext cx="541814" cy="206404"/>
            <a:chOff x="4592054" y="3639995"/>
            <a:chExt cx="541814" cy="206404"/>
          </a:xfrm>
        </p:grpSpPr>
        <p:sp>
          <p:nvSpPr>
            <p:cNvPr id="146" name="모서리가 둥근 직사각형 145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양쪽 모서리가 둥근 사각형 146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8" name="양쪽 모서리가 둥근 사각형 147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51" name="오른쪽 화살표 15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2" name="그룹 151"/>
          <p:cNvGrpSpPr/>
          <p:nvPr/>
        </p:nvGrpSpPr>
        <p:grpSpPr>
          <a:xfrm>
            <a:off x="1899781" y="3632474"/>
            <a:ext cx="535464" cy="200056"/>
            <a:chOff x="1899781" y="4431552"/>
            <a:chExt cx="535464" cy="200056"/>
          </a:xfrm>
        </p:grpSpPr>
        <p:sp>
          <p:nvSpPr>
            <p:cNvPr id="153" name="모서리가 둥근 직사각형 152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5" name="양쪽 모서리가 둥근 사각형 154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8" name="오른쪽 화살표 157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492018" y="3615377"/>
            <a:ext cx="541814" cy="200056"/>
            <a:chOff x="5492018" y="4439169"/>
            <a:chExt cx="541814" cy="200056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양쪽 모서리가 둥근 사각형 160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2" name="양쪽 모서리가 둥근 사각형 161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5" name="오른쪽 화살표 164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6" name="모서리가 둥근 직사각형 165"/>
          <p:cNvSpPr/>
          <p:nvPr/>
        </p:nvSpPr>
        <p:spPr>
          <a:xfrm>
            <a:off x="2611063" y="290762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3804864" y="2907622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1968633" y="3632555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모서리가 둥근 직사각형 168"/>
          <p:cNvSpPr/>
          <p:nvPr/>
        </p:nvSpPr>
        <p:spPr>
          <a:xfrm>
            <a:off x="6972806" y="2923293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588498" y="2923293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1" name="그룹 170"/>
          <p:cNvGrpSpPr/>
          <p:nvPr/>
        </p:nvGrpSpPr>
        <p:grpSpPr>
          <a:xfrm>
            <a:off x="5506688" y="2921172"/>
            <a:ext cx="541814" cy="206404"/>
            <a:chOff x="5506688" y="3662584"/>
            <a:chExt cx="541814" cy="206404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7" name="오른쪽 화살표 17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8" name="모서리가 둥근 직사각형 177"/>
          <p:cNvSpPr/>
          <p:nvPr/>
        </p:nvSpPr>
        <p:spPr>
          <a:xfrm>
            <a:off x="5588498" y="3615334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54134828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5" name="모서리가 둥근 직사각형 18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7" name="직선 연결선 186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79" name="그룹 178"/>
          <p:cNvGrpSpPr/>
          <p:nvPr/>
        </p:nvGrpSpPr>
        <p:grpSpPr>
          <a:xfrm>
            <a:off x="7768470" y="2919640"/>
            <a:ext cx="541814" cy="206404"/>
            <a:chOff x="7768470" y="3666093"/>
            <a:chExt cx="541814" cy="206404"/>
          </a:xfrm>
        </p:grpSpPr>
        <p:sp>
          <p:nvSpPr>
            <p:cNvPr id="188" name="모서리가 둥근 직사각형 1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9" name="양쪽 모서리가 둥근 사각형 1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0" name="양쪽 모서리가 둥근 사각형 1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93" name="오른쪽 화살표 1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3237512"/>
              </p:ext>
            </p:extLst>
          </p:nvPr>
        </p:nvGraphicFramePr>
        <p:xfrm>
          <a:off x="551267" y="3844761"/>
          <a:ext cx="8512153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481111" y="40160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098558204"/>
              </p:ext>
            </p:extLst>
          </p:nvPr>
        </p:nvGraphicFramePr>
        <p:xfrm>
          <a:off x="3219540" y="408288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7" name="차트 196"/>
          <p:cNvGraphicFramePr/>
          <p:nvPr>
            <p:extLst>
              <p:ext uri="{D42A27DB-BD31-4B8C-83A1-F6EECF244321}">
                <p14:modId xmlns:p14="http://schemas.microsoft.com/office/powerpoint/2010/main" val="2784732013"/>
              </p:ext>
            </p:extLst>
          </p:nvPr>
        </p:nvGraphicFramePr>
        <p:xfrm>
          <a:off x="6425187" y="408288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2316287808"/>
              </p:ext>
            </p:extLst>
          </p:nvPr>
        </p:nvGraphicFramePr>
        <p:xfrm>
          <a:off x="3209726" y="492612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1780881609"/>
              </p:ext>
            </p:extLst>
          </p:nvPr>
        </p:nvGraphicFramePr>
        <p:xfrm>
          <a:off x="6415373" y="492612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0" name="차트 199"/>
          <p:cNvGraphicFramePr/>
          <p:nvPr>
            <p:extLst>
              <p:ext uri="{D42A27DB-BD31-4B8C-83A1-F6EECF244321}">
                <p14:modId xmlns:p14="http://schemas.microsoft.com/office/powerpoint/2010/main" val="1234474034"/>
              </p:ext>
            </p:extLst>
          </p:nvPr>
        </p:nvGraphicFramePr>
        <p:xfrm>
          <a:off x="3219251" y="5783376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01" name="차트 200"/>
          <p:cNvGraphicFramePr/>
          <p:nvPr>
            <p:extLst>
              <p:ext uri="{D42A27DB-BD31-4B8C-83A1-F6EECF244321}">
                <p14:modId xmlns:p14="http://schemas.microsoft.com/office/powerpoint/2010/main" val="538905954"/>
              </p:ext>
            </p:extLst>
          </p:nvPr>
        </p:nvGraphicFramePr>
        <p:xfrm>
          <a:off x="6424898" y="578337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02" name="타원 201"/>
          <p:cNvSpPr/>
          <p:nvPr/>
        </p:nvSpPr>
        <p:spPr>
          <a:xfrm>
            <a:off x="5316789" y="23649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5326314" y="3098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4" name="타원 203"/>
          <p:cNvSpPr/>
          <p:nvPr/>
        </p:nvSpPr>
        <p:spPr>
          <a:xfrm>
            <a:off x="490636" y="49208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481111" y="57400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표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372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221173"/>
              </p:ext>
            </p:extLst>
          </p:nvPr>
        </p:nvGraphicFramePr>
        <p:xfrm>
          <a:off x="8852484" y="849870"/>
          <a:ext cx="2130802" cy="43522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*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Functionlist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Mapping : SEQ-218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웹브라우저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로그인화면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9534441" y="369292"/>
            <a:ext cx="14484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prstClr val="white"/>
                </a:solidFill>
                <a:latin typeface="맑은 고딕" panose="020B0503020000020004" pitchFamily="50" charset="-127"/>
              </a:rPr>
              <a:t>공통</a:t>
            </a:r>
            <a:endParaRPr lang="ko-KR" altLang="en-US" sz="9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 err="1">
                <a:latin typeface="+mn-ea"/>
              </a:rPr>
              <a:t>IoT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기반 항만 기술 개발 </a:t>
            </a:r>
            <a:endParaRPr lang="en-US" altLang="ko-KR" sz="1400" dirty="0">
              <a:latin typeface="+mn-ea"/>
            </a:endParaRPr>
          </a:p>
          <a:p>
            <a:pPr algn="ctr"/>
            <a:r>
              <a:rPr lang="ko-KR" altLang="en-US" sz="1400" dirty="0">
                <a:latin typeface="+mn-ea"/>
              </a:rPr>
              <a:t>부산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항만 터미널 운영 모니터링 분석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989307"/>
              </p:ext>
            </p:extLst>
          </p:nvPr>
        </p:nvGraphicFramePr>
        <p:xfrm>
          <a:off x="9488422" y="859353"/>
          <a:ext cx="2637675" cy="31068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수출입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수출입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환적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/>
              <a:t>수출입</a:t>
            </a:r>
            <a:r>
              <a:rPr lang="en-US" altLang="ko-KR" sz="700" b="1" dirty="0" smtClean="0"/>
              <a:t>, </a:t>
            </a:r>
            <a:r>
              <a:rPr lang="ko-KR" altLang="en-US" sz="700" b="1" smtClean="0"/>
              <a:t>환적분석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88016330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2" name="모서리가 둥근 직사각형 51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830559"/>
              </p:ext>
            </p:extLst>
          </p:nvPr>
        </p:nvGraphicFramePr>
        <p:xfrm>
          <a:off x="473252" y="2449403"/>
          <a:ext cx="8512153" cy="37894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/>
                <a:gridCol w="801275"/>
                <a:gridCol w="641367"/>
                <a:gridCol w="703181"/>
                <a:gridCol w="2686050"/>
                <a:gridCol w="504825"/>
                <a:gridCol w="2696184"/>
              </a:tblGrid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" name="타원 56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78447" y="356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74325" y="46364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8441" y="54991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4011124136"/>
              </p:ext>
            </p:extLst>
          </p:nvPr>
        </p:nvGraphicFramePr>
        <p:xfrm>
          <a:off x="3145672" y="2711036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63" name="차트 62"/>
          <p:cNvGraphicFramePr/>
          <p:nvPr>
            <p:extLst>
              <p:ext uri="{D42A27DB-BD31-4B8C-83A1-F6EECF244321}">
                <p14:modId xmlns:p14="http://schemas.microsoft.com/office/powerpoint/2010/main" val="2157208578"/>
              </p:ext>
            </p:extLst>
          </p:nvPr>
        </p:nvGraphicFramePr>
        <p:xfrm>
          <a:off x="6351319" y="271103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1840474793"/>
              </p:ext>
            </p:extLst>
          </p:nvPr>
        </p:nvGraphicFramePr>
        <p:xfrm>
          <a:off x="3135858" y="3659050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5" name="차트 64"/>
          <p:cNvGraphicFramePr/>
          <p:nvPr>
            <p:extLst>
              <p:ext uri="{D42A27DB-BD31-4B8C-83A1-F6EECF244321}">
                <p14:modId xmlns:p14="http://schemas.microsoft.com/office/powerpoint/2010/main" val="2521908363"/>
              </p:ext>
            </p:extLst>
          </p:nvPr>
        </p:nvGraphicFramePr>
        <p:xfrm>
          <a:off x="6341505" y="3659049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8" name="차트 67"/>
          <p:cNvGraphicFramePr/>
          <p:nvPr>
            <p:extLst>
              <p:ext uri="{D42A27DB-BD31-4B8C-83A1-F6EECF244321}">
                <p14:modId xmlns:p14="http://schemas.microsoft.com/office/powerpoint/2010/main" val="651676374"/>
              </p:ext>
            </p:extLst>
          </p:nvPr>
        </p:nvGraphicFramePr>
        <p:xfrm>
          <a:off x="3145383" y="460202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9" name="차트 68"/>
          <p:cNvGraphicFramePr/>
          <p:nvPr>
            <p:extLst>
              <p:ext uri="{D42A27DB-BD31-4B8C-83A1-F6EECF244321}">
                <p14:modId xmlns:p14="http://schemas.microsoft.com/office/powerpoint/2010/main" val="2590245165"/>
              </p:ext>
            </p:extLst>
          </p:nvPr>
        </p:nvGraphicFramePr>
        <p:xfrm>
          <a:off x="6351030" y="4602024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70" name="차트 69"/>
          <p:cNvGraphicFramePr/>
          <p:nvPr>
            <p:extLst>
              <p:ext uri="{D42A27DB-BD31-4B8C-83A1-F6EECF244321}">
                <p14:modId xmlns:p14="http://schemas.microsoft.com/office/powerpoint/2010/main" val="2219595909"/>
              </p:ext>
            </p:extLst>
          </p:nvPr>
        </p:nvGraphicFramePr>
        <p:xfrm>
          <a:off x="3135858" y="5554525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5" name="차트 74"/>
          <p:cNvGraphicFramePr/>
          <p:nvPr>
            <p:extLst>
              <p:ext uri="{D42A27DB-BD31-4B8C-83A1-F6EECF244321}">
                <p14:modId xmlns:p14="http://schemas.microsoft.com/office/powerpoint/2010/main" val="1266293107"/>
              </p:ext>
            </p:extLst>
          </p:nvPr>
        </p:nvGraphicFramePr>
        <p:xfrm>
          <a:off x="6341505" y="5554524"/>
          <a:ext cx="2592699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/>
                <a:gridCol w="532560"/>
                <a:gridCol w="730527"/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 smtClean="0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54344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038368"/>
              </p:ext>
            </p:extLst>
          </p:nvPr>
        </p:nvGraphicFramePr>
        <p:xfrm>
          <a:off x="9488422" y="859353"/>
          <a:ext cx="2637675" cy="41250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평균 생산성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값 표시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현시점 기준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동안 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및 예측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Type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별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야드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Share[C.S]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Share[J.S] : 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할당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Total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보기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300099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4" name="타원 1033"/>
          <p:cNvSpPr/>
          <p:nvPr/>
        </p:nvSpPr>
        <p:spPr>
          <a:xfrm>
            <a:off x="9790404" y="2814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97" name="타원 96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540358" y="2373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100331" y="2761150"/>
            <a:ext cx="2022605" cy="247715"/>
            <a:chOff x="3100332" y="269501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69653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69653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3943692" y="2698488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4113212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4340403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4567593" y="269831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4802215" y="2696367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69735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69501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522179"/>
            <a:ext cx="2500673" cy="220349"/>
            <a:chOff x="2594550" y="3227370"/>
            <a:chExt cx="2500673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971103" y="4304121"/>
            <a:ext cx="3135600" cy="226451"/>
            <a:chOff x="1959623" y="4136663"/>
            <a:chExt cx="3135600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5576747" y="2767110"/>
            <a:ext cx="2729054" cy="241755"/>
            <a:chOff x="5576747" y="2590244"/>
            <a:chExt cx="2729054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591763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5246" y="2591763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6420107" y="2593713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6589627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6816818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모서리가 둥근 직사각형 148"/>
            <p:cNvSpPr/>
            <p:nvPr/>
          </p:nvSpPr>
          <p:spPr>
            <a:xfrm>
              <a:off x="7044008" y="259354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>
              <a:off x="7278630" y="2591592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592575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590244"/>
              <a:ext cx="2729054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90683" y="3524166"/>
            <a:ext cx="2715118" cy="222563"/>
            <a:chOff x="2594550" y="3227370"/>
            <a:chExt cx="2715118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모서리가 둥근 직사각형 178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559762" y="4306055"/>
            <a:ext cx="2746038" cy="227990"/>
            <a:chOff x="5559762" y="4129712"/>
            <a:chExt cx="2746038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모서리가 둥근 직사각형 193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모서리가 둥근 직사각형 194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모서리가 둥근 직사각형 195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모서리가 둥근 직사각형 196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sp>
        <p:nvSpPr>
          <p:cNvPr id="211" name="타원 210"/>
          <p:cNvSpPr/>
          <p:nvPr/>
        </p:nvSpPr>
        <p:spPr>
          <a:xfrm>
            <a:off x="2799100" y="2502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2" name="타원 211"/>
          <p:cNvSpPr/>
          <p:nvPr/>
        </p:nvSpPr>
        <p:spPr>
          <a:xfrm>
            <a:off x="7738189" y="21577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0573944" y="43835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975838835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graphicFrame>
        <p:nvGraphicFramePr>
          <p:cNvPr id="231" name="차트 230"/>
          <p:cNvGraphicFramePr/>
          <p:nvPr>
            <p:extLst>
              <p:ext uri="{D42A27DB-BD31-4B8C-83A1-F6EECF244321}">
                <p14:modId xmlns:p14="http://schemas.microsoft.com/office/powerpoint/2010/main" val="3752366435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32" name="TextBox 231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graphicFrame>
        <p:nvGraphicFramePr>
          <p:cNvPr id="233" name="차트 232"/>
          <p:cNvGraphicFramePr/>
          <p:nvPr>
            <p:extLst>
              <p:ext uri="{D42A27DB-BD31-4B8C-83A1-F6EECF244321}">
                <p14:modId xmlns:p14="http://schemas.microsoft.com/office/powerpoint/2010/main" val="774295774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34" name="TextBox 233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graphicFrame>
        <p:nvGraphicFramePr>
          <p:cNvPr id="235" name="차트 234"/>
          <p:cNvGraphicFramePr/>
          <p:nvPr>
            <p:extLst>
              <p:ext uri="{D42A27DB-BD31-4B8C-83A1-F6EECF244321}">
                <p14:modId xmlns:p14="http://schemas.microsoft.com/office/powerpoint/2010/main" val="1848344324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36" name="TextBox 235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graphicFrame>
        <p:nvGraphicFramePr>
          <p:cNvPr id="237" name="차트 236"/>
          <p:cNvGraphicFramePr/>
          <p:nvPr>
            <p:extLst>
              <p:ext uri="{D42A27DB-BD31-4B8C-83A1-F6EECF244321}">
                <p14:modId xmlns:p14="http://schemas.microsoft.com/office/powerpoint/2010/main" val="3566346824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38" name="TextBox 237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graphicFrame>
        <p:nvGraphicFramePr>
          <p:cNvPr id="239" name="차트 238"/>
          <p:cNvGraphicFramePr/>
          <p:nvPr>
            <p:extLst>
              <p:ext uri="{D42A27DB-BD31-4B8C-83A1-F6EECF244321}">
                <p14:modId xmlns:p14="http://schemas.microsoft.com/office/powerpoint/2010/main" val="1303327345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40" name="TextBox 23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graphicFrame>
        <p:nvGraphicFramePr>
          <p:cNvPr id="241" name="차트 240"/>
          <p:cNvGraphicFramePr/>
          <p:nvPr>
            <p:extLst>
              <p:ext uri="{D42A27DB-BD31-4B8C-83A1-F6EECF244321}">
                <p14:modId xmlns:p14="http://schemas.microsoft.com/office/powerpoint/2010/main" val="3233147061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graphicFrame>
        <p:nvGraphicFramePr>
          <p:cNvPr id="243" name="차트 242"/>
          <p:cNvGraphicFramePr/>
          <p:nvPr>
            <p:extLst>
              <p:ext uri="{D42A27DB-BD31-4B8C-83A1-F6EECF244321}">
                <p14:modId xmlns:p14="http://schemas.microsoft.com/office/powerpoint/2010/main" val="2558144615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45" name="차트 244"/>
          <p:cNvGraphicFramePr/>
          <p:nvPr>
            <p:extLst>
              <p:ext uri="{D42A27DB-BD31-4B8C-83A1-F6EECF244321}">
                <p14:modId xmlns:p14="http://schemas.microsoft.com/office/powerpoint/2010/main" val="3737806096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50" name="TextBox 249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  <p:grpSp>
        <p:nvGrpSpPr>
          <p:cNvPr id="265" name="그룹 264"/>
          <p:cNvGrpSpPr/>
          <p:nvPr/>
        </p:nvGrpSpPr>
        <p:grpSpPr>
          <a:xfrm>
            <a:off x="7679084" y="5629998"/>
            <a:ext cx="1314589" cy="570211"/>
            <a:chOff x="5204460" y="4596878"/>
            <a:chExt cx="4063919" cy="1720098"/>
          </a:xfrm>
        </p:grpSpPr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67" name="그룹 2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68" name="직사각형 2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69" name="직사각형 2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0" name="직사각형 2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1" name="직사각형 2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2" name="직사각형 2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3" name="직사각형 2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77" name="TextBox 2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80" name="타원 279"/>
          <p:cNvSpPr/>
          <p:nvPr/>
        </p:nvSpPr>
        <p:spPr>
          <a:xfrm>
            <a:off x="4886232" y="5475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7563214" y="55273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5306848" y="58389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788378" y="58337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직사각형 283"/>
          <p:cNvSpPr/>
          <p:nvPr/>
        </p:nvSpPr>
        <p:spPr>
          <a:xfrm>
            <a:off x="5047241" y="57820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4979469" y="56038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781012" y="56248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6292693" y="58389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6831371" y="58337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5311605" y="60151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793135" y="60099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046336" y="59582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6297450" y="60151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6836128" y="60099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직사각형 303"/>
          <p:cNvSpPr/>
          <p:nvPr/>
        </p:nvSpPr>
        <p:spPr>
          <a:xfrm>
            <a:off x="2983706" y="259874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직사각형 304"/>
          <p:cNvSpPr/>
          <p:nvPr/>
        </p:nvSpPr>
        <p:spPr>
          <a:xfrm>
            <a:off x="2489833" y="337546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1855694" y="41379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5460425" y="259316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5464541" y="337164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5452181" y="413363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1969434" y="4146886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2593737" y="336151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3101380" y="2601506"/>
            <a:ext cx="20215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3" name="모서리가 둥근 직사각형 312"/>
          <p:cNvSpPr/>
          <p:nvPr/>
        </p:nvSpPr>
        <p:spPr>
          <a:xfrm>
            <a:off x="5575945" y="2606255"/>
            <a:ext cx="27298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5592223" y="336254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60172" y="4147053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9117" y="261309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7" name="TextBox 316"/>
          <p:cNvSpPr txBox="1"/>
          <p:nvPr/>
        </p:nvSpPr>
        <p:spPr>
          <a:xfrm>
            <a:off x="5533396" y="255791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5604886" y="33772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19" name="TextBox 318"/>
          <p:cNvSpPr txBox="1"/>
          <p:nvPr/>
        </p:nvSpPr>
        <p:spPr>
          <a:xfrm>
            <a:off x="5543768" y="332827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5581279" y="414428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1" name="TextBox 320"/>
          <p:cNvSpPr txBox="1"/>
          <p:nvPr/>
        </p:nvSpPr>
        <p:spPr>
          <a:xfrm>
            <a:off x="5525558" y="410434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3104245" y="2609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29" name="TextBox 328"/>
          <p:cNvSpPr txBox="1"/>
          <p:nvPr/>
        </p:nvSpPr>
        <p:spPr>
          <a:xfrm>
            <a:off x="3048524" y="2554475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2601206" y="33650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1" name="TextBox 330"/>
          <p:cNvSpPr txBox="1"/>
          <p:nvPr/>
        </p:nvSpPr>
        <p:spPr>
          <a:xfrm>
            <a:off x="2540088" y="331610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1975811" y="4142396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33" name="TextBox 332"/>
          <p:cNvSpPr txBox="1"/>
          <p:nvPr/>
        </p:nvSpPr>
        <p:spPr>
          <a:xfrm>
            <a:off x="1920090" y="4102459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4" name="타원 333"/>
          <p:cNvSpPr/>
          <p:nvPr/>
        </p:nvSpPr>
        <p:spPr>
          <a:xfrm>
            <a:off x="3206132" y="2475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549595" y="2560090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6" name="TextBox 335"/>
          <p:cNvSpPr txBox="1"/>
          <p:nvPr/>
        </p:nvSpPr>
        <p:spPr>
          <a:xfrm>
            <a:off x="3553712" y="333033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3524878" y="4117047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8" name="TextBox 337"/>
          <p:cNvSpPr txBox="1"/>
          <p:nvPr/>
        </p:nvSpPr>
        <p:spPr>
          <a:xfrm>
            <a:off x="6823472" y="2573112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9" name="TextBox 338"/>
          <p:cNvSpPr txBox="1"/>
          <p:nvPr/>
        </p:nvSpPr>
        <p:spPr>
          <a:xfrm>
            <a:off x="6827589" y="334335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6798755" y="4130069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512517" y="3756500"/>
            <a:ext cx="541814" cy="200056"/>
            <a:chOff x="2541092" y="3651725"/>
            <a:chExt cx="541814" cy="200056"/>
          </a:xfrm>
        </p:grpSpPr>
        <p:sp>
          <p:nvSpPr>
            <p:cNvPr id="203" name="모서리가 둥근 직사각형 20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5" name="양쪽 모서리가 둥근 사각형 20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8" name="오른쪽 화살표 20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4563479" y="3744770"/>
            <a:ext cx="541814" cy="206404"/>
            <a:chOff x="4592054" y="3639995"/>
            <a:chExt cx="541814" cy="206404"/>
          </a:xfrm>
        </p:grpSpPr>
        <p:sp>
          <p:nvSpPr>
            <p:cNvPr id="210" name="모서리가 둥근 직사각형 2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양쪽 모서리가 둥근 사각형 21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7" name="오른쪽 화살표 216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1890256" y="4545852"/>
            <a:ext cx="535464" cy="200056"/>
            <a:chOff x="1899781" y="4431552"/>
            <a:chExt cx="535464" cy="200056"/>
          </a:xfrm>
        </p:grpSpPr>
        <p:sp>
          <p:nvSpPr>
            <p:cNvPr id="219" name="모서리가 둥근 직사각형 218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양쪽 모서리가 둥근 사각형 219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4" name="오른쪽 화살표 22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5472968" y="4534419"/>
            <a:ext cx="541814" cy="200056"/>
            <a:chOff x="5492018" y="4439169"/>
            <a:chExt cx="54181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3" name="양쪽 모서리가 둥근 사각형 25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6" name="오른쪽 화살표 25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모서리가 둥근 직사각형 256"/>
          <p:cNvSpPr/>
          <p:nvPr/>
        </p:nvSpPr>
        <p:spPr>
          <a:xfrm>
            <a:off x="3094974" y="3003874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8" name="그룹 257"/>
          <p:cNvGrpSpPr/>
          <p:nvPr/>
        </p:nvGrpSpPr>
        <p:grpSpPr>
          <a:xfrm>
            <a:off x="3018408" y="3005002"/>
            <a:ext cx="541814" cy="202437"/>
            <a:chOff x="3018408" y="2900227"/>
            <a:chExt cx="541814" cy="202437"/>
          </a:xfrm>
        </p:grpSpPr>
        <p:sp>
          <p:nvSpPr>
            <p:cNvPr id="259" name="모서리가 둥근 직사각형 258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양쪽 모서리가 둥근 사각형 259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64" name="오른쪽 화살표 263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4" name="모서리가 둥근 직사각형 293"/>
          <p:cNvSpPr/>
          <p:nvPr/>
        </p:nvSpPr>
        <p:spPr>
          <a:xfrm>
            <a:off x="5574712" y="300669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5" name="그룹 294"/>
          <p:cNvGrpSpPr/>
          <p:nvPr/>
        </p:nvGrpSpPr>
        <p:grpSpPr>
          <a:xfrm>
            <a:off x="5506355" y="3010101"/>
            <a:ext cx="541814" cy="200056"/>
            <a:chOff x="5506355" y="2914851"/>
            <a:chExt cx="54181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1" name="모서리가 둥근 직사각형 340"/>
          <p:cNvSpPr/>
          <p:nvPr/>
        </p:nvSpPr>
        <p:spPr>
          <a:xfrm>
            <a:off x="2582488" y="37538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모서리가 둥근 직사각형 341"/>
          <p:cNvSpPr/>
          <p:nvPr/>
        </p:nvSpPr>
        <p:spPr>
          <a:xfrm>
            <a:off x="3776289" y="37538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모서리가 둥근 직사각형 342"/>
          <p:cNvSpPr/>
          <p:nvPr/>
        </p:nvSpPr>
        <p:spPr>
          <a:xfrm>
            <a:off x="1959108" y="45459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6972806" y="37409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5588498" y="37409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6" name="그룹 345"/>
          <p:cNvGrpSpPr/>
          <p:nvPr/>
        </p:nvGrpSpPr>
        <p:grpSpPr>
          <a:xfrm>
            <a:off x="5506688" y="3738784"/>
            <a:ext cx="541814" cy="206404"/>
            <a:chOff x="5506688" y="3662584"/>
            <a:chExt cx="541814" cy="206404"/>
          </a:xfrm>
        </p:grpSpPr>
        <p:sp>
          <p:nvSpPr>
            <p:cNvPr id="347" name="모서리가 둥근 직사각형 346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양쪽 모서리가 둥근 사각형 347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양쪽 모서리가 둥근 사각형 348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352" name="오른쪽 화살표 351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3" name="그룹 352"/>
          <p:cNvGrpSpPr/>
          <p:nvPr/>
        </p:nvGrpSpPr>
        <p:grpSpPr>
          <a:xfrm>
            <a:off x="7768470" y="3742293"/>
            <a:ext cx="541814" cy="206404"/>
            <a:chOff x="7768470" y="3666093"/>
            <a:chExt cx="541814" cy="206404"/>
          </a:xfrm>
        </p:grpSpPr>
        <p:sp>
          <p:nvSpPr>
            <p:cNvPr id="354" name="모서리가 둥근 직사각형 353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양쪽 모서리가 둥근 사각형 354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양쪽 모서리가 둥근 사각형 355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359" name="오른쪽 화살표 358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모서리가 둥근 직사각형 359"/>
          <p:cNvSpPr/>
          <p:nvPr/>
        </p:nvSpPr>
        <p:spPr>
          <a:xfrm>
            <a:off x="5569448" y="453437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표 3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764021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cxnSp>
        <p:nvCxnSpPr>
          <p:cNvPr id="362" name="직선 연결선 361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63" name="타원 362"/>
          <p:cNvSpPr/>
          <p:nvPr/>
        </p:nvSpPr>
        <p:spPr>
          <a:xfrm>
            <a:off x="2939902" y="2941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6638240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3460871"/>
              </p:ext>
            </p:extLst>
          </p:nvPr>
        </p:nvGraphicFramePr>
        <p:xfrm>
          <a:off x="407895" y="4845840"/>
          <a:ext cx="8658312" cy="10280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3084"/>
                <a:gridCol w="681482"/>
                <a:gridCol w="573442"/>
                <a:gridCol w="3478434"/>
                <a:gridCol w="3571870"/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38796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39" name="그룹 13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모서리가 둥근 직사각형 15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모서리가 둥근 직사각형 15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모서리가 둥근 직사각형 15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모서리가 둥근 직사각형 15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모서리가 둥근 직사각형 16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모서리가 둥근 직사각형 16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모서리가 둥근 직사각형 16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모서리가 둥근 직사각형 16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모서리가 둥근 직사각형 16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모서리가 둥근 직사각형 16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9" name="그룹 16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모서리가 둥근 직사각형 17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모서리가 둥근 직사각형 17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모서리가 둥근 직사각형 17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9" name="직사각형 178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직사각형 179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직사각형 180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직사각형 181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187" name="모서리가 둥근 직사각형 186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88" name="TextBox 187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0" name="TextBox 189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93" name="TextBox 192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5559209" y="24927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200" name="그룹 199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202" name="모서리가 둥근 직사각형 201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07" name="오른쪽 화살표 20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8" name="그룹 207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209" name="모서리가 둥근 직사각형 208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양쪽 모서리가 둥근 사각형 209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1" name="양쪽 모서리가 둥근 사각형 210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15" name="오른쪽 화살표 2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217" name="모서리가 둥근 직사각형 21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양쪽 모서리가 둥근 사각형 21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9" name="양쪽 모서리가 둥근 사각형 21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22" name="오른쪽 화살표 22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3" name="그룹 222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54" name="오른쪽 화살표 25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5" name="모서리가 둥근 직사각형 254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4" name="모서리가 둥근 직사각형 273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5634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6" name="타원 275"/>
          <p:cNvSpPr/>
          <p:nvPr/>
        </p:nvSpPr>
        <p:spPr>
          <a:xfrm>
            <a:off x="7671266" y="2159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375820" y="49970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5493112" y="24045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0" name="차트 279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2" name="차트 281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84" name="차트 283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86" name="차트 285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8" name="차트 287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90" name="차트 289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92" name="차트 291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94" name="차트 293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95" name="차트 294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99" name="직선 연결선 298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29" name="그룹 228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0" name="그림 22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31" name="그룹 23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32" name="직사각형 23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3" name="직사각형 23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4" name="직사각형 23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5" name="직사각형 23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6" name="직사각형 23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7" name="직사각형 23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44" name="모서리가 둥근 직사각형 243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47" name="직사각형 246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직사각형 299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301" name="모서리가 둥근 직사각형 300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모서리가 둥근 직사각형 301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3" name="직사각형 302"/>
          <p:cNvSpPr/>
          <p:nvPr/>
        </p:nvSpPr>
        <p:spPr>
          <a:xfrm>
            <a:off x="167374" y="442275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그래프</a:t>
            </a:r>
            <a:endParaRPr lang="ko-KR" altLang="en-US" sz="1050" dirty="0"/>
          </a:p>
        </p:txBody>
      </p:sp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0056110"/>
              </p:ext>
            </p:extLst>
          </p:nvPr>
        </p:nvGraphicFramePr>
        <p:xfrm>
          <a:off x="2023781" y="5084084"/>
          <a:ext cx="3419369" cy="786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304" name="차트 30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2661238"/>
              </p:ext>
            </p:extLst>
          </p:nvPr>
        </p:nvGraphicFramePr>
        <p:xfrm>
          <a:off x="5493112" y="5089729"/>
          <a:ext cx="3573095" cy="784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5" name="TextBox 30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306" name="TextBox 30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307" name="TextBox 30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308" name="TextBox 30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309" name="TextBox 30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311" name="TextBox 310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312" name="TextBox 31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313" name="TextBox 31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314" name="TextBox 31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10163034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0101594"/>
              </p:ext>
            </p:extLst>
          </p:nvPr>
        </p:nvGraphicFramePr>
        <p:xfrm>
          <a:off x="444747" y="4765411"/>
          <a:ext cx="8548926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4869"/>
                <a:gridCol w="714755"/>
                <a:gridCol w="448070"/>
                <a:gridCol w="531032"/>
                <a:gridCol w="321918"/>
                <a:gridCol w="299800"/>
                <a:gridCol w="337709"/>
                <a:gridCol w="340046"/>
                <a:gridCol w="343166"/>
                <a:gridCol w="351745"/>
                <a:gridCol w="377483"/>
                <a:gridCol w="531589"/>
                <a:gridCol w="553220"/>
                <a:gridCol w="303061"/>
                <a:gridCol w="368905"/>
                <a:gridCol w="343166"/>
                <a:gridCol w="377483"/>
                <a:gridCol w="377483"/>
                <a:gridCol w="386062"/>
                <a:gridCol w="360325"/>
                <a:gridCol w="457039"/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DS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LD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GO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MI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MO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RH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Full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Empty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95414" y="47647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669502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38" name="그룹 237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40" name="그룹 239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41" name="직사각형 240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2" name="직사각형 241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3" name="직사각형 242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4" name="직사각형 243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5" name="직사각형 244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6" name="직사각형 245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47" name="TextBox 246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58" name="모서리가 둥근 직사각형 257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DS      </a:t>
            </a:r>
            <a:r>
              <a:rPr lang="ko-KR" altLang="en-US" sz="800" b="1" smtClean="0"/>
              <a:t>           </a:t>
            </a:r>
            <a:r>
              <a:rPr lang="en-US" altLang="ko-KR" sz="800" b="1" dirty="0" smtClean="0"/>
              <a:t>LD                  MI                MO   </a:t>
            </a:r>
          </a:p>
        </p:txBody>
      </p:sp>
      <p:sp>
        <p:nvSpPr>
          <p:cNvPr id="261" name="직사각형 260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 smtClean="0"/>
              <a:t>Job Type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smtClean="0"/>
              <a:t>GI</a:t>
            </a:r>
            <a:r>
              <a:rPr lang="ko-KR" altLang="en-US" sz="800" b="1" smtClean="0"/>
              <a:t>                 </a:t>
            </a:r>
            <a:r>
              <a:rPr lang="en-US" altLang="ko-KR" sz="800" b="1" dirty="0" smtClean="0"/>
              <a:t>GO                 RH                Non   </a:t>
            </a: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직사각형 269"/>
          <p:cNvSpPr/>
          <p:nvPr/>
        </p:nvSpPr>
        <p:spPr>
          <a:xfrm>
            <a:off x="288522" y="4270747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50" dirty="0" smtClean="0"/>
              <a:t>Data View </a:t>
            </a:r>
            <a:r>
              <a:rPr lang="ko-KR" altLang="en-US" sz="1050" smtClean="0"/>
              <a:t>표</a:t>
            </a:r>
            <a:endParaRPr lang="ko-KR" altLang="en-US" sz="1050" dirty="0"/>
          </a:p>
        </p:txBody>
      </p: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5" name="TextBox 19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196" name="TextBox 19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197" name="TextBox 19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198" name="TextBox 19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199" name="TextBox 19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200" name="TextBox 19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313541397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mtClean="0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</a:t>
            </a:r>
            <a:r>
              <a:rPr lang="en-US" altLang="ko-KR" sz="900" dirty="0" smtClean="0">
                <a:solidFill>
                  <a:schemeClr val="bg1"/>
                </a:solidFill>
              </a:rPr>
              <a:t>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70%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90%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  |  J.S 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11%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3" name="TextBox 392"/>
          <p:cNvSpPr txBox="1"/>
          <p:nvPr/>
        </p:nvSpPr>
        <p:spPr>
          <a:xfrm>
            <a:off x="5549684" y="31785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5472043" y="3132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>
            <p:extLst/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>
            <p:extLst/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>
            <p:extLst/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>
            <p:extLst/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>
            <p:extLst/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>
            <p:extLst/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>
            <p:extLst/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>
            <p:extLst/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>
            <p:extLst/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580018"/>
              </p:ext>
            </p:extLst>
          </p:nvPr>
        </p:nvGraphicFramePr>
        <p:xfrm>
          <a:off x="411669" y="3958913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4631"/>
                <a:gridCol w="695325"/>
                <a:gridCol w="448052"/>
                <a:gridCol w="3478434"/>
                <a:gridCol w="3571870"/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Job 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92" name="차트 1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7374576"/>
              </p:ext>
            </p:extLst>
          </p:nvPr>
        </p:nvGraphicFramePr>
        <p:xfrm>
          <a:off x="2027555" y="4199745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93" name="차트 19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3650482"/>
              </p:ext>
            </p:extLst>
          </p:nvPr>
        </p:nvGraphicFramePr>
        <p:xfrm>
          <a:off x="5496886" y="4205056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94" name="차트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096133"/>
              </p:ext>
            </p:extLst>
          </p:nvPr>
        </p:nvGraphicFramePr>
        <p:xfrm>
          <a:off x="2046023" y="5049576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95" name="차트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524634"/>
              </p:ext>
            </p:extLst>
          </p:nvPr>
        </p:nvGraphicFramePr>
        <p:xfrm>
          <a:off x="5515354" y="5054887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96" name="차트 19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108254"/>
              </p:ext>
            </p:extLst>
          </p:nvPr>
        </p:nvGraphicFramePr>
        <p:xfrm>
          <a:off x="2046023" y="5897000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97" name="차트 1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0312931"/>
              </p:ext>
            </p:extLst>
          </p:nvPr>
        </p:nvGraphicFramePr>
        <p:xfrm>
          <a:off x="5515354" y="5902311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98" name="타원 197"/>
          <p:cNvSpPr/>
          <p:nvPr/>
        </p:nvSpPr>
        <p:spPr>
          <a:xfrm>
            <a:off x="296968" y="4141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83610" y="49400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83610" y="5845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6" name="표 1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87" name="TextBox 186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188" name="TextBox 187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191" name="TextBox 190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205" name="TextBox 204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206" name="TextBox 205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207" name="TextBox 206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3780079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20145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633089"/>
              </p:ext>
            </p:extLst>
          </p:nvPr>
        </p:nvGraphicFramePr>
        <p:xfrm>
          <a:off x="495220" y="2522538"/>
          <a:ext cx="8445149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711"/>
                <a:gridCol w="706078"/>
                <a:gridCol w="442630"/>
                <a:gridCol w="3392797"/>
                <a:gridCol w="3483933"/>
              </a:tblGrid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en-US" altLang="ko-KR" sz="800" dirty="0" smtClean="0"/>
                        <a:t>type</a:t>
                      </a:r>
                      <a:r>
                        <a:rPr lang="en-US" altLang="ko-KR" sz="800" baseline="0" dirty="0" smtClean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 smtClean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3" name="모서리가 둥근 직사각형 182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88" name="차트 187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04" name="직선 연결선 203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69077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7" name="타원 206"/>
          <p:cNvSpPr/>
          <p:nvPr/>
        </p:nvSpPr>
        <p:spPr>
          <a:xfrm>
            <a:off x="7612301" y="2210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381470" y="2596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0" name="타원 209"/>
          <p:cNvSpPr/>
          <p:nvPr/>
        </p:nvSpPr>
        <p:spPr>
          <a:xfrm>
            <a:off x="387786" y="35283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1" name="타원 210"/>
          <p:cNvSpPr/>
          <p:nvPr/>
        </p:nvSpPr>
        <p:spPr>
          <a:xfrm>
            <a:off x="387786" y="43787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5" name="차트 20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013478"/>
              </p:ext>
            </p:extLst>
          </p:nvPr>
        </p:nvGraphicFramePr>
        <p:xfrm>
          <a:off x="2085438" y="2757646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9" name="차트 20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0664417"/>
              </p:ext>
            </p:extLst>
          </p:nvPr>
        </p:nvGraphicFramePr>
        <p:xfrm>
          <a:off x="5488094" y="2753432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023634"/>
              </p:ext>
            </p:extLst>
          </p:nvPr>
        </p:nvGraphicFramePr>
        <p:xfrm>
          <a:off x="2103906" y="3607477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13" name="차트 2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8370864"/>
              </p:ext>
            </p:extLst>
          </p:nvPr>
        </p:nvGraphicFramePr>
        <p:xfrm>
          <a:off x="5487512" y="3603263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214" name="차트 2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4101142"/>
              </p:ext>
            </p:extLst>
          </p:nvPr>
        </p:nvGraphicFramePr>
        <p:xfrm>
          <a:off x="2103906" y="4454901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215" name="차트 2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3642114"/>
              </p:ext>
            </p:extLst>
          </p:nvPr>
        </p:nvGraphicFramePr>
        <p:xfrm>
          <a:off x="5487512" y="4450687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216" name="차트 2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587527"/>
              </p:ext>
            </p:extLst>
          </p:nvPr>
        </p:nvGraphicFramePr>
        <p:xfrm>
          <a:off x="2097785" y="5302325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17" name="차트 2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315524"/>
              </p:ext>
            </p:extLst>
          </p:nvPr>
        </p:nvGraphicFramePr>
        <p:xfrm>
          <a:off x="5481391" y="5298111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18" name="타원 217"/>
          <p:cNvSpPr/>
          <p:nvPr/>
        </p:nvSpPr>
        <p:spPr>
          <a:xfrm>
            <a:off x="364085" y="52876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9" name="차트 2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3984932"/>
              </p:ext>
            </p:extLst>
          </p:nvPr>
        </p:nvGraphicFramePr>
        <p:xfrm>
          <a:off x="2097785" y="6166708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220" name="차트 2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7242338"/>
              </p:ext>
            </p:extLst>
          </p:nvPr>
        </p:nvGraphicFramePr>
        <p:xfrm>
          <a:off x="5481391" y="6162494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221" name="타원 220"/>
          <p:cNvSpPr/>
          <p:nvPr/>
        </p:nvSpPr>
        <p:spPr>
          <a:xfrm>
            <a:off x="376307" y="60480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  <a:gridCol w="218747"/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0" name="TextBox 6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09:00</a:t>
            </a:r>
            <a:endParaRPr lang="ko-KR" altLang="en-US" sz="700"/>
          </a:p>
        </p:txBody>
      </p:sp>
      <p:sp>
        <p:nvSpPr>
          <p:cNvPr id="71" name="TextBox 70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10:00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11:00</a:t>
            </a:r>
            <a:endParaRPr lang="ko-KR" altLang="en-US" sz="700"/>
          </a:p>
        </p:txBody>
      </p:sp>
      <p:sp>
        <p:nvSpPr>
          <p:cNvPr id="73" name="TextBox 72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12:00</a:t>
            </a:r>
            <a:endParaRPr lang="ko-KR" altLang="en-US" sz="700"/>
          </a:p>
        </p:txBody>
      </p:sp>
      <p:sp>
        <p:nvSpPr>
          <p:cNvPr id="74" name="TextBox 73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13:00</a:t>
            </a:r>
            <a:endParaRPr lang="ko-KR" altLang="en-US" sz="700"/>
          </a:p>
        </p:txBody>
      </p:sp>
      <p:sp>
        <p:nvSpPr>
          <p:cNvPr id="75" name="TextBox 74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14:00</a:t>
            </a:r>
            <a:endParaRPr lang="ko-KR" altLang="en-US" sz="700"/>
          </a:p>
        </p:txBody>
      </p:sp>
      <p:sp>
        <p:nvSpPr>
          <p:cNvPr id="76" name="TextBox 75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15:00</a:t>
            </a:r>
            <a:endParaRPr lang="ko-KR" altLang="en-US" sz="700"/>
          </a:p>
        </p:txBody>
      </p:sp>
      <p:sp>
        <p:nvSpPr>
          <p:cNvPr id="77" name="TextBox 76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07:00</a:t>
            </a:r>
            <a:endParaRPr lang="ko-KR" altLang="en-US" sz="700"/>
          </a:p>
        </p:txBody>
      </p:sp>
      <p:sp>
        <p:nvSpPr>
          <p:cNvPr id="78" name="TextBox 77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08:00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95993507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3883686191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7778526"/>
              </p:ext>
            </p:extLst>
          </p:nvPr>
        </p:nvGraphicFramePr>
        <p:xfrm>
          <a:off x="9488422" y="859353"/>
          <a:ext cx="2637675" cy="44024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블럭별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및 예측 데이터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Export[EP]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수출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InCome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[I.C]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수입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TransShipmemt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[T.S]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환적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컨테이너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-&gt;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 smtClean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비고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전체의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Cycle Time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741228" y="5791153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 smtClean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grpSp>
        <p:nvGrpSpPr>
          <p:cNvPr id="7" name="그룹 6"/>
          <p:cNvGrpSpPr/>
          <p:nvPr/>
        </p:nvGrpSpPr>
        <p:grpSpPr>
          <a:xfrm>
            <a:off x="3100332" y="2666513"/>
            <a:ext cx="1994892" cy="237577"/>
            <a:chOff x="3100332" y="248546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48780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48546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435434"/>
            <a:ext cx="2521365" cy="202320"/>
            <a:chOff x="2594550" y="3227370"/>
            <a:chExt cx="925210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1959622" y="4225826"/>
            <a:ext cx="3156294" cy="224684"/>
            <a:chOff x="1959622" y="4031888"/>
            <a:chExt cx="1314536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4352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5576746" y="2666513"/>
            <a:ext cx="2729054" cy="237578"/>
            <a:chOff x="5576747" y="2485469"/>
            <a:chExt cx="1051226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1688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48780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485469"/>
              <a:ext cx="105122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77810" y="3432393"/>
            <a:ext cx="2727991" cy="217800"/>
            <a:chOff x="2594550" y="3227370"/>
            <a:chExt cx="1299610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59761" y="4225825"/>
            <a:ext cx="2746039" cy="217733"/>
            <a:chOff x="5559763" y="4024937"/>
            <a:chExt cx="1861576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5562985" y="608685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6074995" y="608164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150978" y="6029934"/>
            <a:ext cx="17395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b="1" dirty="0" smtClean="0"/>
              <a:t>수입</a:t>
            </a:r>
            <a:r>
              <a:rPr lang="en-US" altLang="ko-KR" sz="800" b="1" dirty="0" smtClean="0"/>
              <a:t>  :     </a:t>
            </a:r>
            <a:r>
              <a:rPr lang="ko-KR" altLang="en-US" sz="800" b="1" smtClean="0"/>
              <a:t>       수출</a:t>
            </a:r>
            <a:r>
              <a:rPr lang="en-US" altLang="ko-KR" sz="800" b="1" dirty="0" smtClean="0"/>
              <a:t>  :           </a:t>
            </a:r>
            <a:r>
              <a:rPr lang="ko-KR" altLang="en-US" sz="800" b="1" smtClean="0"/>
              <a:t>환적</a:t>
            </a:r>
            <a:r>
              <a:rPr lang="en-US" altLang="ko-KR" sz="800" b="1" dirty="0" smtClean="0"/>
              <a:t>  :         </a:t>
            </a:r>
          </a:p>
        </p:txBody>
      </p:sp>
      <p:sp>
        <p:nvSpPr>
          <p:cNvPr id="216" name="직사각형 215"/>
          <p:cNvSpPr/>
          <p:nvPr/>
        </p:nvSpPr>
        <p:spPr>
          <a:xfrm>
            <a:off x="5159406" y="5794559"/>
            <a:ext cx="128753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smtClean="0"/>
              <a:t>Container </a:t>
            </a:r>
            <a:r>
              <a:rPr lang="ko-KR" altLang="en-US" sz="900" b="1" smtClean="0"/>
              <a:t>점유율</a:t>
            </a:r>
            <a:r>
              <a:rPr lang="en-US" altLang="ko-KR" sz="900" b="1" dirty="0" smtClean="0"/>
              <a:t> </a:t>
            </a:r>
            <a:r>
              <a:rPr lang="ko-KR" altLang="en-US" sz="900" b="1" smtClean="0"/>
              <a:t>비고</a:t>
            </a:r>
            <a:endParaRPr lang="ko-KR" altLang="en-US" sz="900" b="1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159406" y="5792143"/>
            <a:ext cx="2391886" cy="56922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617410" y="6086851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813477" y="2874456"/>
            <a:ext cx="4331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   7A   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4886232" y="56369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134876" y="2278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0" name="타원 259"/>
          <p:cNvSpPr/>
          <p:nvPr/>
        </p:nvSpPr>
        <p:spPr>
          <a:xfrm>
            <a:off x="2790985" y="23660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2" name="타원 261"/>
          <p:cNvSpPr/>
          <p:nvPr/>
        </p:nvSpPr>
        <p:spPr>
          <a:xfrm>
            <a:off x="9869593" y="24925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3" name="타원 262"/>
          <p:cNvSpPr/>
          <p:nvPr/>
        </p:nvSpPr>
        <p:spPr>
          <a:xfrm>
            <a:off x="10579541" y="44689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100332" y="2489855"/>
            <a:ext cx="1994892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5574984" y="2488017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5573753" y="323326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57709" y="4025070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2590983" y="324277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435" y="4052698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3567" y="249919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1" name="TextBox 160"/>
          <p:cNvSpPr txBox="1"/>
          <p:nvPr/>
        </p:nvSpPr>
        <p:spPr>
          <a:xfrm>
            <a:off x="5527846" y="244402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</a:t>
            </a:r>
            <a:r>
              <a:rPr lang="en-US" altLang="ko-KR" sz="900" dirty="0" smtClean="0">
                <a:solidFill>
                  <a:schemeClr val="bg1"/>
                </a:solidFill>
              </a:rPr>
              <a:t>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9336" y="326337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6" name="TextBox 165"/>
          <p:cNvSpPr txBox="1"/>
          <p:nvPr/>
        </p:nvSpPr>
        <p:spPr>
          <a:xfrm>
            <a:off x="5538218" y="321437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729" y="403038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68" name="TextBox 167"/>
          <p:cNvSpPr txBox="1"/>
          <p:nvPr/>
        </p:nvSpPr>
        <p:spPr>
          <a:xfrm>
            <a:off x="5520008" y="399045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8517" y="2444021"/>
            <a:ext cx="309700" cy="230832"/>
            <a:chOff x="-3903" y="3200061"/>
            <a:chExt cx="309700" cy="230832"/>
          </a:xfrm>
        </p:grpSpPr>
        <p:sp>
          <p:nvSpPr>
            <p:cNvPr id="177" name="모서리가 둥근 직사각형 176"/>
            <p:cNvSpPr/>
            <p:nvPr/>
          </p:nvSpPr>
          <p:spPr>
            <a:xfrm>
              <a:off x="51818" y="3255238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-3903" y="3200061"/>
              <a:ext cx="30970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5A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2541105" y="3221735"/>
            <a:ext cx="319128" cy="230832"/>
            <a:chOff x="6469" y="3970419"/>
            <a:chExt cx="319128" cy="230832"/>
          </a:xfrm>
        </p:grpSpPr>
        <p:sp>
          <p:nvSpPr>
            <p:cNvPr id="179" name="모서리가 둥근 직사각형 178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912285" y="4017687"/>
            <a:ext cx="312906" cy="230832"/>
            <a:chOff x="-11741" y="4733790"/>
            <a:chExt cx="312906" cy="230832"/>
          </a:xfrm>
        </p:grpSpPr>
        <p:sp>
          <p:nvSpPr>
            <p:cNvPr id="186" name="모서리가 둥근 직사각형 185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220926" y="2481761"/>
            <a:ext cx="192392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20%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104874" y="323384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063306" y="4042027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392846" y="2477166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50682" y="322925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346061" y="4037432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096292" y="2701341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2564105" y="343467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947924" y="4252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556987" y="26955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70%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553367" y="344848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5558016" y="4247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4447427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6" name="오른쪽 화살표 20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5469793" y="4435994"/>
            <a:ext cx="541814" cy="200056"/>
            <a:chOff x="5492018" y="4439169"/>
            <a:chExt cx="541814" cy="200056"/>
          </a:xfrm>
        </p:grpSpPr>
        <p:sp>
          <p:nvSpPr>
            <p:cNvPr id="208" name="모서리가 둥근 직사각형 20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28" name="오른쪽 화살표 227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9" name="모서리가 둥근 직사각형 228"/>
          <p:cNvSpPr/>
          <p:nvPr/>
        </p:nvSpPr>
        <p:spPr>
          <a:xfrm>
            <a:off x="3091799" y="2905449"/>
            <a:ext cx="199805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0" name="그룹 229"/>
          <p:cNvGrpSpPr/>
          <p:nvPr/>
        </p:nvGrpSpPr>
        <p:grpSpPr>
          <a:xfrm>
            <a:off x="3015233" y="2906577"/>
            <a:ext cx="541814" cy="202437"/>
            <a:chOff x="3018408" y="2900227"/>
            <a:chExt cx="541814" cy="202437"/>
          </a:xfrm>
        </p:grpSpPr>
        <p:sp>
          <p:nvSpPr>
            <p:cNvPr id="231" name="모서리가 둥근 직사각형 23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양쪽 모서리가 둥근 사각형 23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A01</a:t>
              </a:r>
              <a:endParaRPr lang="ko-KR" altLang="en-US" sz="700" b="1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86</a:t>
              </a:r>
              <a:endParaRPr lang="ko-KR" altLang="en-US" sz="700" b="1"/>
            </a:p>
          </p:txBody>
        </p:sp>
        <p:sp>
          <p:nvSpPr>
            <p:cNvPr id="236" name="오른쪽 화살표 235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7" name="모서리가 둥근 직사각형 236"/>
          <p:cNvSpPr/>
          <p:nvPr/>
        </p:nvSpPr>
        <p:spPr>
          <a:xfrm>
            <a:off x="5571537" y="2908266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8" name="그룹 237"/>
          <p:cNvGrpSpPr/>
          <p:nvPr/>
        </p:nvGrpSpPr>
        <p:grpSpPr>
          <a:xfrm>
            <a:off x="5503180" y="2911676"/>
            <a:ext cx="541814" cy="200056"/>
            <a:chOff x="5506355" y="2914851"/>
            <a:chExt cx="541814" cy="200056"/>
          </a:xfrm>
        </p:grpSpPr>
        <p:sp>
          <p:nvSpPr>
            <p:cNvPr id="239" name="모서리가 둥근 직사각형 238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양쪽 모서리가 둥근 사각형 239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A02</a:t>
              </a:r>
              <a:endParaRPr lang="ko-KR" altLang="en-US" sz="700" b="1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81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6" name="모서리가 둥근 직사각형 245"/>
          <p:cNvSpPr/>
          <p:nvPr/>
        </p:nvSpPr>
        <p:spPr>
          <a:xfrm>
            <a:off x="2582488" y="36363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3795339" y="363633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955933" y="4447508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6969631" y="36424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5323" y="364248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3513" y="3640359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5295" y="3643868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66273" y="443595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4563479" y="3639995"/>
            <a:ext cx="541814" cy="206404"/>
            <a:chOff x="4592054" y="3639995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2512517" y="3639025"/>
            <a:ext cx="541814" cy="200056"/>
            <a:chOff x="2541092" y="3651725"/>
            <a:chExt cx="541814" cy="200056"/>
          </a:xfrm>
        </p:grpSpPr>
        <p:sp>
          <p:nvSpPr>
            <p:cNvPr id="288" name="모서리가 둥근 직사각형 28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양쪽 모서리가 둥근 사각형 28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양쪽 모서리가 둥근 사각형 28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93" name="오른쪽 화살표 29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94" name="표 2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8618394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5" name="타원 294"/>
          <p:cNvSpPr/>
          <p:nvPr/>
        </p:nvSpPr>
        <p:spPr>
          <a:xfrm>
            <a:off x="2943697" y="285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047993" y="5433060"/>
            <a:ext cx="372340" cy="25541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1331939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9867046"/>
              </p:ext>
            </p:extLst>
          </p:nvPr>
        </p:nvGraphicFramePr>
        <p:xfrm>
          <a:off x="407895" y="4168544"/>
          <a:ext cx="8658315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>
              <p:ext uri="{D42A27DB-BD31-4B8C-83A1-F6EECF244321}">
                <p14:modId xmlns:p14="http://schemas.microsoft.com/office/powerpoint/2010/main" val="2854202087"/>
              </p:ext>
            </p:extLst>
          </p:nvPr>
        </p:nvGraphicFramePr>
        <p:xfrm>
          <a:off x="3679568" y="4390846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794541795"/>
              </p:ext>
            </p:extLst>
          </p:nvPr>
        </p:nvGraphicFramePr>
        <p:xfrm>
          <a:off x="7338198" y="4410581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2599914627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387759" y="236889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√</a:t>
            </a:r>
            <a:endParaRPr lang="ko-KR" altLang="en-US" sz="800" b="1" dirty="0"/>
          </a:p>
        </p:txBody>
      </p:sp>
      <p:sp>
        <p:nvSpPr>
          <p:cNvPr id="272" name="타원 271"/>
          <p:cNvSpPr/>
          <p:nvPr/>
        </p:nvSpPr>
        <p:spPr>
          <a:xfrm>
            <a:off x="5331479" y="2305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3" name="타원 272"/>
          <p:cNvSpPr/>
          <p:nvPr/>
        </p:nvSpPr>
        <p:spPr>
          <a:xfrm>
            <a:off x="317895" y="43008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6433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Cycle Time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872719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/>
          </p:nvPr>
        </p:nvGraphicFramePr>
        <p:xfrm>
          <a:off x="407895" y="3893340"/>
          <a:ext cx="8658315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/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/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1925242171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69" name="차트 268"/>
          <p:cNvGraphicFramePr/>
          <p:nvPr>
            <p:extLst/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935358"/>
              </p:ext>
            </p:extLst>
          </p:nvPr>
        </p:nvGraphicFramePr>
        <p:xfrm>
          <a:off x="9488422" y="851115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7298988" y="208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325386" y="4382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99299" y="56335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317895" y="6908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060429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 장치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4129323"/>
              </p:ext>
            </p:extLst>
          </p:nvPr>
        </p:nvGraphicFramePr>
        <p:xfrm>
          <a:off x="407895" y="3893340"/>
          <a:ext cx="8658315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355"/>
                <a:gridCol w="704850"/>
                <a:gridCol w="359064"/>
                <a:gridCol w="526472"/>
                <a:gridCol w="406400"/>
                <a:gridCol w="397164"/>
                <a:gridCol w="332509"/>
                <a:gridCol w="1902691"/>
                <a:gridCol w="563418"/>
                <a:gridCol w="424873"/>
                <a:gridCol w="406400"/>
                <a:gridCol w="395215"/>
                <a:gridCol w="1789904"/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 smtClean="0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T.S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T.S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 smtClean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7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/>
          </p:nvPr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/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>
            <p:extLst/>
          </p:nvPr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/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315284" y="3229702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8122" y="4033407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2683745" y="4034219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6283885" y="4027268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 smtClean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</a:t>
              </a:r>
              <a:r>
                <a:rPr lang="en-US" altLang="ko-KR" sz="900" dirty="0" smtClean="0">
                  <a:solidFill>
                    <a:schemeClr val="bg1"/>
                  </a:solidFill>
                </a:rPr>
                <a:t>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 smtClean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 smtClean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60%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209063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35%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15%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10%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98804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38%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20056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EP: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↗</a:t>
            </a:r>
            <a:r>
              <a:rPr lang="en-US" altLang="ko-KR" sz="800" b="1" dirty="0" smtClean="0"/>
              <a:t> 20%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I.C: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/>
              <a:t>| T.S:</a:t>
            </a:r>
            <a:r>
              <a:rPr lang="en-US" altLang="ko-KR" sz="800" b="1" dirty="0" smtClean="0">
                <a:solidFill>
                  <a:srgbClr val="FF0000"/>
                </a:solidFill>
              </a:rPr>
              <a:t>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 smtClean="0"/>
              <a:t> </a:t>
            </a:r>
            <a:r>
              <a:rPr lang="en-US" altLang="ko-KR" sz="800" b="1" dirty="0"/>
              <a:t>7% </a:t>
            </a:r>
            <a:r>
              <a:rPr lang="en-US" altLang="ko-KR" sz="800" b="1" dirty="0" smtClean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85%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</a:t>
            </a:r>
            <a:r>
              <a:rPr lang="en-US" altLang="ko-KR" sz="800" b="1" dirty="0" smtClean="0">
                <a:solidFill>
                  <a:schemeClr val="bg1"/>
                </a:solidFill>
              </a:rPr>
              <a:t>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65%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/>
                </a:solidFill>
              </a:rPr>
              <a:t>45% </a:t>
            </a:r>
            <a:r>
              <a:rPr lang="en-US" altLang="ko-KR" sz="800" b="1" dirty="0" smtClean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</a:t>
              </a:r>
              <a:r>
                <a:rPr lang="en-US" altLang="ko-KR" sz="700" b="1" dirty="0" smtClean="0"/>
                <a:t>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smtClean="0"/>
                <a:t>B0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3186407657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>
            <p:extLst/>
          </p:nvPr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69" name="차트 268"/>
          <p:cNvGraphicFramePr/>
          <p:nvPr>
            <p:extLst/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34" name="타원 133"/>
          <p:cNvSpPr/>
          <p:nvPr/>
        </p:nvSpPr>
        <p:spPr>
          <a:xfrm>
            <a:off x="7296344" y="20947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316018" y="43227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302660" y="5673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302660" y="6912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선택된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 smtClean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3611279"/>
              </p:ext>
            </p:extLst>
          </p:nvPr>
        </p:nvGraphicFramePr>
        <p:xfrm>
          <a:off x="7318211" y="1301322"/>
          <a:ext cx="1762289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/>
                <a:gridCol w="519641"/>
                <a:gridCol w="705909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수입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tx1"/>
                          </a:solidFill>
                        </a:rPr>
                        <a:t>수출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tx1"/>
                          </a:solidFill>
                        </a:rPr>
                        <a:t>환적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406474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3301865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750452043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6442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21492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13" name="모서리가 둥근 직사각형 912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solidFill>
            <a:schemeClr val="accent5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4" name="직사각형 913"/>
          <p:cNvSpPr/>
          <p:nvPr/>
        </p:nvSpPr>
        <p:spPr>
          <a:xfrm>
            <a:off x="374810" y="1401927"/>
            <a:ext cx="61266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HJNC20191</a:t>
            </a:r>
            <a:endParaRPr lang="ko-KR" altLang="en-US" sz="600" b="1"/>
          </a:p>
        </p:txBody>
      </p:sp>
      <p:sp>
        <p:nvSpPr>
          <p:cNvPr id="915" name="직사각형 914"/>
          <p:cNvSpPr/>
          <p:nvPr/>
        </p:nvSpPr>
        <p:spPr>
          <a:xfrm>
            <a:off x="1137426" y="1400728"/>
            <a:ext cx="5677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HJNC2011</a:t>
            </a:r>
            <a:endParaRPr lang="ko-KR" altLang="en-US" sz="600" b="1"/>
          </a:p>
        </p:txBody>
      </p:sp>
      <p:sp>
        <p:nvSpPr>
          <p:cNvPr id="916" name="직사각형 915"/>
          <p:cNvSpPr/>
          <p:nvPr/>
        </p:nvSpPr>
        <p:spPr>
          <a:xfrm>
            <a:off x="1899456" y="1405406"/>
            <a:ext cx="5212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NYK2314</a:t>
            </a:r>
            <a:endParaRPr lang="ko-KR" altLang="en-US" sz="600" b="1"/>
          </a:p>
        </p:txBody>
      </p:sp>
      <p:sp>
        <p:nvSpPr>
          <p:cNvPr id="917" name="직사각형 916"/>
          <p:cNvSpPr/>
          <p:nvPr/>
        </p:nvSpPr>
        <p:spPr>
          <a:xfrm>
            <a:off x="2544675" y="1406909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19" name="그림 9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920" name="그림 9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921" name="그림 92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922" name="그림 9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923" name="모서리가 둥근 직사각형 922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4" name="모서리가 둥근 직사각형 923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5" name="모서리가 둥근 직사각형 924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6" name="직사각형 925"/>
          <p:cNvSpPr/>
          <p:nvPr/>
        </p:nvSpPr>
        <p:spPr>
          <a:xfrm>
            <a:off x="3265623" y="1405602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HMM15833</a:t>
            </a:r>
            <a:endParaRPr lang="ko-KR" altLang="en-US" sz="600" b="1"/>
          </a:p>
        </p:txBody>
      </p:sp>
      <p:pic>
        <p:nvPicPr>
          <p:cNvPr id="927" name="그림 9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928" name="모서리가 둥근 직사각형 927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4087725" y="98352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933" name="직선 연결선 932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직선 연결선 933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직선 연결선 934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직선 연결선 936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직선 연결선 937"/>
          <p:cNvCxnSpPr>
            <a:endCxn id="913" idx="2"/>
          </p:cNvCxnSpPr>
          <p:nvPr/>
        </p:nvCxnSpPr>
        <p:spPr>
          <a:xfrm>
            <a:off x="679966" y="15876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9" name="직선 연결선 938"/>
          <p:cNvCxnSpPr/>
          <p:nvPr/>
        </p:nvCxnSpPr>
        <p:spPr>
          <a:xfrm>
            <a:off x="1397791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0" name="TextBox 939"/>
          <p:cNvSpPr txBox="1"/>
          <p:nvPr/>
        </p:nvSpPr>
        <p:spPr>
          <a:xfrm>
            <a:off x="323076" y="1554361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1" name="TextBox 940"/>
          <p:cNvSpPr txBox="1"/>
          <p:nvPr/>
        </p:nvSpPr>
        <p:spPr>
          <a:xfrm>
            <a:off x="669151" y="1557536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2" name="TextBox 941"/>
          <p:cNvSpPr txBox="1"/>
          <p:nvPr/>
        </p:nvSpPr>
        <p:spPr>
          <a:xfrm>
            <a:off x="357294" y="1598291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3" name="TextBox 942"/>
          <p:cNvSpPr txBox="1"/>
          <p:nvPr/>
        </p:nvSpPr>
        <p:spPr>
          <a:xfrm>
            <a:off x="676295" y="159829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44" name="TextBox 943"/>
          <p:cNvSpPr txBox="1"/>
          <p:nvPr/>
        </p:nvSpPr>
        <p:spPr>
          <a:xfrm>
            <a:off x="1037324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45" name="TextBox 944"/>
          <p:cNvSpPr txBox="1"/>
          <p:nvPr/>
        </p:nvSpPr>
        <p:spPr>
          <a:xfrm>
            <a:off x="1383399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6" name="TextBox 945"/>
          <p:cNvSpPr txBox="1"/>
          <p:nvPr/>
        </p:nvSpPr>
        <p:spPr>
          <a:xfrm>
            <a:off x="1071542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47" name="TextBox 946"/>
          <p:cNvSpPr txBox="1"/>
          <p:nvPr/>
        </p:nvSpPr>
        <p:spPr>
          <a:xfrm>
            <a:off x="1390543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48" name="직선 연결선 947"/>
          <p:cNvCxnSpPr/>
          <p:nvPr/>
        </p:nvCxnSpPr>
        <p:spPr>
          <a:xfrm>
            <a:off x="2115444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9" name="TextBox 948"/>
          <p:cNvSpPr txBox="1"/>
          <p:nvPr/>
        </p:nvSpPr>
        <p:spPr>
          <a:xfrm>
            <a:off x="1754977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0" name="TextBox 949"/>
          <p:cNvSpPr txBox="1"/>
          <p:nvPr/>
        </p:nvSpPr>
        <p:spPr>
          <a:xfrm>
            <a:off x="2101052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1" name="TextBox 950"/>
          <p:cNvSpPr txBox="1"/>
          <p:nvPr/>
        </p:nvSpPr>
        <p:spPr>
          <a:xfrm>
            <a:off x="1789195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2" name="TextBox 951"/>
          <p:cNvSpPr txBox="1"/>
          <p:nvPr/>
        </p:nvSpPr>
        <p:spPr>
          <a:xfrm>
            <a:off x="2108196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3" name="직선 연결선 952"/>
          <p:cNvCxnSpPr/>
          <p:nvPr/>
        </p:nvCxnSpPr>
        <p:spPr>
          <a:xfrm>
            <a:off x="2843839" y="1582948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4" name="TextBox 953"/>
          <p:cNvSpPr txBox="1"/>
          <p:nvPr/>
        </p:nvSpPr>
        <p:spPr>
          <a:xfrm>
            <a:off x="2483372" y="1550280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55" name="TextBox 954"/>
          <p:cNvSpPr txBox="1"/>
          <p:nvPr/>
        </p:nvSpPr>
        <p:spPr>
          <a:xfrm>
            <a:off x="2829447" y="1553455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6" name="TextBox 955"/>
          <p:cNvSpPr txBox="1"/>
          <p:nvPr/>
        </p:nvSpPr>
        <p:spPr>
          <a:xfrm>
            <a:off x="2517590" y="159421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57" name="TextBox 956"/>
          <p:cNvSpPr txBox="1"/>
          <p:nvPr/>
        </p:nvSpPr>
        <p:spPr>
          <a:xfrm>
            <a:off x="2836591" y="159420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cxnSp>
        <p:nvCxnSpPr>
          <p:cNvPr id="958" name="직선 연결선 957"/>
          <p:cNvCxnSpPr/>
          <p:nvPr/>
        </p:nvCxnSpPr>
        <p:spPr>
          <a:xfrm>
            <a:off x="3558697" y="1580567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9" name="TextBox 958"/>
          <p:cNvSpPr txBox="1"/>
          <p:nvPr/>
        </p:nvSpPr>
        <p:spPr>
          <a:xfrm>
            <a:off x="3198230" y="1547899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 smtClean="0"/>
              <a:t>R</a:t>
            </a:r>
            <a:endParaRPr lang="ko-KR" altLang="en-US" sz="400" b="1"/>
          </a:p>
        </p:txBody>
      </p:sp>
      <p:sp>
        <p:nvSpPr>
          <p:cNvPr id="960" name="TextBox 959"/>
          <p:cNvSpPr txBox="1"/>
          <p:nvPr/>
        </p:nvSpPr>
        <p:spPr>
          <a:xfrm>
            <a:off x="3544305" y="1551074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61" name="TextBox 960"/>
          <p:cNvSpPr txBox="1"/>
          <p:nvPr/>
        </p:nvSpPr>
        <p:spPr>
          <a:xfrm>
            <a:off x="3232448" y="159182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10.6</a:t>
            </a:r>
            <a:endParaRPr lang="ko-KR" altLang="en-US" sz="700"/>
          </a:p>
        </p:txBody>
      </p:sp>
      <p:sp>
        <p:nvSpPr>
          <p:cNvPr id="962" name="TextBox 961"/>
          <p:cNvSpPr txBox="1"/>
          <p:nvPr/>
        </p:nvSpPr>
        <p:spPr>
          <a:xfrm>
            <a:off x="3551449" y="1591828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11.0</a:t>
            </a:r>
            <a:endParaRPr lang="ko-KR" altLang="en-US" sz="700"/>
          </a:p>
        </p:txBody>
      </p:sp>
      <p:sp>
        <p:nvSpPr>
          <p:cNvPr id="963" name="모서리가 둥근 직사각형 962"/>
          <p:cNvSpPr/>
          <p:nvPr/>
        </p:nvSpPr>
        <p:spPr>
          <a:xfrm>
            <a:off x="331180" y="1889712"/>
            <a:ext cx="8755156" cy="46574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394142" y="1920492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39888" y="4553349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4" name="모서리가 둥근 직사각형 1373"/>
          <p:cNvSpPr/>
          <p:nvPr/>
        </p:nvSpPr>
        <p:spPr>
          <a:xfrm>
            <a:off x="351442" y="2250956"/>
            <a:ext cx="335546" cy="2879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5" name="TextBox 1374"/>
          <p:cNvSpPr txBox="1"/>
          <p:nvPr/>
        </p:nvSpPr>
        <p:spPr>
          <a:xfrm>
            <a:off x="318049" y="2275622"/>
            <a:ext cx="3962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plan</a:t>
            </a:r>
            <a:endParaRPr lang="ko-KR" altLang="en-US" sz="800" b="1"/>
          </a:p>
        </p:txBody>
      </p:sp>
      <p:sp>
        <p:nvSpPr>
          <p:cNvPr id="1376" name="모서리가 둥근 직사각형 1375"/>
          <p:cNvSpPr/>
          <p:nvPr/>
        </p:nvSpPr>
        <p:spPr>
          <a:xfrm>
            <a:off x="347407" y="3590314"/>
            <a:ext cx="335546" cy="28795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7" name="TextBox 1376"/>
          <p:cNvSpPr txBox="1"/>
          <p:nvPr/>
        </p:nvSpPr>
        <p:spPr>
          <a:xfrm>
            <a:off x="322252" y="3631456"/>
            <a:ext cx="3658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real</a:t>
            </a:r>
            <a:endParaRPr lang="ko-KR" altLang="en-US" sz="800" b="1"/>
          </a:p>
        </p:txBody>
      </p:sp>
      <p:sp>
        <p:nvSpPr>
          <p:cNvPr id="1378" name="모서리가 둥근 직사각형 1377"/>
          <p:cNvSpPr/>
          <p:nvPr/>
        </p:nvSpPr>
        <p:spPr>
          <a:xfrm>
            <a:off x="353933" y="4632253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12302" y="4663869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661788"/>
              </p:ext>
            </p:extLst>
          </p:nvPr>
        </p:nvGraphicFramePr>
        <p:xfrm>
          <a:off x="9488422" y="859353"/>
          <a:ext cx="2637675" cy="501080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시구간 검색 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작업중인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Real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작업시간이 가장 빠른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 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작업량 비교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Plan / Real / Predicted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 개수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TOS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CWP Plan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따른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별로 작업한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(Job Complete Count)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수행한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예측된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ML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기반으로 예측된 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(Plan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 따른 색상 표현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+4, -4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-5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 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798" name="타원 179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9" name="타원 179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0" name="타원 179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1" name="타원 180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2" name="타원 180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688979" y="2164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4" name="타원 1803"/>
          <p:cNvSpPr/>
          <p:nvPr/>
        </p:nvSpPr>
        <p:spPr>
          <a:xfrm>
            <a:off x="635618" y="3494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5" name="타원 1804"/>
          <p:cNvSpPr/>
          <p:nvPr/>
        </p:nvSpPr>
        <p:spPr>
          <a:xfrm>
            <a:off x="633121" y="45116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8" name="타원 1807"/>
          <p:cNvSpPr/>
          <p:nvPr/>
        </p:nvSpPr>
        <p:spPr>
          <a:xfrm>
            <a:off x="1786619" y="1979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9" name="모서리가 둥근 직사각형 1808"/>
          <p:cNvSpPr/>
          <p:nvPr/>
        </p:nvSpPr>
        <p:spPr>
          <a:xfrm>
            <a:off x="9936083" y="5257722"/>
            <a:ext cx="335546" cy="92333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0" name="모서리가 둥근 직사각형 1809"/>
          <p:cNvSpPr/>
          <p:nvPr/>
        </p:nvSpPr>
        <p:spPr>
          <a:xfrm>
            <a:off x="9936083" y="5381547"/>
            <a:ext cx="335546" cy="923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1" name="모서리가 둥근 직사각형 1810"/>
          <p:cNvSpPr/>
          <p:nvPr/>
        </p:nvSpPr>
        <p:spPr>
          <a:xfrm>
            <a:off x="9945608" y="5514897"/>
            <a:ext cx="335546" cy="92333"/>
          </a:xfrm>
          <a:prstGeom prst="round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826" name="그림 18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1118046" y="2602853"/>
            <a:ext cx="748146" cy="914653"/>
          </a:xfrm>
          <a:prstGeom prst="rect">
            <a:avLst/>
          </a:prstGeom>
        </p:spPr>
      </p:pic>
      <p:pic>
        <p:nvPicPr>
          <p:cNvPr id="1827" name="그림 182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49999" y="2644755"/>
            <a:ext cx="393086" cy="870535"/>
          </a:xfrm>
          <a:prstGeom prst="rect">
            <a:avLst/>
          </a:prstGeom>
        </p:spPr>
      </p:pic>
      <p:pic>
        <p:nvPicPr>
          <p:cNvPr id="1828" name="그림 18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30325" y="2644755"/>
            <a:ext cx="393086" cy="870535"/>
          </a:xfrm>
          <a:prstGeom prst="rect">
            <a:avLst/>
          </a:prstGeom>
        </p:spPr>
      </p:pic>
      <p:pic>
        <p:nvPicPr>
          <p:cNvPr id="1829" name="그림 18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23261" y="2644754"/>
            <a:ext cx="393086" cy="870535"/>
          </a:xfrm>
          <a:prstGeom prst="rect">
            <a:avLst/>
          </a:prstGeom>
        </p:spPr>
      </p:pic>
      <p:pic>
        <p:nvPicPr>
          <p:cNvPr id="1830" name="그림 18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11557" y="2644754"/>
            <a:ext cx="393086" cy="870535"/>
          </a:xfrm>
          <a:prstGeom prst="rect">
            <a:avLst/>
          </a:prstGeom>
        </p:spPr>
      </p:pic>
      <p:pic>
        <p:nvPicPr>
          <p:cNvPr id="1831" name="그림 18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84263" y="2644754"/>
            <a:ext cx="393086" cy="870535"/>
          </a:xfrm>
          <a:prstGeom prst="rect">
            <a:avLst/>
          </a:prstGeom>
        </p:spPr>
      </p:pic>
      <p:pic>
        <p:nvPicPr>
          <p:cNvPr id="1832" name="그림 18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77199" y="2644753"/>
            <a:ext cx="393086" cy="870535"/>
          </a:xfrm>
          <a:prstGeom prst="rect">
            <a:avLst/>
          </a:prstGeom>
        </p:spPr>
      </p:pic>
      <p:pic>
        <p:nvPicPr>
          <p:cNvPr id="1833" name="그림 183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69113" y="2644754"/>
            <a:ext cx="393086" cy="870535"/>
          </a:xfrm>
          <a:prstGeom prst="rect">
            <a:avLst/>
          </a:prstGeom>
        </p:spPr>
      </p:pic>
      <p:pic>
        <p:nvPicPr>
          <p:cNvPr id="1834" name="그림 18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9439" y="2644754"/>
            <a:ext cx="393086" cy="870535"/>
          </a:xfrm>
          <a:prstGeom prst="rect">
            <a:avLst/>
          </a:prstGeom>
        </p:spPr>
      </p:pic>
      <p:pic>
        <p:nvPicPr>
          <p:cNvPr id="1835" name="그림 18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42375" y="2644753"/>
            <a:ext cx="393086" cy="870535"/>
          </a:xfrm>
          <a:prstGeom prst="rect">
            <a:avLst/>
          </a:prstGeom>
        </p:spPr>
      </p:pic>
      <p:pic>
        <p:nvPicPr>
          <p:cNvPr id="1836" name="그림 18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30671" y="2644753"/>
            <a:ext cx="393086" cy="870535"/>
          </a:xfrm>
          <a:prstGeom prst="rect">
            <a:avLst/>
          </a:prstGeom>
        </p:spPr>
      </p:pic>
      <p:pic>
        <p:nvPicPr>
          <p:cNvPr id="1837" name="그림 18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10997" y="2644753"/>
            <a:ext cx="393086" cy="870535"/>
          </a:xfrm>
          <a:prstGeom prst="rect">
            <a:avLst/>
          </a:prstGeom>
        </p:spPr>
      </p:pic>
      <p:pic>
        <p:nvPicPr>
          <p:cNvPr id="1838" name="그림 18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03933" y="2644752"/>
            <a:ext cx="393086" cy="870535"/>
          </a:xfrm>
          <a:prstGeom prst="rect">
            <a:avLst/>
          </a:prstGeom>
        </p:spPr>
      </p:pic>
      <p:pic>
        <p:nvPicPr>
          <p:cNvPr id="1839" name="그림 183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92079" y="2644752"/>
            <a:ext cx="393086" cy="870535"/>
          </a:xfrm>
          <a:prstGeom prst="rect">
            <a:avLst/>
          </a:prstGeom>
        </p:spPr>
      </p:pic>
      <p:pic>
        <p:nvPicPr>
          <p:cNvPr id="1840" name="그림 18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80375" y="2644752"/>
            <a:ext cx="393086" cy="870535"/>
          </a:xfrm>
          <a:prstGeom prst="rect">
            <a:avLst/>
          </a:prstGeom>
        </p:spPr>
      </p:pic>
      <p:pic>
        <p:nvPicPr>
          <p:cNvPr id="1841" name="그림 18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60701" y="2644752"/>
            <a:ext cx="393086" cy="870535"/>
          </a:xfrm>
          <a:prstGeom prst="rect">
            <a:avLst/>
          </a:prstGeom>
        </p:spPr>
      </p:pic>
      <p:pic>
        <p:nvPicPr>
          <p:cNvPr id="1842" name="그림 18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53637" y="2644750"/>
            <a:ext cx="393086" cy="870535"/>
          </a:xfrm>
          <a:prstGeom prst="rect">
            <a:avLst/>
          </a:prstGeom>
        </p:spPr>
      </p:pic>
      <p:pic>
        <p:nvPicPr>
          <p:cNvPr id="1843" name="그림 18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33804" y="2644750"/>
            <a:ext cx="393086" cy="870535"/>
          </a:xfrm>
          <a:prstGeom prst="rect">
            <a:avLst/>
          </a:prstGeom>
        </p:spPr>
      </p:pic>
      <p:sp>
        <p:nvSpPr>
          <p:cNvPr id="1844" name="직사각형 1843"/>
          <p:cNvSpPr/>
          <p:nvPr/>
        </p:nvSpPr>
        <p:spPr>
          <a:xfrm>
            <a:off x="1859543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5" name="직사각형 1844"/>
          <p:cNvSpPr/>
          <p:nvPr/>
        </p:nvSpPr>
        <p:spPr>
          <a:xfrm>
            <a:off x="18595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6" name="직사각형 1845"/>
          <p:cNvSpPr/>
          <p:nvPr/>
        </p:nvSpPr>
        <p:spPr>
          <a:xfrm>
            <a:off x="20413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7" name="직사각형 1846"/>
          <p:cNvSpPr/>
          <p:nvPr/>
        </p:nvSpPr>
        <p:spPr>
          <a:xfrm>
            <a:off x="2247044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8" name="직사각형 1847"/>
          <p:cNvSpPr/>
          <p:nvPr/>
        </p:nvSpPr>
        <p:spPr>
          <a:xfrm>
            <a:off x="2247044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9" name="직사각형 1848"/>
          <p:cNvSpPr/>
          <p:nvPr/>
        </p:nvSpPr>
        <p:spPr>
          <a:xfrm>
            <a:off x="242884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0" name="직사각형 1849"/>
          <p:cNvSpPr/>
          <p:nvPr/>
        </p:nvSpPr>
        <p:spPr>
          <a:xfrm>
            <a:off x="2634546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1" name="직사각형 1850"/>
          <p:cNvSpPr/>
          <p:nvPr/>
        </p:nvSpPr>
        <p:spPr>
          <a:xfrm>
            <a:off x="26345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2" name="직사각형 1851"/>
          <p:cNvSpPr/>
          <p:nvPr/>
        </p:nvSpPr>
        <p:spPr>
          <a:xfrm>
            <a:off x="28163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3" name="직사각형 1852"/>
          <p:cNvSpPr/>
          <p:nvPr/>
        </p:nvSpPr>
        <p:spPr>
          <a:xfrm>
            <a:off x="3409105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4" name="직사각형 1853"/>
          <p:cNvSpPr/>
          <p:nvPr/>
        </p:nvSpPr>
        <p:spPr>
          <a:xfrm>
            <a:off x="34091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5" name="직사각형 1854"/>
          <p:cNvSpPr/>
          <p:nvPr/>
        </p:nvSpPr>
        <p:spPr>
          <a:xfrm>
            <a:off x="35909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6" name="직사각형 1855"/>
          <p:cNvSpPr/>
          <p:nvPr/>
        </p:nvSpPr>
        <p:spPr>
          <a:xfrm>
            <a:off x="3796607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7" name="직사각형 1856"/>
          <p:cNvSpPr/>
          <p:nvPr/>
        </p:nvSpPr>
        <p:spPr>
          <a:xfrm>
            <a:off x="37966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8" name="직사각형 1857"/>
          <p:cNvSpPr/>
          <p:nvPr/>
        </p:nvSpPr>
        <p:spPr>
          <a:xfrm>
            <a:off x="39784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9" name="직사각형 1858"/>
          <p:cNvSpPr/>
          <p:nvPr/>
        </p:nvSpPr>
        <p:spPr>
          <a:xfrm>
            <a:off x="4184108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0" name="직사각형 1859"/>
          <p:cNvSpPr/>
          <p:nvPr/>
        </p:nvSpPr>
        <p:spPr>
          <a:xfrm>
            <a:off x="4184108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1" name="직사각형 1860"/>
          <p:cNvSpPr/>
          <p:nvPr/>
        </p:nvSpPr>
        <p:spPr>
          <a:xfrm>
            <a:off x="4365909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2" name="직사각형 1861"/>
          <p:cNvSpPr/>
          <p:nvPr/>
        </p:nvSpPr>
        <p:spPr>
          <a:xfrm>
            <a:off x="4571610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3" name="직사각형 1862"/>
          <p:cNvSpPr/>
          <p:nvPr/>
        </p:nvSpPr>
        <p:spPr>
          <a:xfrm>
            <a:off x="45716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4" name="직사각형 1863"/>
          <p:cNvSpPr/>
          <p:nvPr/>
        </p:nvSpPr>
        <p:spPr>
          <a:xfrm>
            <a:off x="47534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5" name="직사각형 1864"/>
          <p:cNvSpPr/>
          <p:nvPr/>
        </p:nvSpPr>
        <p:spPr>
          <a:xfrm>
            <a:off x="496107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6" name="직사각형 1865"/>
          <p:cNvSpPr/>
          <p:nvPr/>
        </p:nvSpPr>
        <p:spPr>
          <a:xfrm>
            <a:off x="49610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7" name="직사각형 1866"/>
          <p:cNvSpPr/>
          <p:nvPr/>
        </p:nvSpPr>
        <p:spPr>
          <a:xfrm>
            <a:off x="51428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8" name="직사각형 1867"/>
          <p:cNvSpPr/>
          <p:nvPr/>
        </p:nvSpPr>
        <p:spPr>
          <a:xfrm>
            <a:off x="5348578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9" name="직사각형 1868"/>
          <p:cNvSpPr/>
          <p:nvPr/>
        </p:nvSpPr>
        <p:spPr>
          <a:xfrm>
            <a:off x="5348578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0" name="직사각형 1869"/>
          <p:cNvSpPr/>
          <p:nvPr/>
        </p:nvSpPr>
        <p:spPr>
          <a:xfrm>
            <a:off x="5530379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1" name="직사각형 1870"/>
          <p:cNvSpPr/>
          <p:nvPr/>
        </p:nvSpPr>
        <p:spPr>
          <a:xfrm>
            <a:off x="5736080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2" name="직사각형 1871"/>
          <p:cNvSpPr/>
          <p:nvPr/>
        </p:nvSpPr>
        <p:spPr>
          <a:xfrm>
            <a:off x="57360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3" name="직사각형 1872"/>
          <p:cNvSpPr/>
          <p:nvPr/>
        </p:nvSpPr>
        <p:spPr>
          <a:xfrm>
            <a:off x="59178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4" name="직사각형 1873"/>
          <p:cNvSpPr/>
          <p:nvPr/>
        </p:nvSpPr>
        <p:spPr>
          <a:xfrm>
            <a:off x="612358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5" name="직사각형 1874"/>
          <p:cNvSpPr/>
          <p:nvPr/>
        </p:nvSpPr>
        <p:spPr>
          <a:xfrm>
            <a:off x="61235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6" name="직사각형 1875"/>
          <p:cNvSpPr/>
          <p:nvPr/>
        </p:nvSpPr>
        <p:spPr>
          <a:xfrm>
            <a:off x="63053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7" name="직사각형 1876"/>
          <p:cNvSpPr/>
          <p:nvPr/>
        </p:nvSpPr>
        <p:spPr>
          <a:xfrm>
            <a:off x="650981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8" name="직사각형 1877"/>
          <p:cNvSpPr/>
          <p:nvPr/>
        </p:nvSpPr>
        <p:spPr>
          <a:xfrm>
            <a:off x="65098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9" name="직사각형 1878"/>
          <p:cNvSpPr/>
          <p:nvPr/>
        </p:nvSpPr>
        <p:spPr>
          <a:xfrm>
            <a:off x="66916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0" name="직사각형 1879"/>
          <p:cNvSpPr/>
          <p:nvPr/>
        </p:nvSpPr>
        <p:spPr>
          <a:xfrm>
            <a:off x="6897314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1" name="직사각형 1880"/>
          <p:cNvSpPr/>
          <p:nvPr/>
        </p:nvSpPr>
        <p:spPr>
          <a:xfrm>
            <a:off x="68973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2" name="직사각형 1881"/>
          <p:cNvSpPr/>
          <p:nvPr/>
        </p:nvSpPr>
        <p:spPr>
          <a:xfrm>
            <a:off x="70791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3" name="직사각형 1882"/>
          <p:cNvSpPr/>
          <p:nvPr/>
        </p:nvSpPr>
        <p:spPr>
          <a:xfrm>
            <a:off x="7284815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4" name="직사각형 1883"/>
          <p:cNvSpPr/>
          <p:nvPr/>
        </p:nvSpPr>
        <p:spPr>
          <a:xfrm>
            <a:off x="7284815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5" name="직사각형 1884"/>
          <p:cNvSpPr/>
          <p:nvPr/>
        </p:nvSpPr>
        <p:spPr>
          <a:xfrm>
            <a:off x="7466616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6" name="직사각형 1885"/>
          <p:cNvSpPr/>
          <p:nvPr/>
        </p:nvSpPr>
        <p:spPr>
          <a:xfrm>
            <a:off x="767231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7" name="직사각형 1886"/>
          <p:cNvSpPr/>
          <p:nvPr/>
        </p:nvSpPr>
        <p:spPr>
          <a:xfrm>
            <a:off x="76723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8" name="직사각형 1887"/>
          <p:cNvSpPr/>
          <p:nvPr/>
        </p:nvSpPr>
        <p:spPr>
          <a:xfrm>
            <a:off x="78541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9" name="직사각형 1888"/>
          <p:cNvSpPr/>
          <p:nvPr/>
        </p:nvSpPr>
        <p:spPr>
          <a:xfrm>
            <a:off x="8059819" y="283228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0" name="직사각형 1889"/>
          <p:cNvSpPr/>
          <p:nvPr/>
        </p:nvSpPr>
        <p:spPr>
          <a:xfrm>
            <a:off x="80598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1" name="직사각형 1890"/>
          <p:cNvSpPr/>
          <p:nvPr/>
        </p:nvSpPr>
        <p:spPr>
          <a:xfrm>
            <a:off x="82416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2" name="직사각형 1891"/>
          <p:cNvSpPr/>
          <p:nvPr/>
        </p:nvSpPr>
        <p:spPr>
          <a:xfrm>
            <a:off x="1855584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3" name="직사각형 1892"/>
          <p:cNvSpPr/>
          <p:nvPr/>
        </p:nvSpPr>
        <p:spPr>
          <a:xfrm>
            <a:off x="18555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4" name="직사각형 1893"/>
          <p:cNvSpPr/>
          <p:nvPr/>
        </p:nvSpPr>
        <p:spPr>
          <a:xfrm>
            <a:off x="20373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5" name="직사각형 1894"/>
          <p:cNvSpPr/>
          <p:nvPr/>
        </p:nvSpPr>
        <p:spPr>
          <a:xfrm>
            <a:off x="224308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6" name="직사각형 1895"/>
          <p:cNvSpPr/>
          <p:nvPr/>
        </p:nvSpPr>
        <p:spPr>
          <a:xfrm>
            <a:off x="22430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7" name="직사각형 1896"/>
          <p:cNvSpPr/>
          <p:nvPr/>
        </p:nvSpPr>
        <p:spPr>
          <a:xfrm>
            <a:off x="24248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8" name="직사각형 1897"/>
          <p:cNvSpPr/>
          <p:nvPr/>
        </p:nvSpPr>
        <p:spPr>
          <a:xfrm>
            <a:off x="2630587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9" name="직사각형 1898"/>
          <p:cNvSpPr/>
          <p:nvPr/>
        </p:nvSpPr>
        <p:spPr>
          <a:xfrm>
            <a:off x="263058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0" name="직사각형 1899"/>
          <p:cNvSpPr/>
          <p:nvPr/>
        </p:nvSpPr>
        <p:spPr>
          <a:xfrm>
            <a:off x="281238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1" name="직사각형 1900"/>
          <p:cNvSpPr/>
          <p:nvPr/>
        </p:nvSpPr>
        <p:spPr>
          <a:xfrm>
            <a:off x="340514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2" name="직사각형 1901"/>
          <p:cNvSpPr/>
          <p:nvPr/>
        </p:nvSpPr>
        <p:spPr>
          <a:xfrm>
            <a:off x="340514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3" name="직사각형 1902"/>
          <p:cNvSpPr/>
          <p:nvPr/>
        </p:nvSpPr>
        <p:spPr>
          <a:xfrm>
            <a:off x="358694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4" name="직사각형 1903"/>
          <p:cNvSpPr/>
          <p:nvPr/>
        </p:nvSpPr>
        <p:spPr>
          <a:xfrm>
            <a:off x="3792648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5" name="직사각형 1904"/>
          <p:cNvSpPr/>
          <p:nvPr/>
        </p:nvSpPr>
        <p:spPr>
          <a:xfrm>
            <a:off x="37926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6" name="직사각형 1905"/>
          <p:cNvSpPr/>
          <p:nvPr/>
        </p:nvSpPr>
        <p:spPr>
          <a:xfrm>
            <a:off x="39744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7" name="직사각형 1906"/>
          <p:cNvSpPr/>
          <p:nvPr/>
        </p:nvSpPr>
        <p:spPr>
          <a:xfrm>
            <a:off x="4180150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8" name="직사각형 1907"/>
          <p:cNvSpPr/>
          <p:nvPr/>
        </p:nvSpPr>
        <p:spPr>
          <a:xfrm>
            <a:off x="41801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9" name="직사각형 1908"/>
          <p:cNvSpPr/>
          <p:nvPr/>
        </p:nvSpPr>
        <p:spPr>
          <a:xfrm>
            <a:off x="43619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0" name="직사각형 1909"/>
          <p:cNvSpPr/>
          <p:nvPr/>
        </p:nvSpPr>
        <p:spPr>
          <a:xfrm>
            <a:off x="4567651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1" name="직사각형 1910"/>
          <p:cNvSpPr/>
          <p:nvPr/>
        </p:nvSpPr>
        <p:spPr>
          <a:xfrm>
            <a:off x="4567651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2" name="직사각형 1911"/>
          <p:cNvSpPr/>
          <p:nvPr/>
        </p:nvSpPr>
        <p:spPr>
          <a:xfrm>
            <a:off x="4749452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3" name="직사각형 1912"/>
          <p:cNvSpPr/>
          <p:nvPr/>
        </p:nvSpPr>
        <p:spPr>
          <a:xfrm>
            <a:off x="495711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4" name="직사각형 1913"/>
          <p:cNvSpPr/>
          <p:nvPr/>
        </p:nvSpPr>
        <p:spPr>
          <a:xfrm>
            <a:off x="495711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5" name="직사각형 1914"/>
          <p:cNvSpPr/>
          <p:nvPr/>
        </p:nvSpPr>
        <p:spPr>
          <a:xfrm>
            <a:off x="513891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6" name="직사각형 1915"/>
          <p:cNvSpPr/>
          <p:nvPr/>
        </p:nvSpPr>
        <p:spPr>
          <a:xfrm>
            <a:off x="5344620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7" name="직사각형 1916"/>
          <p:cNvSpPr/>
          <p:nvPr/>
        </p:nvSpPr>
        <p:spPr>
          <a:xfrm>
            <a:off x="53446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8" name="직사각형 1917"/>
          <p:cNvSpPr/>
          <p:nvPr/>
        </p:nvSpPr>
        <p:spPr>
          <a:xfrm>
            <a:off x="55264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9" name="직사각형 1918"/>
          <p:cNvSpPr/>
          <p:nvPr/>
        </p:nvSpPr>
        <p:spPr>
          <a:xfrm>
            <a:off x="5732121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0" name="직사각형 1919"/>
          <p:cNvSpPr/>
          <p:nvPr/>
        </p:nvSpPr>
        <p:spPr>
          <a:xfrm>
            <a:off x="5732121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1" name="직사각형 1920"/>
          <p:cNvSpPr/>
          <p:nvPr/>
        </p:nvSpPr>
        <p:spPr>
          <a:xfrm>
            <a:off x="5913922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2" name="직사각형 1921"/>
          <p:cNvSpPr/>
          <p:nvPr/>
        </p:nvSpPr>
        <p:spPr>
          <a:xfrm>
            <a:off x="611962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3" name="직사각형 1922"/>
          <p:cNvSpPr/>
          <p:nvPr/>
        </p:nvSpPr>
        <p:spPr>
          <a:xfrm>
            <a:off x="61196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4" name="직사각형 1923"/>
          <p:cNvSpPr/>
          <p:nvPr/>
        </p:nvSpPr>
        <p:spPr>
          <a:xfrm>
            <a:off x="63014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5" name="직사각형 1924"/>
          <p:cNvSpPr/>
          <p:nvPr/>
        </p:nvSpPr>
        <p:spPr>
          <a:xfrm>
            <a:off x="650585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6" name="직사각형 1925"/>
          <p:cNvSpPr/>
          <p:nvPr/>
        </p:nvSpPr>
        <p:spPr>
          <a:xfrm>
            <a:off x="650585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7" name="직사각형 1926"/>
          <p:cNvSpPr/>
          <p:nvPr/>
        </p:nvSpPr>
        <p:spPr>
          <a:xfrm>
            <a:off x="6687654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8" name="직사각형 1927"/>
          <p:cNvSpPr/>
          <p:nvPr/>
        </p:nvSpPr>
        <p:spPr>
          <a:xfrm>
            <a:off x="6893355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9" name="직사각형 1928"/>
          <p:cNvSpPr/>
          <p:nvPr/>
        </p:nvSpPr>
        <p:spPr>
          <a:xfrm>
            <a:off x="68933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0" name="직사각형 1929"/>
          <p:cNvSpPr/>
          <p:nvPr/>
        </p:nvSpPr>
        <p:spPr>
          <a:xfrm>
            <a:off x="70751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1" name="직사각형 1930"/>
          <p:cNvSpPr/>
          <p:nvPr/>
        </p:nvSpPr>
        <p:spPr>
          <a:xfrm>
            <a:off x="7280857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2" name="직사각형 1931"/>
          <p:cNvSpPr/>
          <p:nvPr/>
        </p:nvSpPr>
        <p:spPr>
          <a:xfrm>
            <a:off x="72808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3" name="직사각형 1932"/>
          <p:cNvSpPr/>
          <p:nvPr/>
        </p:nvSpPr>
        <p:spPr>
          <a:xfrm>
            <a:off x="74626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4" name="직사각형 1933"/>
          <p:cNvSpPr/>
          <p:nvPr/>
        </p:nvSpPr>
        <p:spPr>
          <a:xfrm>
            <a:off x="766835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5" name="직사각형 1934"/>
          <p:cNvSpPr/>
          <p:nvPr/>
        </p:nvSpPr>
        <p:spPr>
          <a:xfrm>
            <a:off x="766835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6" name="직사각형 1935"/>
          <p:cNvSpPr/>
          <p:nvPr/>
        </p:nvSpPr>
        <p:spPr>
          <a:xfrm>
            <a:off x="785015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7" name="직사각형 1936"/>
          <p:cNvSpPr/>
          <p:nvPr/>
        </p:nvSpPr>
        <p:spPr>
          <a:xfrm>
            <a:off x="8055860" y="306680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8" name="직사각형 1937"/>
          <p:cNvSpPr/>
          <p:nvPr/>
        </p:nvSpPr>
        <p:spPr>
          <a:xfrm>
            <a:off x="80558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9" name="직사각형 1938"/>
          <p:cNvSpPr/>
          <p:nvPr/>
        </p:nvSpPr>
        <p:spPr>
          <a:xfrm>
            <a:off x="82376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940" name="그림 193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8425714" y="2311895"/>
            <a:ext cx="660212" cy="1213080"/>
          </a:xfrm>
          <a:prstGeom prst="rect">
            <a:avLst/>
          </a:prstGeom>
        </p:spPr>
      </p:pic>
      <p:sp>
        <p:nvSpPr>
          <p:cNvPr id="1941" name="직사각형 1940"/>
          <p:cNvSpPr/>
          <p:nvPr/>
        </p:nvSpPr>
        <p:spPr>
          <a:xfrm>
            <a:off x="1480652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2" name="직사각형 1941"/>
          <p:cNvSpPr/>
          <p:nvPr/>
        </p:nvSpPr>
        <p:spPr>
          <a:xfrm>
            <a:off x="1868154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3" name="직사각형 1942"/>
          <p:cNvSpPr/>
          <p:nvPr/>
        </p:nvSpPr>
        <p:spPr>
          <a:xfrm>
            <a:off x="18681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4" name="직사각형 1943"/>
          <p:cNvSpPr/>
          <p:nvPr/>
        </p:nvSpPr>
        <p:spPr>
          <a:xfrm>
            <a:off x="20499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5" name="직사각형 1944"/>
          <p:cNvSpPr/>
          <p:nvPr/>
        </p:nvSpPr>
        <p:spPr>
          <a:xfrm>
            <a:off x="2255655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6" name="직사각형 1945"/>
          <p:cNvSpPr/>
          <p:nvPr/>
        </p:nvSpPr>
        <p:spPr>
          <a:xfrm>
            <a:off x="2255655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7" name="직사각형 1946"/>
          <p:cNvSpPr/>
          <p:nvPr/>
        </p:nvSpPr>
        <p:spPr>
          <a:xfrm>
            <a:off x="243745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8" name="직사각형 1947"/>
          <p:cNvSpPr/>
          <p:nvPr/>
        </p:nvSpPr>
        <p:spPr>
          <a:xfrm>
            <a:off x="2643157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9" name="직사각형 1948"/>
          <p:cNvSpPr/>
          <p:nvPr/>
        </p:nvSpPr>
        <p:spPr>
          <a:xfrm>
            <a:off x="26431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0" name="직사각형 1949"/>
          <p:cNvSpPr/>
          <p:nvPr/>
        </p:nvSpPr>
        <p:spPr>
          <a:xfrm>
            <a:off x="28249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1" name="직사각형 1950"/>
          <p:cNvSpPr/>
          <p:nvPr/>
        </p:nvSpPr>
        <p:spPr>
          <a:xfrm>
            <a:off x="3410096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2" name="직사각형 1951"/>
          <p:cNvSpPr/>
          <p:nvPr/>
        </p:nvSpPr>
        <p:spPr>
          <a:xfrm>
            <a:off x="341009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3" name="직사각형 1952"/>
          <p:cNvSpPr/>
          <p:nvPr/>
        </p:nvSpPr>
        <p:spPr>
          <a:xfrm>
            <a:off x="359189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4" name="직사각형 1953"/>
          <p:cNvSpPr/>
          <p:nvPr/>
        </p:nvSpPr>
        <p:spPr>
          <a:xfrm>
            <a:off x="3797598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5" name="직사각형 1954"/>
          <p:cNvSpPr/>
          <p:nvPr/>
        </p:nvSpPr>
        <p:spPr>
          <a:xfrm>
            <a:off x="37975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6" name="직사각형 1955"/>
          <p:cNvSpPr/>
          <p:nvPr/>
        </p:nvSpPr>
        <p:spPr>
          <a:xfrm>
            <a:off x="39793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7" name="직사각형 1956"/>
          <p:cNvSpPr/>
          <p:nvPr/>
        </p:nvSpPr>
        <p:spPr>
          <a:xfrm>
            <a:off x="4185100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8" name="직사각형 1957"/>
          <p:cNvSpPr/>
          <p:nvPr/>
        </p:nvSpPr>
        <p:spPr>
          <a:xfrm>
            <a:off x="41851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9" name="직사각형 1958"/>
          <p:cNvSpPr/>
          <p:nvPr/>
        </p:nvSpPr>
        <p:spPr>
          <a:xfrm>
            <a:off x="43669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0" name="직사각형 1959"/>
          <p:cNvSpPr/>
          <p:nvPr/>
        </p:nvSpPr>
        <p:spPr>
          <a:xfrm>
            <a:off x="4572601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1" name="직사각형 1960"/>
          <p:cNvSpPr/>
          <p:nvPr/>
        </p:nvSpPr>
        <p:spPr>
          <a:xfrm>
            <a:off x="45726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2" name="직사각형 1961"/>
          <p:cNvSpPr/>
          <p:nvPr/>
        </p:nvSpPr>
        <p:spPr>
          <a:xfrm>
            <a:off x="47544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3" name="직사각형 1962"/>
          <p:cNvSpPr/>
          <p:nvPr/>
        </p:nvSpPr>
        <p:spPr>
          <a:xfrm>
            <a:off x="496206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4" name="직사각형 1963"/>
          <p:cNvSpPr/>
          <p:nvPr/>
        </p:nvSpPr>
        <p:spPr>
          <a:xfrm>
            <a:off x="49620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5" name="직사각형 1964"/>
          <p:cNvSpPr/>
          <p:nvPr/>
        </p:nvSpPr>
        <p:spPr>
          <a:xfrm>
            <a:off x="51438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6" name="직사각형 1965"/>
          <p:cNvSpPr/>
          <p:nvPr/>
        </p:nvSpPr>
        <p:spPr>
          <a:xfrm>
            <a:off x="5349570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7" name="직사각형 1966"/>
          <p:cNvSpPr/>
          <p:nvPr/>
        </p:nvSpPr>
        <p:spPr>
          <a:xfrm>
            <a:off x="53495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8" name="직사각형 1967"/>
          <p:cNvSpPr/>
          <p:nvPr/>
        </p:nvSpPr>
        <p:spPr>
          <a:xfrm>
            <a:off x="55313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9" name="직사각형 1968"/>
          <p:cNvSpPr/>
          <p:nvPr/>
        </p:nvSpPr>
        <p:spPr>
          <a:xfrm>
            <a:off x="5737071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0" name="직사각형 1969"/>
          <p:cNvSpPr/>
          <p:nvPr/>
        </p:nvSpPr>
        <p:spPr>
          <a:xfrm>
            <a:off x="5737071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1" name="직사각형 1970"/>
          <p:cNvSpPr/>
          <p:nvPr/>
        </p:nvSpPr>
        <p:spPr>
          <a:xfrm>
            <a:off x="5918872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2" name="직사각형 1971"/>
          <p:cNvSpPr/>
          <p:nvPr/>
        </p:nvSpPr>
        <p:spPr>
          <a:xfrm>
            <a:off x="612457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3" name="직사각형 1972"/>
          <p:cNvSpPr/>
          <p:nvPr/>
        </p:nvSpPr>
        <p:spPr>
          <a:xfrm>
            <a:off x="61245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4" name="직사각형 1973"/>
          <p:cNvSpPr/>
          <p:nvPr/>
        </p:nvSpPr>
        <p:spPr>
          <a:xfrm>
            <a:off x="63063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5" name="직사각형 1974"/>
          <p:cNvSpPr/>
          <p:nvPr/>
        </p:nvSpPr>
        <p:spPr>
          <a:xfrm>
            <a:off x="651080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6" name="직사각형 1975"/>
          <p:cNvSpPr/>
          <p:nvPr/>
        </p:nvSpPr>
        <p:spPr>
          <a:xfrm>
            <a:off x="651080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7" name="직사각형 1976"/>
          <p:cNvSpPr/>
          <p:nvPr/>
        </p:nvSpPr>
        <p:spPr>
          <a:xfrm>
            <a:off x="6692604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8" name="직사각형 1977"/>
          <p:cNvSpPr/>
          <p:nvPr/>
        </p:nvSpPr>
        <p:spPr>
          <a:xfrm>
            <a:off x="6898305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9" name="직사각형 1978"/>
          <p:cNvSpPr/>
          <p:nvPr/>
        </p:nvSpPr>
        <p:spPr>
          <a:xfrm>
            <a:off x="68983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0" name="직사각형 1979"/>
          <p:cNvSpPr/>
          <p:nvPr/>
        </p:nvSpPr>
        <p:spPr>
          <a:xfrm>
            <a:off x="70801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1" name="직사각형 1980"/>
          <p:cNvSpPr/>
          <p:nvPr/>
        </p:nvSpPr>
        <p:spPr>
          <a:xfrm>
            <a:off x="7285806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2" name="직사각형 1981"/>
          <p:cNvSpPr/>
          <p:nvPr/>
        </p:nvSpPr>
        <p:spPr>
          <a:xfrm>
            <a:off x="7285806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3" name="직사각형 1982"/>
          <p:cNvSpPr/>
          <p:nvPr/>
        </p:nvSpPr>
        <p:spPr>
          <a:xfrm>
            <a:off x="7467607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4" name="직사각형 1983"/>
          <p:cNvSpPr/>
          <p:nvPr/>
        </p:nvSpPr>
        <p:spPr>
          <a:xfrm>
            <a:off x="767330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5" name="직사각형 1984"/>
          <p:cNvSpPr/>
          <p:nvPr/>
        </p:nvSpPr>
        <p:spPr>
          <a:xfrm>
            <a:off x="76733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6" name="직사각형 1985"/>
          <p:cNvSpPr/>
          <p:nvPr/>
        </p:nvSpPr>
        <p:spPr>
          <a:xfrm>
            <a:off x="78551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7" name="직사각형 1986"/>
          <p:cNvSpPr/>
          <p:nvPr/>
        </p:nvSpPr>
        <p:spPr>
          <a:xfrm>
            <a:off x="8060810" y="2301042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8" name="직사각형 1987"/>
          <p:cNvSpPr/>
          <p:nvPr/>
        </p:nvSpPr>
        <p:spPr>
          <a:xfrm>
            <a:off x="80608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9" name="직사각형 1988"/>
          <p:cNvSpPr/>
          <p:nvPr/>
        </p:nvSpPr>
        <p:spPr>
          <a:xfrm>
            <a:off x="82426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0" name="직사각형 1989"/>
          <p:cNvSpPr/>
          <p:nvPr/>
        </p:nvSpPr>
        <p:spPr>
          <a:xfrm>
            <a:off x="148530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1" name="직사각형 1990"/>
          <p:cNvSpPr/>
          <p:nvPr/>
        </p:nvSpPr>
        <p:spPr>
          <a:xfrm>
            <a:off x="186419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2" name="직사각형 1991"/>
          <p:cNvSpPr/>
          <p:nvPr/>
        </p:nvSpPr>
        <p:spPr>
          <a:xfrm>
            <a:off x="18641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3" name="직사각형 1992"/>
          <p:cNvSpPr/>
          <p:nvPr/>
        </p:nvSpPr>
        <p:spPr>
          <a:xfrm>
            <a:off x="20459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4" name="직사각형 1993"/>
          <p:cNvSpPr/>
          <p:nvPr/>
        </p:nvSpPr>
        <p:spPr>
          <a:xfrm>
            <a:off x="2251697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5" name="직사각형 1994"/>
          <p:cNvSpPr/>
          <p:nvPr/>
        </p:nvSpPr>
        <p:spPr>
          <a:xfrm>
            <a:off x="22516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6" name="직사각형 1995"/>
          <p:cNvSpPr/>
          <p:nvPr/>
        </p:nvSpPr>
        <p:spPr>
          <a:xfrm>
            <a:off x="24334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7" name="직사각형 1996"/>
          <p:cNvSpPr/>
          <p:nvPr/>
        </p:nvSpPr>
        <p:spPr>
          <a:xfrm>
            <a:off x="263919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8" name="직사각형 1997"/>
          <p:cNvSpPr/>
          <p:nvPr/>
        </p:nvSpPr>
        <p:spPr>
          <a:xfrm>
            <a:off x="263919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9" name="직사각형 1998"/>
          <p:cNvSpPr/>
          <p:nvPr/>
        </p:nvSpPr>
        <p:spPr>
          <a:xfrm>
            <a:off x="282099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0" name="직사각형 1999"/>
          <p:cNvSpPr/>
          <p:nvPr/>
        </p:nvSpPr>
        <p:spPr>
          <a:xfrm>
            <a:off x="340613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1" name="직사각형 2000"/>
          <p:cNvSpPr/>
          <p:nvPr/>
        </p:nvSpPr>
        <p:spPr>
          <a:xfrm>
            <a:off x="34061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2" name="직사각형 2001"/>
          <p:cNvSpPr/>
          <p:nvPr/>
        </p:nvSpPr>
        <p:spPr>
          <a:xfrm>
            <a:off x="35879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3" name="직사각형 2002"/>
          <p:cNvSpPr/>
          <p:nvPr/>
        </p:nvSpPr>
        <p:spPr>
          <a:xfrm>
            <a:off x="3793639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4" name="직사각형 2003"/>
          <p:cNvSpPr/>
          <p:nvPr/>
        </p:nvSpPr>
        <p:spPr>
          <a:xfrm>
            <a:off x="379363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5" name="직사각형 2004"/>
          <p:cNvSpPr/>
          <p:nvPr/>
        </p:nvSpPr>
        <p:spPr>
          <a:xfrm>
            <a:off x="3975440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6" name="직사각형 2005"/>
          <p:cNvSpPr/>
          <p:nvPr/>
        </p:nvSpPr>
        <p:spPr>
          <a:xfrm>
            <a:off x="4181141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7" name="직사각형 2006"/>
          <p:cNvSpPr/>
          <p:nvPr/>
        </p:nvSpPr>
        <p:spPr>
          <a:xfrm>
            <a:off x="41811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8" name="직사각형 2007"/>
          <p:cNvSpPr/>
          <p:nvPr/>
        </p:nvSpPr>
        <p:spPr>
          <a:xfrm>
            <a:off x="43629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9" name="직사각형 2008"/>
          <p:cNvSpPr/>
          <p:nvPr/>
        </p:nvSpPr>
        <p:spPr>
          <a:xfrm>
            <a:off x="4568643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0" name="직사각형 2009"/>
          <p:cNvSpPr/>
          <p:nvPr/>
        </p:nvSpPr>
        <p:spPr>
          <a:xfrm>
            <a:off x="45686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1" name="직사각형 2010"/>
          <p:cNvSpPr/>
          <p:nvPr/>
        </p:nvSpPr>
        <p:spPr>
          <a:xfrm>
            <a:off x="47504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2" name="직사각형 2011"/>
          <p:cNvSpPr/>
          <p:nvPr/>
        </p:nvSpPr>
        <p:spPr>
          <a:xfrm>
            <a:off x="495810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3" name="직사각형 2012"/>
          <p:cNvSpPr/>
          <p:nvPr/>
        </p:nvSpPr>
        <p:spPr>
          <a:xfrm>
            <a:off x="495810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4" name="직사각형 2013"/>
          <p:cNvSpPr/>
          <p:nvPr/>
        </p:nvSpPr>
        <p:spPr>
          <a:xfrm>
            <a:off x="513991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5" name="직사각형 2014"/>
          <p:cNvSpPr/>
          <p:nvPr/>
        </p:nvSpPr>
        <p:spPr>
          <a:xfrm>
            <a:off x="5345611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6" name="직사각형 2015"/>
          <p:cNvSpPr/>
          <p:nvPr/>
        </p:nvSpPr>
        <p:spPr>
          <a:xfrm>
            <a:off x="53456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7" name="직사각형 2016"/>
          <p:cNvSpPr/>
          <p:nvPr/>
        </p:nvSpPr>
        <p:spPr>
          <a:xfrm>
            <a:off x="55274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8" name="직사각형 2017"/>
          <p:cNvSpPr/>
          <p:nvPr/>
        </p:nvSpPr>
        <p:spPr>
          <a:xfrm>
            <a:off x="5733113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9" name="직사각형 2018"/>
          <p:cNvSpPr/>
          <p:nvPr/>
        </p:nvSpPr>
        <p:spPr>
          <a:xfrm>
            <a:off x="57331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0" name="직사각형 2019"/>
          <p:cNvSpPr/>
          <p:nvPr/>
        </p:nvSpPr>
        <p:spPr>
          <a:xfrm>
            <a:off x="59149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1" name="직사각형 2020"/>
          <p:cNvSpPr/>
          <p:nvPr/>
        </p:nvSpPr>
        <p:spPr>
          <a:xfrm>
            <a:off x="6120614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2" name="직사각형 2021"/>
          <p:cNvSpPr/>
          <p:nvPr/>
        </p:nvSpPr>
        <p:spPr>
          <a:xfrm>
            <a:off x="6120614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3" name="직사각형 2022"/>
          <p:cNvSpPr/>
          <p:nvPr/>
        </p:nvSpPr>
        <p:spPr>
          <a:xfrm>
            <a:off x="630241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4" name="직사각형 2023"/>
          <p:cNvSpPr/>
          <p:nvPr/>
        </p:nvSpPr>
        <p:spPr>
          <a:xfrm>
            <a:off x="6506845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5" name="직사각형 2024"/>
          <p:cNvSpPr/>
          <p:nvPr/>
        </p:nvSpPr>
        <p:spPr>
          <a:xfrm>
            <a:off x="65068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6" name="직사각형 2025"/>
          <p:cNvSpPr/>
          <p:nvPr/>
        </p:nvSpPr>
        <p:spPr>
          <a:xfrm>
            <a:off x="66886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7" name="직사각형 2026"/>
          <p:cNvSpPr/>
          <p:nvPr/>
        </p:nvSpPr>
        <p:spPr>
          <a:xfrm>
            <a:off x="6894346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8" name="직사각형 2027"/>
          <p:cNvSpPr/>
          <p:nvPr/>
        </p:nvSpPr>
        <p:spPr>
          <a:xfrm>
            <a:off x="68943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9" name="직사각형 2028"/>
          <p:cNvSpPr/>
          <p:nvPr/>
        </p:nvSpPr>
        <p:spPr>
          <a:xfrm>
            <a:off x="70761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0" name="직사각형 2029"/>
          <p:cNvSpPr/>
          <p:nvPr/>
        </p:nvSpPr>
        <p:spPr>
          <a:xfrm>
            <a:off x="7281848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1" name="직사각형 2030"/>
          <p:cNvSpPr/>
          <p:nvPr/>
        </p:nvSpPr>
        <p:spPr>
          <a:xfrm>
            <a:off x="72818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2" name="직사각형 2031"/>
          <p:cNvSpPr/>
          <p:nvPr/>
        </p:nvSpPr>
        <p:spPr>
          <a:xfrm>
            <a:off x="74636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3" name="직사각형 2032"/>
          <p:cNvSpPr/>
          <p:nvPr/>
        </p:nvSpPr>
        <p:spPr>
          <a:xfrm>
            <a:off x="766934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4" name="직사각형 2033"/>
          <p:cNvSpPr/>
          <p:nvPr/>
        </p:nvSpPr>
        <p:spPr>
          <a:xfrm>
            <a:off x="766934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5" name="직사각형 2034"/>
          <p:cNvSpPr/>
          <p:nvPr/>
        </p:nvSpPr>
        <p:spPr>
          <a:xfrm>
            <a:off x="785115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6" name="직사각형 2035"/>
          <p:cNvSpPr/>
          <p:nvPr/>
        </p:nvSpPr>
        <p:spPr>
          <a:xfrm>
            <a:off x="8056851" y="2535557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7" name="직사각형 2036"/>
          <p:cNvSpPr/>
          <p:nvPr/>
        </p:nvSpPr>
        <p:spPr>
          <a:xfrm>
            <a:off x="80568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8" name="직사각형 2037"/>
          <p:cNvSpPr/>
          <p:nvPr/>
        </p:nvSpPr>
        <p:spPr>
          <a:xfrm>
            <a:off x="82386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9" name="직사각형 2038"/>
          <p:cNvSpPr/>
          <p:nvPr/>
        </p:nvSpPr>
        <p:spPr>
          <a:xfrm>
            <a:off x="808434" y="253239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0" name="직사각형 2039"/>
          <p:cNvSpPr/>
          <p:nvPr/>
        </p:nvSpPr>
        <p:spPr>
          <a:xfrm>
            <a:off x="815790" y="280152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1" name="직사각형 2040"/>
          <p:cNvSpPr/>
          <p:nvPr/>
        </p:nvSpPr>
        <p:spPr>
          <a:xfrm>
            <a:off x="815790" y="302398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42" name="그룹 2041"/>
          <p:cNvGrpSpPr/>
          <p:nvPr/>
        </p:nvGrpSpPr>
        <p:grpSpPr>
          <a:xfrm>
            <a:off x="799781" y="2313138"/>
            <a:ext cx="516488" cy="193880"/>
            <a:chOff x="643957" y="3664512"/>
            <a:chExt cx="516488" cy="193880"/>
          </a:xfrm>
        </p:grpSpPr>
        <p:sp>
          <p:nvSpPr>
            <p:cNvPr id="2043" name="직사각형 2042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4" name="TextBox 2043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045" name="TextBox 2044"/>
          <p:cNvSpPr txBox="1"/>
          <p:nvPr/>
        </p:nvSpPr>
        <p:spPr>
          <a:xfrm>
            <a:off x="791817" y="2531834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046" name="TextBox 2045"/>
          <p:cNvSpPr txBox="1"/>
          <p:nvPr/>
        </p:nvSpPr>
        <p:spPr>
          <a:xfrm>
            <a:off x="798993" y="2794701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047" name="TextBox 2046"/>
          <p:cNvSpPr txBox="1"/>
          <p:nvPr/>
        </p:nvSpPr>
        <p:spPr>
          <a:xfrm>
            <a:off x="798649" y="301339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048" name="직사각형 2047"/>
          <p:cNvSpPr/>
          <p:nvPr/>
        </p:nvSpPr>
        <p:spPr>
          <a:xfrm>
            <a:off x="1470418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49" name="직사각형 2048"/>
          <p:cNvSpPr/>
          <p:nvPr/>
        </p:nvSpPr>
        <p:spPr>
          <a:xfrm>
            <a:off x="1857920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0" name="직사각형 2049"/>
          <p:cNvSpPr/>
          <p:nvPr/>
        </p:nvSpPr>
        <p:spPr>
          <a:xfrm>
            <a:off x="2245421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60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1" name="직사각형 2050"/>
          <p:cNvSpPr/>
          <p:nvPr/>
        </p:nvSpPr>
        <p:spPr>
          <a:xfrm>
            <a:off x="2632923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2" name="직사각형 2051"/>
          <p:cNvSpPr/>
          <p:nvPr/>
        </p:nvSpPr>
        <p:spPr>
          <a:xfrm>
            <a:off x="3407482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52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3" name="직사각형 2052"/>
          <p:cNvSpPr/>
          <p:nvPr/>
        </p:nvSpPr>
        <p:spPr>
          <a:xfrm>
            <a:off x="3794984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4" name="직사각형 2053"/>
          <p:cNvSpPr/>
          <p:nvPr/>
        </p:nvSpPr>
        <p:spPr>
          <a:xfrm>
            <a:off x="4182486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5" name="직사각형 2054"/>
          <p:cNvSpPr/>
          <p:nvPr/>
        </p:nvSpPr>
        <p:spPr>
          <a:xfrm>
            <a:off x="4569987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6" name="직사각형 2055"/>
          <p:cNvSpPr/>
          <p:nvPr/>
        </p:nvSpPr>
        <p:spPr>
          <a:xfrm>
            <a:off x="495945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7" name="직사각형 2056"/>
          <p:cNvSpPr/>
          <p:nvPr/>
        </p:nvSpPr>
        <p:spPr>
          <a:xfrm>
            <a:off x="5346956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32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8" name="직사각형 2057"/>
          <p:cNvSpPr/>
          <p:nvPr/>
        </p:nvSpPr>
        <p:spPr>
          <a:xfrm>
            <a:off x="5734457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9" name="직사각형 2058"/>
          <p:cNvSpPr/>
          <p:nvPr/>
        </p:nvSpPr>
        <p:spPr>
          <a:xfrm>
            <a:off x="612195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0" name="직사각형 2059"/>
          <p:cNvSpPr/>
          <p:nvPr/>
        </p:nvSpPr>
        <p:spPr>
          <a:xfrm>
            <a:off x="650818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20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1" name="직사각형 2060"/>
          <p:cNvSpPr/>
          <p:nvPr/>
        </p:nvSpPr>
        <p:spPr>
          <a:xfrm>
            <a:off x="6895691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2" name="직사각형 2061"/>
          <p:cNvSpPr/>
          <p:nvPr/>
        </p:nvSpPr>
        <p:spPr>
          <a:xfrm>
            <a:off x="7283192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12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3" name="직사각형 2062"/>
          <p:cNvSpPr/>
          <p:nvPr/>
        </p:nvSpPr>
        <p:spPr>
          <a:xfrm>
            <a:off x="767069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4" name="직사각형 2063"/>
          <p:cNvSpPr/>
          <p:nvPr/>
        </p:nvSpPr>
        <p:spPr>
          <a:xfrm>
            <a:off x="8058196" y="3509218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5" name="직사각형 2064"/>
          <p:cNvSpPr/>
          <p:nvPr/>
        </p:nvSpPr>
        <p:spPr>
          <a:xfrm>
            <a:off x="8443484" y="239988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6" name="직사각형 2065"/>
          <p:cNvSpPr/>
          <p:nvPr/>
        </p:nvSpPr>
        <p:spPr>
          <a:xfrm>
            <a:off x="8447232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7" name="직사각형 2066"/>
          <p:cNvSpPr/>
          <p:nvPr/>
        </p:nvSpPr>
        <p:spPr>
          <a:xfrm>
            <a:off x="8443273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8" name="직사각형 2067"/>
          <p:cNvSpPr/>
          <p:nvPr/>
        </p:nvSpPr>
        <p:spPr>
          <a:xfrm>
            <a:off x="843950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9" name="직사각형 2068"/>
          <p:cNvSpPr/>
          <p:nvPr/>
        </p:nvSpPr>
        <p:spPr>
          <a:xfrm>
            <a:off x="1873160" y="2167771"/>
            <a:ext cx="366143" cy="9621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0" name="직사각형 2069"/>
          <p:cNvSpPr/>
          <p:nvPr/>
        </p:nvSpPr>
        <p:spPr>
          <a:xfrm>
            <a:off x="3802603" y="2168383"/>
            <a:ext cx="366143" cy="96210"/>
          </a:xfrm>
          <a:prstGeom prst="rect">
            <a:avLst/>
          </a:prstGeom>
          <a:solidFill>
            <a:srgbClr val="FF000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1" name="TextBox 2070"/>
          <p:cNvSpPr txBox="1"/>
          <p:nvPr/>
        </p:nvSpPr>
        <p:spPr>
          <a:xfrm>
            <a:off x="1867837" y="2120775"/>
            <a:ext cx="40588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STS04</a:t>
            </a:r>
            <a:endParaRPr lang="ko-KR" altLang="en-US" sz="600" b="1"/>
          </a:p>
        </p:txBody>
      </p:sp>
      <p:sp>
        <p:nvSpPr>
          <p:cNvPr id="2072" name="TextBox 2071"/>
          <p:cNvSpPr txBox="1"/>
          <p:nvPr/>
        </p:nvSpPr>
        <p:spPr>
          <a:xfrm>
            <a:off x="1907131" y="2493096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3" name="TextBox 2072"/>
          <p:cNvSpPr txBox="1"/>
          <p:nvPr/>
        </p:nvSpPr>
        <p:spPr>
          <a:xfrm>
            <a:off x="1538546" y="2266826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074" name="TextBox 2073"/>
          <p:cNvSpPr txBox="1"/>
          <p:nvPr/>
        </p:nvSpPr>
        <p:spPr>
          <a:xfrm>
            <a:off x="2274431" y="2258681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115</a:t>
            </a:r>
            <a:endParaRPr lang="ko-KR" altLang="en-US" sz="600" b="1"/>
          </a:p>
        </p:txBody>
      </p:sp>
      <p:sp>
        <p:nvSpPr>
          <p:cNvPr id="2075" name="TextBox 2074"/>
          <p:cNvSpPr txBox="1"/>
          <p:nvPr/>
        </p:nvSpPr>
        <p:spPr>
          <a:xfrm>
            <a:off x="2387523" y="235012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72</a:t>
            </a:r>
            <a:endParaRPr lang="ko-KR" altLang="en-US" sz="600" b="1"/>
          </a:p>
        </p:txBody>
      </p:sp>
      <p:sp>
        <p:nvSpPr>
          <p:cNvPr id="2076" name="TextBox 2075"/>
          <p:cNvSpPr txBox="1"/>
          <p:nvPr/>
        </p:nvSpPr>
        <p:spPr>
          <a:xfrm>
            <a:off x="2219584" y="234958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077" name="TextBox 2076"/>
          <p:cNvSpPr txBox="1"/>
          <p:nvPr/>
        </p:nvSpPr>
        <p:spPr>
          <a:xfrm>
            <a:off x="2283496" y="2494809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8" name="TextBox 2077"/>
          <p:cNvSpPr txBox="1"/>
          <p:nvPr/>
        </p:nvSpPr>
        <p:spPr>
          <a:xfrm>
            <a:off x="2387794" y="258624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55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9" name="TextBox 2078"/>
          <p:cNvSpPr txBox="1"/>
          <p:nvPr/>
        </p:nvSpPr>
        <p:spPr>
          <a:xfrm>
            <a:off x="2217757" y="2585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0" name="TextBox 2079"/>
          <p:cNvSpPr txBox="1"/>
          <p:nvPr/>
        </p:nvSpPr>
        <p:spPr>
          <a:xfrm>
            <a:off x="2282882" y="2793293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081" name="TextBox 2080"/>
          <p:cNvSpPr txBox="1"/>
          <p:nvPr/>
        </p:nvSpPr>
        <p:spPr>
          <a:xfrm>
            <a:off x="2386232" y="289108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2</a:t>
            </a:r>
            <a:endParaRPr lang="ko-KR" altLang="en-US" sz="600" b="1"/>
          </a:p>
        </p:txBody>
      </p:sp>
      <p:sp>
        <p:nvSpPr>
          <p:cNvPr id="2082" name="TextBox 2081"/>
          <p:cNvSpPr txBox="1"/>
          <p:nvPr/>
        </p:nvSpPr>
        <p:spPr>
          <a:xfrm>
            <a:off x="2215812" y="28905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</a:t>
            </a:r>
            <a:r>
              <a:rPr lang="en-US" altLang="ko-KR" sz="600" b="1" dirty="0" smtClean="0"/>
              <a:t>5</a:t>
            </a:r>
            <a:endParaRPr lang="ko-KR" altLang="en-US" sz="600" b="1"/>
          </a:p>
        </p:txBody>
      </p:sp>
      <p:sp>
        <p:nvSpPr>
          <p:cNvPr id="2083" name="TextBox 2082"/>
          <p:cNvSpPr txBox="1"/>
          <p:nvPr/>
        </p:nvSpPr>
        <p:spPr>
          <a:xfrm>
            <a:off x="1851700" y="2588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4" name="TextBox 2083"/>
          <p:cNvSpPr txBox="1"/>
          <p:nvPr/>
        </p:nvSpPr>
        <p:spPr>
          <a:xfrm>
            <a:off x="1979763" y="258786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5" name="TextBox 2084"/>
          <p:cNvSpPr txBox="1"/>
          <p:nvPr/>
        </p:nvSpPr>
        <p:spPr>
          <a:xfrm>
            <a:off x="3756444" y="2120702"/>
            <a:ext cx="45076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STS103</a:t>
            </a:r>
            <a:endParaRPr lang="ko-KR" altLang="en-US" sz="600" b="1"/>
          </a:p>
        </p:txBody>
      </p:sp>
      <p:grpSp>
        <p:nvGrpSpPr>
          <p:cNvPr id="2086" name="그룹 2085"/>
          <p:cNvGrpSpPr/>
          <p:nvPr/>
        </p:nvGrpSpPr>
        <p:grpSpPr>
          <a:xfrm>
            <a:off x="1856929" y="3884254"/>
            <a:ext cx="6574039" cy="194553"/>
            <a:chOff x="1600170" y="4199352"/>
            <a:chExt cx="6574039" cy="194553"/>
          </a:xfrm>
        </p:grpSpPr>
        <p:sp>
          <p:nvSpPr>
            <p:cNvPr id="2087" name="직사각형 2086"/>
            <p:cNvSpPr/>
            <p:nvPr/>
          </p:nvSpPr>
          <p:spPr>
            <a:xfrm>
              <a:off x="1600170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8" name="직사각형 2087"/>
            <p:cNvSpPr/>
            <p:nvPr/>
          </p:nvSpPr>
          <p:spPr>
            <a:xfrm>
              <a:off x="16001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9" name="직사각형 2088"/>
            <p:cNvSpPr/>
            <p:nvPr/>
          </p:nvSpPr>
          <p:spPr>
            <a:xfrm>
              <a:off x="17819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0" name="직사각형 2089"/>
            <p:cNvSpPr/>
            <p:nvPr/>
          </p:nvSpPr>
          <p:spPr>
            <a:xfrm>
              <a:off x="1987671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1" name="직사각형 2090"/>
            <p:cNvSpPr/>
            <p:nvPr/>
          </p:nvSpPr>
          <p:spPr>
            <a:xfrm>
              <a:off x="1987671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2" name="직사각형 2091"/>
            <p:cNvSpPr/>
            <p:nvPr/>
          </p:nvSpPr>
          <p:spPr>
            <a:xfrm>
              <a:off x="216947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3" name="직사각형 2092"/>
            <p:cNvSpPr/>
            <p:nvPr/>
          </p:nvSpPr>
          <p:spPr>
            <a:xfrm>
              <a:off x="2375173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4" name="직사각형 2093"/>
            <p:cNvSpPr/>
            <p:nvPr/>
          </p:nvSpPr>
          <p:spPr>
            <a:xfrm>
              <a:off x="23751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5" name="직사각형 2094"/>
            <p:cNvSpPr/>
            <p:nvPr/>
          </p:nvSpPr>
          <p:spPr>
            <a:xfrm>
              <a:off x="25569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6" name="직사각형 2095"/>
            <p:cNvSpPr/>
            <p:nvPr/>
          </p:nvSpPr>
          <p:spPr>
            <a:xfrm>
              <a:off x="3157352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7" name="직사각형 2096"/>
            <p:cNvSpPr/>
            <p:nvPr/>
          </p:nvSpPr>
          <p:spPr>
            <a:xfrm>
              <a:off x="31573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8" name="직사각형 2097"/>
            <p:cNvSpPr/>
            <p:nvPr/>
          </p:nvSpPr>
          <p:spPr>
            <a:xfrm>
              <a:off x="33391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9" name="직사각형 2098"/>
            <p:cNvSpPr/>
            <p:nvPr/>
          </p:nvSpPr>
          <p:spPr>
            <a:xfrm>
              <a:off x="3544854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0" name="직사각형 2099"/>
            <p:cNvSpPr/>
            <p:nvPr/>
          </p:nvSpPr>
          <p:spPr>
            <a:xfrm>
              <a:off x="35448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1" name="직사각형 2100"/>
            <p:cNvSpPr/>
            <p:nvPr/>
          </p:nvSpPr>
          <p:spPr>
            <a:xfrm>
              <a:off x="37266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2" name="직사각형 2101"/>
            <p:cNvSpPr/>
            <p:nvPr/>
          </p:nvSpPr>
          <p:spPr>
            <a:xfrm>
              <a:off x="3932355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3" name="직사각형 2102"/>
            <p:cNvSpPr/>
            <p:nvPr/>
          </p:nvSpPr>
          <p:spPr>
            <a:xfrm>
              <a:off x="3932355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4" name="직사각형 2103"/>
            <p:cNvSpPr/>
            <p:nvPr/>
          </p:nvSpPr>
          <p:spPr>
            <a:xfrm>
              <a:off x="4114156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5" name="직사각형 2104"/>
            <p:cNvSpPr/>
            <p:nvPr/>
          </p:nvSpPr>
          <p:spPr>
            <a:xfrm>
              <a:off x="4319857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6" name="직사각형 2105"/>
            <p:cNvSpPr/>
            <p:nvPr/>
          </p:nvSpPr>
          <p:spPr>
            <a:xfrm>
              <a:off x="43198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7" name="직사각형 2106"/>
            <p:cNvSpPr/>
            <p:nvPr/>
          </p:nvSpPr>
          <p:spPr>
            <a:xfrm>
              <a:off x="45016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8" name="직사각형 2107"/>
            <p:cNvSpPr/>
            <p:nvPr/>
          </p:nvSpPr>
          <p:spPr>
            <a:xfrm>
              <a:off x="470932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9" name="직사각형 2108"/>
            <p:cNvSpPr/>
            <p:nvPr/>
          </p:nvSpPr>
          <p:spPr>
            <a:xfrm>
              <a:off x="47093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0" name="직사각형 2109"/>
            <p:cNvSpPr/>
            <p:nvPr/>
          </p:nvSpPr>
          <p:spPr>
            <a:xfrm>
              <a:off x="48911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1" name="직사각형 2110"/>
            <p:cNvSpPr/>
            <p:nvPr/>
          </p:nvSpPr>
          <p:spPr>
            <a:xfrm>
              <a:off x="5096825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2" name="직사각형 2111"/>
            <p:cNvSpPr/>
            <p:nvPr/>
          </p:nvSpPr>
          <p:spPr>
            <a:xfrm>
              <a:off x="5096825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3" name="직사각형 2112"/>
            <p:cNvSpPr/>
            <p:nvPr/>
          </p:nvSpPr>
          <p:spPr>
            <a:xfrm>
              <a:off x="5278626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4" name="직사각형 2113"/>
            <p:cNvSpPr/>
            <p:nvPr/>
          </p:nvSpPr>
          <p:spPr>
            <a:xfrm>
              <a:off x="5484327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5" name="직사각형 2114"/>
            <p:cNvSpPr/>
            <p:nvPr/>
          </p:nvSpPr>
          <p:spPr>
            <a:xfrm>
              <a:off x="54843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6" name="직사각형 2115"/>
            <p:cNvSpPr/>
            <p:nvPr/>
          </p:nvSpPr>
          <p:spPr>
            <a:xfrm>
              <a:off x="56661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7" name="직사각형 2116"/>
            <p:cNvSpPr/>
            <p:nvPr/>
          </p:nvSpPr>
          <p:spPr>
            <a:xfrm>
              <a:off x="587182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8" name="직사각형 2117"/>
            <p:cNvSpPr/>
            <p:nvPr/>
          </p:nvSpPr>
          <p:spPr>
            <a:xfrm>
              <a:off x="58718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9" name="직사각형 2118"/>
            <p:cNvSpPr/>
            <p:nvPr/>
          </p:nvSpPr>
          <p:spPr>
            <a:xfrm>
              <a:off x="60536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0" name="직사각형 2119"/>
            <p:cNvSpPr/>
            <p:nvPr/>
          </p:nvSpPr>
          <p:spPr>
            <a:xfrm>
              <a:off x="625805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1" name="직사각형 2120"/>
            <p:cNvSpPr/>
            <p:nvPr/>
          </p:nvSpPr>
          <p:spPr>
            <a:xfrm>
              <a:off x="62580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2" name="직사각형 2121"/>
            <p:cNvSpPr/>
            <p:nvPr/>
          </p:nvSpPr>
          <p:spPr>
            <a:xfrm>
              <a:off x="64398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3" name="직사각형 2122"/>
            <p:cNvSpPr/>
            <p:nvPr/>
          </p:nvSpPr>
          <p:spPr>
            <a:xfrm>
              <a:off x="6645561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4" name="직사각형 2123"/>
            <p:cNvSpPr/>
            <p:nvPr/>
          </p:nvSpPr>
          <p:spPr>
            <a:xfrm>
              <a:off x="66455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5" name="직사각형 2124"/>
            <p:cNvSpPr/>
            <p:nvPr/>
          </p:nvSpPr>
          <p:spPr>
            <a:xfrm>
              <a:off x="68273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6" name="직사각형 2125"/>
            <p:cNvSpPr/>
            <p:nvPr/>
          </p:nvSpPr>
          <p:spPr>
            <a:xfrm>
              <a:off x="7033062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7" name="직사각형 2126"/>
            <p:cNvSpPr/>
            <p:nvPr/>
          </p:nvSpPr>
          <p:spPr>
            <a:xfrm>
              <a:off x="7033062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8" name="직사각형 2127"/>
            <p:cNvSpPr/>
            <p:nvPr/>
          </p:nvSpPr>
          <p:spPr>
            <a:xfrm>
              <a:off x="7214863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9" name="직사각형 2128"/>
            <p:cNvSpPr/>
            <p:nvPr/>
          </p:nvSpPr>
          <p:spPr>
            <a:xfrm>
              <a:off x="742056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0" name="직사각형 2129"/>
            <p:cNvSpPr/>
            <p:nvPr/>
          </p:nvSpPr>
          <p:spPr>
            <a:xfrm>
              <a:off x="74205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1" name="직사각형 2130"/>
            <p:cNvSpPr/>
            <p:nvPr/>
          </p:nvSpPr>
          <p:spPr>
            <a:xfrm>
              <a:off x="76023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2" name="직사각형 2131"/>
            <p:cNvSpPr/>
            <p:nvPr/>
          </p:nvSpPr>
          <p:spPr>
            <a:xfrm>
              <a:off x="7808066" y="419935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3" name="직사각형 2132"/>
            <p:cNvSpPr/>
            <p:nvPr/>
          </p:nvSpPr>
          <p:spPr>
            <a:xfrm>
              <a:off x="78080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4" name="직사각형 2133"/>
            <p:cNvSpPr/>
            <p:nvPr/>
          </p:nvSpPr>
          <p:spPr>
            <a:xfrm>
              <a:off x="79898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5" name="그룹 2134"/>
          <p:cNvGrpSpPr/>
          <p:nvPr/>
        </p:nvGrpSpPr>
        <p:grpSpPr>
          <a:xfrm>
            <a:off x="1845350" y="4370228"/>
            <a:ext cx="6574039" cy="194554"/>
            <a:chOff x="1596211" y="4433866"/>
            <a:chExt cx="6574039" cy="194554"/>
          </a:xfrm>
        </p:grpSpPr>
        <p:sp>
          <p:nvSpPr>
            <p:cNvPr id="2136" name="직사각형 2135"/>
            <p:cNvSpPr/>
            <p:nvPr/>
          </p:nvSpPr>
          <p:spPr>
            <a:xfrm>
              <a:off x="1596211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7" name="직사각형 2136"/>
            <p:cNvSpPr/>
            <p:nvPr/>
          </p:nvSpPr>
          <p:spPr>
            <a:xfrm>
              <a:off x="15962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8" name="직사각형 2137"/>
            <p:cNvSpPr/>
            <p:nvPr/>
          </p:nvSpPr>
          <p:spPr>
            <a:xfrm>
              <a:off x="17780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9" name="직사각형 2138"/>
            <p:cNvSpPr/>
            <p:nvPr/>
          </p:nvSpPr>
          <p:spPr>
            <a:xfrm>
              <a:off x="198371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0" name="직사각형 2139"/>
            <p:cNvSpPr/>
            <p:nvPr/>
          </p:nvSpPr>
          <p:spPr>
            <a:xfrm>
              <a:off x="19837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1" name="직사각형 2140"/>
            <p:cNvSpPr/>
            <p:nvPr/>
          </p:nvSpPr>
          <p:spPr>
            <a:xfrm>
              <a:off x="21655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2" name="직사각형 2141"/>
            <p:cNvSpPr/>
            <p:nvPr/>
          </p:nvSpPr>
          <p:spPr>
            <a:xfrm>
              <a:off x="2371214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3" name="직사각형 2142"/>
            <p:cNvSpPr/>
            <p:nvPr/>
          </p:nvSpPr>
          <p:spPr>
            <a:xfrm>
              <a:off x="237121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4" name="직사각형 2143"/>
            <p:cNvSpPr/>
            <p:nvPr/>
          </p:nvSpPr>
          <p:spPr>
            <a:xfrm>
              <a:off x="255301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5" name="직사각형 2144"/>
            <p:cNvSpPr/>
            <p:nvPr/>
          </p:nvSpPr>
          <p:spPr>
            <a:xfrm>
              <a:off x="315339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6" name="직사각형 2145"/>
            <p:cNvSpPr/>
            <p:nvPr/>
          </p:nvSpPr>
          <p:spPr>
            <a:xfrm>
              <a:off x="315339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7" name="직사각형 2146"/>
            <p:cNvSpPr/>
            <p:nvPr/>
          </p:nvSpPr>
          <p:spPr>
            <a:xfrm>
              <a:off x="333519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8" name="직사각형 2147"/>
            <p:cNvSpPr/>
            <p:nvPr/>
          </p:nvSpPr>
          <p:spPr>
            <a:xfrm>
              <a:off x="3540895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9" name="직사각형 2148"/>
            <p:cNvSpPr/>
            <p:nvPr/>
          </p:nvSpPr>
          <p:spPr>
            <a:xfrm>
              <a:off x="35408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0" name="직사각형 2149"/>
            <p:cNvSpPr/>
            <p:nvPr/>
          </p:nvSpPr>
          <p:spPr>
            <a:xfrm>
              <a:off x="37226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1" name="직사각형 2150"/>
            <p:cNvSpPr/>
            <p:nvPr/>
          </p:nvSpPr>
          <p:spPr>
            <a:xfrm>
              <a:off x="3928397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2" name="직사각형 2151"/>
            <p:cNvSpPr/>
            <p:nvPr/>
          </p:nvSpPr>
          <p:spPr>
            <a:xfrm>
              <a:off x="39283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3" name="직사각형 2152"/>
            <p:cNvSpPr/>
            <p:nvPr/>
          </p:nvSpPr>
          <p:spPr>
            <a:xfrm>
              <a:off x="41101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4" name="직사각형 2153"/>
            <p:cNvSpPr/>
            <p:nvPr/>
          </p:nvSpPr>
          <p:spPr>
            <a:xfrm>
              <a:off x="4315898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5" name="직사각형 2154"/>
            <p:cNvSpPr/>
            <p:nvPr/>
          </p:nvSpPr>
          <p:spPr>
            <a:xfrm>
              <a:off x="4315898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6" name="직사각형 2155"/>
            <p:cNvSpPr/>
            <p:nvPr/>
          </p:nvSpPr>
          <p:spPr>
            <a:xfrm>
              <a:off x="4497699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7" name="직사각형 2156"/>
            <p:cNvSpPr/>
            <p:nvPr/>
          </p:nvSpPr>
          <p:spPr>
            <a:xfrm>
              <a:off x="470536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8" name="직사각형 2157"/>
            <p:cNvSpPr/>
            <p:nvPr/>
          </p:nvSpPr>
          <p:spPr>
            <a:xfrm>
              <a:off x="470536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9" name="직사각형 2158"/>
            <p:cNvSpPr/>
            <p:nvPr/>
          </p:nvSpPr>
          <p:spPr>
            <a:xfrm>
              <a:off x="488716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0" name="직사각형 2159"/>
            <p:cNvSpPr/>
            <p:nvPr/>
          </p:nvSpPr>
          <p:spPr>
            <a:xfrm>
              <a:off x="5092867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1" name="직사각형 2160"/>
            <p:cNvSpPr/>
            <p:nvPr/>
          </p:nvSpPr>
          <p:spPr>
            <a:xfrm>
              <a:off x="50928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2" name="직사각형 2161"/>
            <p:cNvSpPr/>
            <p:nvPr/>
          </p:nvSpPr>
          <p:spPr>
            <a:xfrm>
              <a:off x="52746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3" name="직사각형 2162"/>
            <p:cNvSpPr/>
            <p:nvPr/>
          </p:nvSpPr>
          <p:spPr>
            <a:xfrm>
              <a:off x="5480368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4" name="직사각형 2163"/>
            <p:cNvSpPr/>
            <p:nvPr/>
          </p:nvSpPr>
          <p:spPr>
            <a:xfrm>
              <a:off x="5480368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5" name="직사각형 2164"/>
            <p:cNvSpPr/>
            <p:nvPr/>
          </p:nvSpPr>
          <p:spPr>
            <a:xfrm>
              <a:off x="5662169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6" name="직사각형 2165"/>
            <p:cNvSpPr/>
            <p:nvPr/>
          </p:nvSpPr>
          <p:spPr>
            <a:xfrm>
              <a:off x="586787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7" name="직사각형 2166"/>
            <p:cNvSpPr/>
            <p:nvPr/>
          </p:nvSpPr>
          <p:spPr>
            <a:xfrm>
              <a:off x="58678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8" name="직사각형 2167"/>
            <p:cNvSpPr/>
            <p:nvPr/>
          </p:nvSpPr>
          <p:spPr>
            <a:xfrm>
              <a:off x="60496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9" name="직사각형 2168"/>
            <p:cNvSpPr/>
            <p:nvPr/>
          </p:nvSpPr>
          <p:spPr>
            <a:xfrm>
              <a:off x="625410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0" name="직사각형 2169"/>
            <p:cNvSpPr/>
            <p:nvPr/>
          </p:nvSpPr>
          <p:spPr>
            <a:xfrm>
              <a:off x="625410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1" name="직사각형 2170"/>
            <p:cNvSpPr/>
            <p:nvPr/>
          </p:nvSpPr>
          <p:spPr>
            <a:xfrm>
              <a:off x="6435901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2" name="직사각형 2171"/>
            <p:cNvSpPr/>
            <p:nvPr/>
          </p:nvSpPr>
          <p:spPr>
            <a:xfrm>
              <a:off x="6641602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3" name="직사각형 2172"/>
            <p:cNvSpPr/>
            <p:nvPr/>
          </p:nvSpPr>
          <p:spPr>
            <a:xfrm>
              <a:off x="66416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4" name="직사각형 2173"/>
            <p:cNvSpPr/>
            <p:nvPr/>
          </p:nvSpPr>
          <p:spPr>
            <a:xfrm>
              <a:off x="68234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5" name="직사각형 2174"/>
            <p:cNvSpPr/>
            <p:nvPr/>
          </p:nvSpPr>
          <p:spPr>
            <a:xfrm>
              <a:off x="7029104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6" name="직사각형 2175"/>
            <p:cNvSpPr/>
            <p:nvPr/>
          </p:nvSpPr>
          <p:spPr>
            <a:xfrm>
              <a:off x="70291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7" name="직사각형 2176"/>
            <p:cNvSpPr/>
            <p:nvPr/>
          </p:nvSpPr>
          <p:spPr>
            <a:xfrm>
              <a:off x="72109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8" name="직사각형 2177"/>
            <p:cNvSpPr/>
            <p:nvPr/>
          </p:nvSpPr>
          <p:spPr>
            <a:xfrm>
              <a:off x="741660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9" name="직사각형 2178"/>
            <p:cNvSpPr/>
            <p:nvPr/>
          </p:nvSpPr>
          <p:spPr>
            <a:xfrm>
              <a:off x="741660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0" name="직사각형 2179"/>
            <p:cNvSpPr/>
            <p:nvPr/>
          </p:nvSpPr>
          <p:spPr>
            <a:xfrm>
              <a:off x="759840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1" name="직사각형 2180"/>
            <p:cNvSpPr/>
            <p:nvPr/>
          </p:nvSpPr>
          <p:spPr>
            <a:xfrm>
              <a:off x="7804107" y="443386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2" name="직사각형 2181"/>
            <p:cNvSpPr/>
            <p:nvPr/>
          </p:nvSpPr>
          <p:spPr>
            <a:xfrm>
              <a:off x="78041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3" name="직사각형 2182"/>
            <p:cNvSpPr/>
            <p:nvPr/>
          </p:nvSpPr>
          <p:spPr>
            <a:xfrm>
              <a:off x="79859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84" name="직사각형 2183"/>
          <p:cNvSpPr/>
          <p:nvPr/>
        </p:nvSpPr>
        <p:spPr>
          <a:xfrm>
            <a:off x="1478038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5" name="직사각형 2184"/>
          <p:cNvSpPr/>
          <p:nvPr/>
        </p:nvSpPr>
        <p:spPr>
          <a:xfrm>
            <a:off x="1865540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6" name="직사각형 2185"/>
          <p:cNvSpPr/>
          <p:nvPr/>
        </p:nvSpPr>
        <p:spPr>
          <a:xfrm>
            <a:off x="2253041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7" name="직사각형 2186"/>
          <p:cNvSpPr/>
          <p:nvPr/>
        </p:nvSpPr>
        <p:spPr>
          <a:xfrm>
            <a:off x="2640543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8" name="직사각형 2187"/>
          <p:cNvSpPr/>
          <p:nvPr/>
        </p:nvSpPr>
        <p:spPr>
          <a:xfrm>
            <a:off x="3415102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9" name="직사각형 2188"/>
          <p:cNvSpPr/>
          <p:nvPr/>
        </p:nvSpPr>
        <p:spPr>
          <a:xfrm>
            <a:off x="3802604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0" name="직사각형 2189"/>
          <p:cNvSpPr/>
          <p:nvPr/>
        </p:nvSpPr>
        <p:spPr>
          <a:xfrm>
            <a:off x="4190106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1" name="직사각형 2190"/>
          <p:cNvSpPr/>
          <p:nvPr/>
        </p:nvSpPr>
        <p:spPr>
          <a:xfrm>
            <a:off x="4577607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2" name="직사각형 2191"/>
          <p:cNvSpPr/>
          <p:nvPr/>
        </p:nvSpPr>
        <p:spPr>
          <a:xfrm>
            <a:off x="496707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3" name="직사각형 2192"/>
          <p:cNvSpPr/>
          <p:nvPr/>
        </p:nvSpPr>
        <p:spPr>
          <a:xfrm>
            <a:off x="5354576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4" name="직사각형 2193"/>
          <p:cNvSpPr/>
          <p:nvPr/>
        </p:nvSpPr>
        <p:spPr>
          <a:xfrm>
            <a:off x="5742077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5" name="직사각형 2194"/>
          <p:cNvSpPr/>
          <p:nvPr/>
        </p:nvSpPr>
        <p:spPr>
          <a:xfrm>
            <a:off x="612957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6" name="직사각형 2195"/>
          <p:cNvSpPr/>
          <p:nvPr/>
        </p:nvSpPr>
        <p:spPr>
          <a:xfrm>
            <a:off x="651580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7" name="직사각형 2196"/>
          <p:cNvSpPr/>
          <p:nvPr/>
        </p:nvSpPr>
        <p:spPr>
          <a:xfrm>
            <a:off x="6903311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8" name="직사각형 2197"/>
          <p:cNvSpPr/>
          <p:nvPr/>
        </p:nvSpPr>
        <p:spPr>
          <a:xfrm>
            <a:off x="7290812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9" name="직사각형 2198"/>
          <p:cNvSpPr/>
          <p:nvPr/>
        </p:nvSpPr>
        <p:spPr>
          <a:xfrm>
            <a:off x="767831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0" name="직사각형 2199"/>
          <p:cNvSpPr/>
          <p:nvPr/>
        </p:nvSpPr>
        <p:spPr>
          <a:xfrm>
            <a:off x="8065816" y="366542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1" name="직사각형 2200"/>
          <p:cNvSpPr/>
          <p:nvPr/>
        </p:nvSpPr>
        <p:spPr>
          <a:xfrm>
            <a:off x="1464068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2" name="직사각형 2201"/>
          <p:cNvSpPr/>
          <p:nvPr/>
        </p:nvSpPr>
        <p:spPr>
          <a:xfrm>
            <a:off x="2236810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3" name="직사각형 2202"/>
          <p:cNvSpPr/>
          <p:nvPr/>
        </p:nvSpPr>
        <p:spPr>
          <a:xfrm>
            <a:off x="22368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4" name="직사각형 2203"/>
          <p:cNvSpPr/>
          <p:nvPr/>
        </p:nvSpPr>
        <p:spPr>
          <a:xfrm>
            <a:off x="24186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5" name="직사각형 2204"/>
          <p:cNvSpPr/>
          <p:nvPr/>
        </p:nvSpPr>
        <p:spPr>
          <a:xfrm>
            <a:off x="262431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6" name="직사각형 2205"/>
          <p:cNvSpPr/>
          <p:nvPr/>
        </p:nvSpPr>
        <p:spPr>
          <a:xfrm>
            <a:off x="262431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7" name="직사각형 2206"/>
          <p:cNvSpPr/>
          <p:nvPr/>
        </p:nvSpPr>
        <p:spPr>
          <a:xfrm>
            <a:off x="280611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8" name="직사각형 2207"/>
          <p:cNvSpPr/>
          <p:nvPr/>
        </p:nvSpPr>
        <p:spPr>
          <a:xfrm>
            <a:off x="340649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9" name="직사각형 2208"/>
          <p:cNvSpPr/>
          <p:nvPr/>
        </p:nvSpPr>
        <p:spPr>
          <a:xfrm>
            <a:off x="34064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0" name="직사각형 2209"/>
          <p:cNvSpPr/>
          <p:nvPr/>
        </p:nvSpPr>
        <p:spPr>
          <a:xfrm>
            <a:off x="35882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1" name="직사각형 2210"/>
          <p:cNvSpPr/>
          <p:nvPr/>
        </p:nvSpPr>
        <p:spPr>
          <a:xfrm>
            <a:off x="3793992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2" name="직사각형 2211"/>
          <p:cNvSpPr/>
          <p:nvPr/>
        </p:nvSpPr>
        <p:spPr>
          <a:xfrm>
            <a:off x="379399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3" name="직사각형 2212"/>
          <p:cNvSpPr/>
          <p:nvPr/>
        </p:nvSpPr>
        <p:spPr>
          <a:xfrm>
            <a:off x="3975793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4" name="직사각형 2213"/>
          <p:cNvSpPr/>
          <p:nvPr/>
        </p:nvSpPr>
        <p:spPr>
          <a:xfrm>
            <a:off x="4181494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5" name="직사각형 2214"/>
          <p:cNvSpPr/>
          <p:nvPr/>
        </p:nvSpPr>
        <p:spPr>
          <a:xfrm>
            <a:off x="41814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6" name="직사각형 2215"/>
          <p:cNvSpPr/>
          <p:nvPr/>
        </p:nvSpPr>
        <p:spPr>
          <a:xfrm>
            <a:off x="43632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7" name="직사각형 2216"/>
          <p:cNvSpPr/>
          <p:nvPr/>
        </p:nvSpPr>
        <p:spPr>
          <a:xfrm>
            <a:off x="4568996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8" name="직사각형 2217"/>
          <p:cNvSpPr/>
          <p:nvPr/>
        </p:nvSpPr>
        <p:spPr>
          <a:xfrm>
            <a:off x="45689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9" name="직사각형 2218"/>
          <p:cNvSpPr/>
          <p:nvPr/>
        </p:nvSpPr>
        <p:spPr>
          <a:xfrm>
            <a:off x="47507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0" name="직사각형 2219"/>
          <p:cNvSpPr/>
          <p:nvPr/>
        </p:nvSpPr>
        <p:spPr>
          <a:xfrm>
            <a:off x="495846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1" name="직사각형 2220"/>
          <p:cNvSpPr/>
          <p:nvPr/>
        </p:nvSpPr>
        <p:spPr>
          <a:xfrm>
            <a:off x="495846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2" name="직사각형 2221"/>
          <p:cNvSpPr/>
          <p:nvPr/>
        </p:nvSpPr>
        <p:spPr>
          <a:xfrm>
            <a:off x="514026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3" name="직사각형 2222"/>
          <p:cNvSpPr/>
          <p:nvPr/>
        </p:nvSpPr>
        <p:spPr>
          <a:xfrm>
            <a:off x="5345964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4" name="직사각형 2223"/>
          <p:cNvSpPr/>
          <p:nvPr/>
        </p:nvSpPr>
        <p:spPr>
          <a:xfrm>
            <a:off x="53459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5" name="직사각형 2224"/>
          <p:cNvSpPr/>
          <p:nvPr/>
        </p:nvSpPr>
        <p:spPr>
          <a:xfrm>
            <a:off x="55277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6" name="직사각형 2225"/>
          <p:cNvSpPr/>
          <p:nvPr/>
        </p:nvSpPr>
        <p:spPr>
          <a:xfrm>
            <a:off x="5733466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7" name="직사각형 2226"/>
          <p:cNvSpPr/>
          <p:nvPr/>
        </p:nvSpPr>
        <p:spPr>
          <a:xfrm>
            <a:off x="57334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8" name="직사각형 2227"/>
          <p:cNvSpPr/>
          <p:nvPr/>
        </p:nvSpPr>
        <p:spPr>
          <a:xfrm>
            <a:off x="59152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9" name="직사각형 2228"/>
          <p:cNvSpPr/>
          <p:nvPr/>
        </p:nvSpPr>
        <p:spPr>
          <a:xfrm>
            <a:off x="6120967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0" name="직사각형 2229"/>
          <p:cNvSpPr/>
          <p:nvPr/>
        </p:nvSpPr>
        <p:spPr>
          <a:xfrm>
            <a:off x="6120967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1" name="직사각형 2230"/>
          <p:cNvSpPr/>
          <p:nvPr/>
        </p:nvSpPr>
        <p:spPr>
          <a:xfrm>
            <a:off x="630276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2" name="직사각형 2231"/>
          <p:cNvSpPr/>
          <p:nvPr/>
        </p:nvSpPr>
        <p:spPr>
          <a:xfrm>
            <a:off x="6507198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3" name="직사각형 2232"/>
          <p:cNvSpPr/>
          <p:nvPr/>
        </p:nvSpPr>
        <p:spPr>
          <a:xfrm>
            <a:off x="65071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4" name="직사각형 2233"/>
          <p:cNvSpPr/>
          <p:nvPr/>
        </p:nvSpPr>
        <p:spPr>
          <a:xfrm>
            <a:off x="66889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5" name="직사각형 2234"/>
          <p:cNvSpPr/>
          <p:nvPr/>
        </p:nvSpPr>
        <p:spPr>
          <a:xfrm>
            <a:off x="6894699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6" name="직사각형 2235"/>
          <p:cNvSpPr/>
          <p:nvPr/>
        </p:nvSpPr>
        <p:spPr>
          <a:xfrm>
            <a:off x="68946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7" name="직사각형 2236"/>
          <p:cNvSpPr/>
          <p:nvPr/>
        </p:nvSpPr>
        <p:spPr>
          <a:xfrm>
            <a:off x="70764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8" name="직사각형 2237"/>
          <p:cNvSpPr/>
          <p:nvPr/>
        </p:nvSpPr>
        <p:spPr>
          <a:xfrm>
            <a:off x="7282201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9" name="직사각형 2238"/>
          <p:cNvSpPr/>
          <p:nvPr/>
        </p:nvSpPr>
        <p:spPr>
          <a:xfrm>
            <a:off x="72822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0" name="직사각형 2239"/>
          <p:cNvSpPr/>
          <p:nvPr/>
        </p:nvSpPr>
        <p:spPr>
          <a:xfrm>
            <a:off x="74640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1" name="직사각형 2240"/>
          <p:cNvSpPr/>
          <p:nvPr/>
        </p:nvSpPr>
        <p:spPr>
          <a:xfrm>
            <a:off x="766970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2" name="직사각형 2241"/>
          <p:cNvSpPr/>
          <p:nvPr/>
        </p:nvSpPr>
        <p:spPr>
          <a:xfrm>
            <a:off x="766970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3" name="직사각형 2242"/>
          <p:cNvSpPr/>
          <p:nvPr/>
        </p:nvSpPr>
        <p:spPr>
          <a:xfrm>
            <a:off x="785150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4" name="직사각형 2243"/>
          <p:cNvSpPr/>
          <p:nvPr/>
        </p:nvSpPr>
        <p:spPr>
          <a:xfrm>
            <a:off x="8057204" y="414267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5" name="직사각형 2244"/>
          <p:cNvSpPr/>
          <p:nvPr/>
        </p:nvSpPr>
        <p:spPr>
          <a:xfrm>
            <a:off x="80572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6" name="직사각형 2245"/>
          <p:cNvSpPr/>
          <p:nvPr/>
        </p:nvSpPr>
        <p:spPr>
          <a:xfrm>
            <a:off x="82390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7" name="직사각형 2246"/>
          <p:cNvSpPr/>
          <p:nvPr/>
        </p:nvSpPr>
        <p:spPr>
          <a:xfrm>
            <a:off x="792656" y="388068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8" name="직사각형 2247"/>
          <p:cNvSpPr/>
          <p:nvPr/>
        </p:nvSpPr>
        <p:spPr>
          <a:xfrm>
            <a:off x="800012" y="414219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9" name="직사각형 2248"/>
          <p:cNvSpPr/>
          <p:nvPr/>
        </p:nvSpPr>
        <p:spPr>
          <a:xfrm>
            <a:off x="800012" y="436465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50" name="그룹 2249"/>
          <p:cNvGrpSpPr/>
          <p:nvPr/>
        </p:nvGrpSpPr>
        <p:grpSpPr>
          <a:xfrm>
            <a:off x="784003" y="3669048"/>
            <a:ext cx="516488" cy="193880"/>
            <a:chOff x="643957" y="3664512"/>
            <a:chExt cx="516488" cy="193880"/>
          </a:xfrm>
        </p:grpSpPr>
        <p:sp>
          <p:nvSpPr>
            <p:cNvPr id="2251" name="직사각형 2250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52" name="TextBox 2251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DS-DECK</a:t>
              </a:r>
              <a:endParaRPr lang="ko-KR" altLang="en-US" sz="600" b="1"/>
            </a:p>
          </p:txBody>
        </p:sp>
      </p:grpSp>
      <p:sp>
        <p:nvSpPr>
          <p:cNvPr id="2253" name="TextBox 2252"/>
          <p:cNvSpPr txBox="1"/>
          <p:nvPr/>
        </p:nvSpPr>
        <p:spPr>
          <a:xfrm>
            <a:off x="776039" y="3880124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DS-HOLD</a:t>
            </a:r>
            <a:endParaRPr lang="ko-KR" altLang="en-US" sz="600" b="1"/>
          </a:p>
        </p:txBody>
      </p:sp>
      <p:sp>
        <p:nvSpPr>
          <p:cNvPr id="2254" name="TextBox 2253"/>
          <p:cNvSpPr txBox="1"/>
          <p:nvPr/>
        </p:nvSpPr>
        <p:spPr>
          <a:xfrm>
            <a:off x="783215" y="4135371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LD-DECK</a:t>
            </a:r>
            <a:endParaRPr lang="ko-KR" altLang="en-US" sz="600" b="1"/>
          </a:p>
        </p:txBody>
      </p:sp>
      <p:sp>
        <p:nvSpPr>
          <p:cNvPr id="2255" name="TextBox 2254"/>
          <p:cNvSpPr txBox="1"/>
          <p:nvPr/>
        </p:nvSpPr>
        <p:spPr>
          <a:xfrm>
            <a:off x="782871" y="435406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LD-HOLD</a:t>
            </a:r>
            <a:endParaRPr lang="ko-KR" altLang="en-US" sz="600" b="1"/>
          </a:p>
        </p:txBody>
      </p:sp>
      <p:sp>
        <p:nvSpPr>
          <p:cNvPr id="2256" name="직사각형 2255"/>
          <p:cNvSpPr/>
          <p:nvPr/>
        </p:nvSpPr>
        <p:spPr>
          <a:xfrm>
            <a:off x="18655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7" name="직사각형 2256"/>
          <p:cNvSpPr/>
          <p:nvPr/>
        </p:nvSpPr>
        <p:spPr>
          <a:xfrm>
            <a:off x="20473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8" name="직사각형 2257"/>
          <p:cNvSpPr/>
          <p:nvPr/>
        </p:nvSpPr>
        <p:spPr>
          <a:xfrm>
            <a:off x="2253041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9" name="직사각형 2258"/>
          <p:cNvSpPr/>
          <p:nvPr/>
        </p:nvSpPr>
        <p:spPr>
          <a:xfrm>
            <a:off x="243484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0" name="직사각형 2259"/>
          <p:cNvSpPr/>
          <p:nvPr/>
        </p:nvSpPr>
        <p:spPr>
          <a:xfrm>
            <a:off x="26405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1" name="직사각형 2260"/>
          <p:cNvSpPr/>
          <p:nvPr/>
        </p:nvSpPr>
        <p:spPr>
          <a:xfrm>
            <a:off x="28223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2" name="직사각형 2261"/>
          <p:cNvSpPr/>
          <p:nvPr/>
        </p:nvSpPr>
        <p:spPr>
          <a:xfrm>
            <a:off x="341510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3" name="직사각형 2262"/>
          <p:cNvSpPr/>
          <p:nvPr/>
        </p:nvSpPr>
        <p:spPr>
          <a:xfrm>
            <a:off x="359690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4" name="직사각형 2263"/>
          <p:cNvSpPr/>
          <p:nvPr/>
        </p:nvSpPr>
        <p:spPr>
          <a:xfrm>
            <a:off x="38026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5" name="직사각형 2264"/>
          <p:cNvSpPr/>
          <p:nvPr/>
        </p:nvSpPr>
        <p:spPr>
          <a:xfrm>
            <a:off x="39844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6" name="직사각형 2265"/>
          <p:cNvSpPr/>
          <p:nvPr/>
        </p:nvSpPr>
        <p:spPr>
          <a:xfrm>
            <a:off x="41901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7" name="직사각형 2266"/>
          <p:cNvSpPr/>
          <p:nvPr/>
        </p:nvSpPr>
        <p:spPr>
          <a:xfrm>
            <a:off x="43719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8" name="직사각형 2267"/>
          <p:cNvSpPr/>
          <p:nvPr/>
        </p:nvSpPr>
        <p:spPr>
          <a:xfrm>
            <a:off x="45776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9" name="직사각형 2268"/>
          <p:cNvSpPr/>
          <p:nvPr/>
        </p:nvSpPr>
        <p:spPr>
          <a:xfrm>
            <a:off x="47594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0" name="직사각형 2269"/>
          <p:cNvSpPr/>
          <p:nvPr/>
        </p:nvSpPr>
        <p:spPr>
          <a:xfrm>
            <a:off x="49670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1" name="직사각형 2270"/>
          <p:cNvSpPr/>
          <p:nvPr/>
        </p:nvSpPr>
        <p:spPr>
          <a:xfrm>
            <a:off x="51488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2" name="직사각형 2271"/>
          <p:cNvSpPr/>
          <p:nvPr/>
        </p:nvSpPr>
        <p:spPr>
          <a:xfrm>
            <a:off x="53545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3" name="직사각형 2272"/>
          <p:cNvSpPr/>
          <p:nvPr/>
        </p:nvSpPr>
        <p:spPr>
          <a:xfrm>
            <a:off x="55363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4" name="직사각형 2273"/>
          <p:cNvSpPr/>
          <p:nvPr/>
        </p:nvSpPr>
        <p:spPr>
          <a:xfrm>
            <a:off x="5742077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5" name="직사각형 2274"/>
          <p:cNvSpPr/>
          <p:nvPr/>
        </p:nvSpPr>
        <p:spPr>
          <a:xfrm>
            <a:off x="5923878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6" name="직사각형 2275"/>
          <p:cNvSpPr/>
          <p:nvPr/>
        </p:nvSpPr>
        <p:spPr>
          <a:xfrm>
            <a:off x="61295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7" name="직사각형 2276"/>
          <p:cNvSpPr/>
          <p:nvPr/>
        </p:nvSpPr>
        <p:spPr>
          <a:xfrm>
            <a:off x="63113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8" name="직사각형 2277"/>
          <p:cNvSpPr/>
          <p:nvPr/>
        </p:nvSpPr>
        <p:spPr>
          <a:xfrm>
            <a:off x="651580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9" name="직사각형 2278"/>
          <p:cNvSpPr/>
          <p:nvPr/>
        </p:nvSpPr>
        <p:spPr>
          <a:xfrm>
            <a:off x="6697610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0" name="직사각형 2279"/>
          <p:cNvSpPr/>
          <p:nvPr/>
        </p:nvSpPr>
        <p:spPr>
          <a:xfrm>
            <a:off x="69033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1" name="직사각형 2280"/>
          <p:cNvSpPr/>
          <p:nvPr/>
        </p:nvSpPr>
        <p:spPr>
          <a:xfrm>
            <a:off x="70851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2" name="직사각형 2281"/>
          <p:cNvSpPr/>
          <p:nvPr/>
        </p:nvSpPr>
        <p:spPr>
          <a:xfrm>
            <a:off x="7290812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3" name="직사각형 2282"/>
          <p:cNvSpPr/>
          <p:nvPr/>
        </p:nvSpPr>
        <p:spPr>
          <a:xfrm>
            <a:off x="7472613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4" name="직사각형 2283"/>
          <p:cNvSpPr/>
          <p:nvPr/>
        </p:nvSpPr>
        <p:spPr>
          <a:xfrm>
            <a:off x="76783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5" name="직사각형 2284"/>
          <p:cNvSpPr/>
          <p:nvPr/>
        </p:nvSpPr>
        <p:spPr>
          <a:xfrm>
            <a:off x="78601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6" name="직사각형 2285"/>
          <p:cNvSpPr/>
          <p:nvPr/>
        </p:nvSpPr>
        <p:spPr>
          <a:xfrm>
            <a:off x="80658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7" name="직사각형 2286"/>
          <p:cNvSpPr/>
          <p:nvPr/>
        </p:nvSpPr>
        <p:spPr>
          <a:xfrm>
            <a:off x="82476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8" name="직사각형 2287"/>
          <p:cNvSpPr/>
          <p:nvPr/>
        </p:nvSpPr>
        <p:spPr>
          <a:xfrm>
            <a:off x="8455978" y="375974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9" name="직사각형 2288"/>
          <p:cNvSpPr/>
          <p:nvPr/>
        </p:nvSpPr>
        <p:spPr>
          <a:xfrm>
            <a:off x="8445437" y="4238594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0" name="직사각형 2289"/>
          <p:cNvSpPr/>
          <p:nvPr/>
        </p:nvSpPr>
        <p:spPr>
          <a:xfrm>
            <a:off x="8441478" y="44683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1" name="직사각형 2290"/>
          <p:cNvSpPr/>
          <p:nvPr/>
        </p:nvSpPr>
        <p:spPr>
          <a:xfrm>
            <a:off x="8456758" y="397996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2" name="직사각형 2291"/>
          <p:cNvSpPr/>
          <p:nvPr/>
        </p:nvSpPr>
        <p:spPr>
          <a:xfrm>
            <a:off x="1849261" y="414749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3" name="직사각형 2292"/>
          <p:cNvSpPr/>
          <p:nvPr/>
        </p:nvSpPr>
        <p:spPr>
          <a:xfrm>
            <a:off x="1849261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4" name="직사각형 2293"/>
          <p:cNvSpPr/>
          <p:nvPr/>
        </p:nvSpPr>
        <p:spPr>
          <a:xfrm>
            <a:off x="2031062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2295" name="그룹 2294"/>
          <p:cNvGrpSpPr/>
          <p:nvPr/>
        </p:nvGrpSpPr>
        <p:grpSpPr>
          <a:xfrm>
            <a:off x="771685" y="4682639"/>
            <a:ext cx="7863791" cy="1156576"/>
            <a:chOff x="635993" y="3401812"/>
            <a:chExt cx="7863791" cy="1156576"/>
          </a:xfrm>
        </p:grpSpPr>
        <p:grpSp>
          <p:nvGrpSpPr>
            <p:cNvPr id="2296" name="그룹 2295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2540" name="직사각형 2539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1" name="직사각형 2540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2" name="직사각형 2541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3" name="직사각형 2542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4" name="직사각형 2543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5" name="직사각형 2544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6" name="직사각형 2545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7" name="직사각형 2546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8" name="직사각형 2547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9" name="직사각형 2548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0" name="직사각형 2549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1" name="직사각형 2550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2" name="직사각형 2551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3" name="직사각형 2552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4" name="직사각형 2553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5" name="직사각형 2554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6" name="직사각형 2555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7" name="직사각형 2556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8" name="직사각형 2557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9" name="직사각형 2558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0" name="직사각형 2559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1" name="직사각형 2560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2" name="직사각형 2561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3" name="직사각형 2562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4" name="직사각형 2563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5" name="직사각형 2564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6" name="직사각형 2565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7" name="직사각형 2566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8" name="직사각형 2567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9" name="직사각형 2568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0" name="직사각형 2569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1" name="직사각형 2570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2" name="직사각형 2571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3" name="직사각형 2572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4" name="직사각형 2573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5" name="직사각형 2574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6" name="직사각형 2575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7" name="직사각형 2576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8" name="직사각형 2577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9" name="직사각형 2578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0" name="직사각형 2579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1" name="직사각형 2580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2" name="직사각형 2581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3" name="직사각형 2582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4" name="직사각형 2583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5" name="직사각형 2584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6" name="직사각형 2585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7" name="직사각형 2586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97" name="그룹 2296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2492" name="직사각형 2491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3" name="직사각형 2492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4" name="직사각형 2493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5" name="직사각형 2494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6" name="직사각형 2495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7" name="직사각형 2496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8" name="직사각형 2497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9" name="직사각형 2498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0" name="직사각형 2499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1" name="직사각형 2500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2" name="직사각형 2501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3" name="직사각형 2502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4" name="직사각형 2503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5" name="직사각형 2504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6" name="직사각형 2505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7" name="직사각형 2506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8" name="직사각형 2507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9" name="직사각형 2508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0" name="직사각형 2509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1" name="직사각형 2510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2" name="직사각형 2511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3" name="직사각형 2512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4" name="직사각형 2513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5" name="직사각형 2514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6" name="직사각형 2515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7" name="직사각형 2516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8" name="직사각형 2517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9" name="직사각형 2518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0" name="직사각형 2519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1" name="직사각형 2520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2" name="직사각형 2521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3" name="직사각형 2522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4" name="직사각형 2523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5" name="직사각형 2524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6" name="직사각형 2525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7" name="직사각형 2526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8" name="직사각형 2527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9" name="직사각형 2528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0" name="직사각형 2529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1" name="직사각형 2530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2" name="직사각형 2531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3" name="직사각형 2532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4" name="직사각형 2533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5" name="직사각형 2534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6" name="직사각형 2535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7" name="직사각형 2536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8" name="직사각형 2537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9" name="직사각형 2538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298" name="직사각형 2297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9" name="직사각형 2298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0" name="직사각형 2299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1" name="직사각형 2300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2" name="직사각형 2301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3" name="직사각형 2302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4" name="직사각형 2303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5" name="직사각형 2304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6" name="직사각형 2305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7" name="직사각형 2306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8" name="직사각형 2307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9" name="직사각형 2308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0" name="직사각형 2309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1" name="직사각형 2310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2" name="직사각형 2311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3" name="직사각형 2312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4" name="직사각형 2313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5" name="직사각형 2314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6" name="직사각형 2315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7" name="직사각형 2316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8" name="직사각형 2317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9" name="직사각형 2318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0" name="직사각형 2319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1" name="직사각형 2320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2" name="직사각형 2321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3" name="직사각형 2322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4" name="직사각형 2323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5" name="직사각형 2324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6" name="직사각형 2325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7" name="직사각형 2326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8" name="직사각형 2327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9" name="직사각형 2328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0" name="직사각형 2329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1" name="직사각형 2330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2" name="직사각형 2331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3" name="직사각형 2332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4" name="직사각형 2333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5" name="직사각형 2334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6" name="직사각형 2335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7" name="직사각형 2336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8" name="직사각형 2337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9" name="직사각형 2338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0" name="직사각형 2339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1" name="직사각형 2340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2" name="직사각형 2341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3" name="직사각형 2342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4" name="직사각형 2343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5" name="직사각형 2344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6" name="직사각형 2345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7" name="직사각형 2346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8" name="직사각형 2347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9" name="직사각형 2348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0" name="직사각형 2349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1" name="직사각형 2350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2" name="직사각형 2351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3" name="직사각형 2352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4" name="직사각형 2353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5" name="직사각형 2354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6" name="직사각형 2355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7" name="직사각형 2356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8" name="직사각형 2357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9" name="직사각형 2358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0" name="직사각형 2359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1" name="직사각형 2360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2" name="직사각형 2361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3" name="직사각형 2362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64" name="그룹 2363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2490" name="직사각형 2489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91" name="TextBox 2490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2365" name="TextBox 2364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2366" name="TextBox 2365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2367" name="TextBox 2366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2368" name="직사각형 2367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69" name="직사각형 2368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0" name="직사각형 2369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1" name="직사각형 2370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2" name="직사각형 2371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3" name="직사각형 2372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4" name="직사각형 2373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5" name="직사각형 2374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6" name="직사각형 2375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7" name="직사각형 2376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8" name="직사각형 2377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9" name="직사각형 2378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0" name="직사각형 2379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1" name="직사각형 2380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2" name="직사각형 2381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3" name="직사각형 2382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4" name="직사각형 2383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5" name="직사각형 2384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6" name="직사각형 2385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7" name="직사각형 2386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8" name="직사각형 2387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9" name="직사각형 2388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0" name="직사각형 2389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1" name="직사각형 2390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2" name="직사각형 2391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3" name="직사각형 2392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4" name="직사각형 2393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5" name="직사각형 2394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6" name="직사각형 2395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7" name="직사각형 2396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8" name="직사각형 2397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9" name="직사각형 2398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0" name="직사각형 2399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1" name="직사각형 2400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2" name="직사각형 2401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3" name="직사각형 2402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4" name="직사각형 2403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5" name="직사각형 2404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6" name="직사각형 2405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7" name="직사각형 2406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8" name="직사각형 2407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9" name="직사각형 2408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0" name="직사각형 2409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1" name="직사각형 2410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2" name="직사각형 2411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3" name="직사각형 2412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4" name="직사각형 2413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5" name="직사각형 2414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6" name="직사각형 2415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7" name="직사각형 2416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2418" name="직사각형 2417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9" name="직사각형 2418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0" name="직사각형 2419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1" name="직사각형 2420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2" name="직사각형 2421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3" name="직사각형 2422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4" name="직사각형 2423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5" name="직사각형 2424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6" name="직사각형 2425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7" name="직사각형 2426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8" name="직사각형 2427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9" name="직사각형 2428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0" name="직사각형 2429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1" name="직사각형 2430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2" name="직사각형 2431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3" name="직사각형 2432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4" name="직사각형 2433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5" name="직사각형 2434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6" name="직사각형 2435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7" name="직사각형 2436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8" name="직사각형 2437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9" name="직사각형 2438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0" name="직사각형 2439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1" name="직사각형 2440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2" name="직사각형 2441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3" name="직사각형 2442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4" name="직사각형 2443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5" name="직사각형 2444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6" name="직사각형 2445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7" name="직사각형 2446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8" name="직사각형 2447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9" name="TextBox 2448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2450" name="TextBox 2449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2451" name="TextBox 2450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2452" name="TextBox 2451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2453" name="TextBox 2452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2454" name="TextBox 2453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2455" name="TextBox 2454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2456" name="TextBox 2455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2457" name="TextBox 2456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2458" name="TextBox 2457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2459" name="TextBox 2458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2460" name="TextBox 2459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2461" name="TextBox 2460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2462" name="TextBox 2461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2463" name="직사각형 2462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4" name="직사각형 2463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5" name="직사각형 2464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6" name="직사각형 2465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7" name="TextBox 2466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2468" name="TextBox 2467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2469" name="TextBox 2468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2470" name="TextBox 2469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2471" name="TextBox 2470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2472" name="TextBox 2471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2473" name="TextBox 2472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2474" name="TextBox 2473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2475" name="TextBox 2474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2476" name="TextBox 2475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2477" name="TextBox 2476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2478" name="TextBox 2477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2479" name="TextBox 2478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2480" name="TextBox 2479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2481" name="TextBox 2480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2482" name="TextBox 2481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2483" name="TextBox 2482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2484" name="TextBox 2483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2485" name="직사각형 2484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6" name="TextBox 2485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2487" name="직사각형 2486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8" name="직사각형 2487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9" name="직사각형 2488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588" name="TextBox 2587"/>
          <p:cNvSpPr txBox="1"/>
          <p:nvPr/>
        </p:nvSpPr>
        <p:spPr>
          <a:xfrm>
            <a:off x="1897807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151</a:t>
            </a:r>
            <a:endParaRPr lang="ko-KR" altLang="en-US" sz="600" b="1"/>
          </a:p>
        </p:txBody>
      </p:sp>
      <p:sp>
        <p:nvSpPr>
          <p:cNvPr id="2589" name="TextBox 2588"/>
          <p:cNvSpPr txBox="1"/>
          <p:nvPr/>
        </p:nvSpPr>
        <p:spPr>
          <a:xfrm>
            <a:off x="1814953" y="235418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590" name="TextBox 2589"/>
          <p:cNvSpPr txBox="1"/>
          <p:nvPr/>
        </p:nvSpPr>
        <p:spPr>
          <a:xfrm>
            <a:off x="1997855" y="235432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</a:t>
            </a:r>
            <a:r>
              <a:rPr lang="en-US" altLang="ko-KR" sz="600" b="1" dirty="0" smtClean="0"/>
              <a:t>8</a:t>
            </a:r>
            <a:endParaRPr lang="ko-KR" altLang="en-US" sz="600" b="1"/>
          </a:p>
        </p:txBody>
      </p:sp>
      <p:sp>
        <p:nvSpPr>
          <p:cNvPr id="2591" name="TextBox 2590"/>
          <p:cNvSpPr txBox="1"/>
          <p:nvPr/>
        </p:nvSpPr>
        <p:spPr>
          <a:xfrm>
            <a:off x="2371401" y="311691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2" name="TextBox 2591"/>
          <p:cNvSpPr txBox="1"/>
          <p:nvPr/>
        </p:nvSpPr>
        <p:spPr>
          <a:xfrm>
            <a:off x="2194951" y="311637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3" name="TextBox 2592"/>
          <p:cNvSpPr txBox="1"/>
          <p:nvPr/>
        </p:nvSpPr>
        <p:spPr>
          <a:xfrm>
            <a:off x="2274201" y="302811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4" name="TextBox 2593"/>
          <p:cNvSpPr txBox="1"/>
          <p:nvPr/>
        </p:nvSpPr>
        <p:spPr>
          <a:xfrm>
            <a:off x="1910405" y="2787332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80</a:t>
            </a:r>
            <a:endParaRPr lang="ko-KR" altLang="en-US" sz="600" b="1"/>
          </a:p>
        </p:txBody>
      </p:sp>
      <p:sp>
        <p:nvSpPr>
          <p:cNvPr id="2595" name="TextBox 2594"/>
          <p:cNvSpPr txBox="1"/>
          <p:nvPr/>
        </p:nvSpPr>
        <p:spPr>
          <a:xfrm>
            <a:off x="1994557" y="2885767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38</a:t>
            </a:r>
            <a:endParaRPr lang="ko-KR" altLang="en-US" sz="600" b="1"/>
          </a:p>
        </p:txBody>
      </p:sp>
      <p:sp>
        <p:nvSpPr>
          <p:cNvPr id="2596" name="TextBox 2595"/>
          <p:cNvSpPr txBox="1"/>
          <p:nvPr/>
        </p:nvSpPr>
        <p:spPr>
          <a:xfrm>
            <a:off x="1830549" y="288522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597" name="TextBox 2596"/>
          <p:cNvSpPr txBox="1"/>
          <p:nvPr/>
        </p:nvSpPr>
        <p:spPr>
          <a:xfrm>
            <a:off x="1906551" y="30233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92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8" name="TextBox 2597"/>
          <p:cNvSpPr txBox="1"/>
          <p:nvPr/>
        </p:nvSpPr>
        <p:spPr>
          <a:xfrm>
            <a:off x="2006853" y="31215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9" name="TextBox 2598"/>
          <p:cNvSpPr txBox="1"/>
          <p:nvPr/>
        </p:nvSpPr>
        <p:spPr>
          <a:xfrm>
            <a:off x="1811167" y="312103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166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00" name="TextBox 2599"/>
          <p:cNvSpPr txBox="1"/>
          <p:nvPr/>
        </p:nvSpPr>
        <p:spPr>
          <a:xfrm>
            <a:off x="1522377" y="3629246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01" name="TextBox 2600"/>
          <p:cNvSpPr txBox="1"/>
          <p:nvPr/>
        </p:nvSpPr>
        <p:spPr>
          <a:xfrm>
            <a:off x="2287116" y="362110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85</a:t>
            </a:r>
            <a:endParaRPr lang="ko-KR" altLang="en-US" sz="600" b="1"/>
          </a:p>
        </p:txBody>
      </p:sp>
      <p:sp>
        <p:nvSpPr>
          <p:cNvPr id="2602" name="TextBox 2601"/>
          <p:cNvSpPr txBox="1"/>
          <p:nvPr/>
        </p:nvSpPr>
        <p:spPr>
          <a:xfrm>
            <a:off x="1881638" y="362781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132</a:t>
            </a:r>
            <a:endParaRPr lang="ko-KR" altLang="en-US" sz="600" b="1"/>
          </a:p>
        </p:txBody>
      </p:sp>
      <p:sp>
        <p:nvSpPr>
          <p:cNvPr id="2603" name="TextBox 2602"/>
          <p:cNvSpPr txBox="1"/>
          <p:nvPr/>
        </p:nvSpPr>
        <p:spPr>
          <a:xfrm>
            <a:off x="2383736" y="37160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58</a:t>
            </a:r>
            <a:endParaRPr lang="ko-KR" altLang="en-US" sz="600" b="1"/>
          </a:p>
        </p:txBody>
      </p:sp>
      <p:sp>
        <p:nvSpPr>
          <p:cNvPr id="2604" name="TextBox 2603"/>
          <p:cNvSpPr txBox="1"/>
          <p:nvPr/>
        </p:nvSpPr>
        <p:spPr>
          <a:xfrm>
            <a:off x="2215798" y="371546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68</a:t>
            </a:r>
            <a:endParaRPr lang="ko-KR" altLang="en-US" sz="600" b="1"/>
          </a:p>
        </p:txBody>
      </p:sp>
      <p:sp>
        <p:nvSpPr>
          <p:cNvPr id="2605" name="TextBox 2604"/>
          <p:cNvSpPr txBox="1"/>
          <p:nvPr/>
        </p:nvSpPr>
        <p:spPr>
          <a:xfrm>
            <a:off x="1811167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121</a:t>
            </a:r>
            <a:endParaRPr lang="ko-KR" altLang="en-US" sz="600" b="1"/>
          </a:p>
        </p:txBody>
      </p:sp>
      <p:sp>
        <p:nvSpPr>
          <p:cNvPr id="2606" name="TextBox 2605"/>
          <p:cNvSpPr txBox="1"/>
          <p:nvPr/>
        </p:nvSpPr>
        <p:spPr>
          <a:xfrm>
            <a:off x="1994069" y="372020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66</a:t>
            </a:r>
            <a:endParaRPr lang="ko-KR" altLang="en-US" sz="600" b="1"/>
          </a:p>
        </p:txBody>
      </p:sp>
      <p:sp>
        <p:nvSpPr>
          <p:cNvPr id="2607" name="TextBox 2606"/>
          <p:cNvSpPr txBox="1"/>
          <p:nvPr/>
        </p:nvSpPr>
        <p:spPr>
          <a:xfrm>
            <a:off x="2287805" y="38414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69</a:t>
            </a:r>
            <a:endParaRPr lang="ko-KR" altLang="en-US" sz="600" b="1"/>
          </a:p>
        </p:txBody>
      </p:sp>
      <p:sp>
        <p:nvSpPr>
          <p:cNvPr id="2608" name="TextBox 2607"/>
          <p:cNvSpPr txBox="1"/>
          <p:nvPr/>
        </p:nvSpPr>
        <p:spPr>
          <a:xfrm>
            <a:off x="1915328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09" name="TextBox 2608"/>
          <p:cNvSpPr txBox="1"/>
          <p:nvPr/>
        </p:nvSpPr>
        <p:spPr>
          <a:xfrm>
            <a:off x="2372090" y="39435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0" name="TextBox 2609"/>
          <p:cNvSpPr txBox="1"/>
          <p:nvPr/>
        </p:nvSpPr>
        <p:spPr>
          <a:xfrm>
            <a:off x="2201670" y="3943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2611" name="TextBox 2610"/>
          <p:cNvSpPr txBox="1"/>
          <p:nvPr/>
        </p:nvSpPr>
        <p:spPr>
          <a:xfrm>
            <a:off x="1986827" y="393823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12" name="TextBox 2611"/>
          <p:cNvSpPr txBox="1"/>
          <p:nvPr/>
        </p:nvSpPr>
        <p:spPr>
          <a:xfrm>
            <a:off x="1816406" y="393769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42</a:t>
            </a:r>
            <a:endParaRPr lang="ko-KR" altLang="en-US" sz="600" b="1"/>
          </a:p>
        </p:txBody>
      </p:sp>
      <p:sp>
        <p:nvSpPr>
          <p:cNvPr id="2613" name="TextBox 2612"/>
          <p:cNvSpPr txBox="1"/>
          <p:nvPr/>
        </p:nvSpPr>
        <p:spPr>
          <a:xfrm>
            <a:off x="1888289" y="4098278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4" name="TextBox 2613"/>
          <p:cNvSpPr txBox="1"/>
          <p:nvPr/>
        </p:nvSpPr>
        <p:spPr>
          <a:xfrm>
            <a:off x="2271066" y="409999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5" name="TextBox 2614"/>
          <p:cNvSpPr txBox="1"/>
          <p:nvPr/>
        </p:nvSpPr>
        <p:spPr>
          <a:xfrm>
            <a:off x="2380161" y="419513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6" name="TextBox 2615"/>
          <p:cNvSpPr txBox="1"/>
          <p:nvPr/>
        </p:nvSpPr>
        <p:spPr>
          <a:xfrm>
            <a:off x="2203712" y="41945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7" name="TextBox 2616"/>
          <p:cNvSpPr txBox="1"/>
          <p:nvPr/>
        </p:nvSpPr>
        <p:spPr>
          <a:xfrm>
            <a:off x="1837655" y="41970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8" name="TextBox 2617"/>
          <p:cNvSpPr txBox="1"/>
          <p:nvPr/>
        </p:nvSpPr>
        <p:spPr>
          <a:xfrm>
            <a:off x="1965717" y="41967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9" name="TextBox 2618"/>
          <p:cNvSpPr txBox="1"/>
          <p:nvPr/>
        </p:nvSpPr>
        <p:spPr>
          <a:xfrm>
            <a:off x="2360804" y="44232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0" name="TextBox 2619"/>
          <p:cNvSpPr txBox="1"/>
          <p:nvPr/>
        </p:nvSpPr>
        <p:spPr>
          <a:xfrm>
            <a:off x="2184355" y="442273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1" name="TextBox 2620"/>
          <p:cNvSpPr txBox="1"/>
          <p:nvPr/>
        </p:nvSpPr>
        <p:spPr>
          <a:xfrm>
            <a:off x="1784773" y="4425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2" name="TextBox 2621"/>
          <p:cNvSpPr txBox="1"/>
          <p:nvPr/>
        </p:nvSpPr>
        <p:spPr>
          <a:xfrm>
            <a:off x="1979886" y="442489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3" name="TextBox 2622"/>
          <p:cNvSpPr txBox="1"/>
          <p:nvPr/>
        </p:nvSpPr>
        <p:spPr>
          <a:xfrm>
            <a:off x="1882787" y="4327945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4" name="TextBox 2623"/>
          <p:cNvSpPr txBox="1"/>
          <p:nvPr/>
        </p:nvSpPr>
        <p:spPr>
          <a:xfrm>
            <a:off x="2246328" y="432965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5" name="TextBox 2624"/>
          <p:cNvSpPr txBox="1"/>
          <p:nvPr/>
        </p:nvSpPr>
        <p:spPr>
          <a:xfrm>
            <a:off x="1510665" y="4638894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2626" name="TextBox 2625"/>
          <p:cNvSpPr txBox="1"/>
          <p:nvPr/>
        </p:nvSpPr>
        <p:spPr>
          <a:xfrm>
            <a:off x="2275404" y="46355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27" name="TextBox 2626"/>
          <p:cNvSpPr txBox="1"/>
          <p:nvPr/>
        </p:nvSpPr>
        <p:spPr>
          <a:xfrm>
            <a:off x="1869926" y="463746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134</a:t>
            </a:r>
            <a:endParaRPr lang="ko-KR" altLang="en-US" sz="600" b="1"/>
          </a:p>
        </p:txBody>
      </p:sp>
      <p:sp>
        <p:nvSpPr>
          <p:cNvPr id="2628" name="TextBox 2627"/>
          <p:cNvSpPr txBox="1"/>
          <p:nvPr/>
        </p:nvSpPr>
        <p:spPr>
          <a:xfrm>
            <a:off x="2385006" y="47364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2629" name="TextBox 2628"/>
          <p:cNvSpPr txBox="1"/>
          <p:nvPr/>
        </p:nvSpPr>
        <p:spPr>
          <a:xfrm>
            <a:off x="2202778" y="47359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0" name="TextBox 2629"/>
          <p:cNvSpPr txBox="1"/>
          <p:nvPr/>
        </p:nvSpPr>
        <p:spPr>
          <a:xfrm>
            <a:off x="1812437" y="47405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31" name="TextBox 2630"/>
          <p:cNvSpPr txBox="1"/>
          <p:nvPr/>
        </p:nvSpPr>
        <p:spPr>
          <a:xfrm>
            <a:off x="1995339" y="47406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2" name="TextBox 2631"/>
          <p:cNvSpPr txBox="1"/>
          <p:nvPr/>
        </p:nvSpPr>
        <p:spPr>
          <a:xfrm>
            <a:off x="2385007" y="49456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3" name="TextBox 2632"/>
          <p:cNvSpPr txBox="1"/>
          <p:nvPr/>
        </p:nvSpPr>
        <p:spPr>
          <a:xfrm>
            <a:off x="2212305" y="49499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2634" name="TextBox 2633"/>
          <p:cNvSpPr txBox="1"/>
          <p:nvPr/>
        </p:nvSpPr>
        <p:spPr>
          <a:xfrm>
            <a:off x="1831673" y="49497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2635" name="TextBox 2634"/>
          <p:cNvSpPr txBox="1"/>
          <p:nvPr/>
        </p:nvSpPr>
        <p:spPr>
          <a:xfrm>
            <a:off x="1995339" y="49498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36" name="TextBox 2635"/>
          <p:cNvSpPr txBox="1"/>
          <p:nvPr/>
        </p:nvSpPr>
        <p:spPr>
          <a:xfrm>
            <a:off x="2284890" y="48585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2637" name="TextBox 2636"/>
          <p:cNvSpPr txBox="1"/>
          <p:nvPr/>
        </p:nvSpPr>
        <p:spPr>
          <a:xfrm>
            <a:off x="1898648" y="48557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2638" name="TextBox 2637"/>
          <p:cNvSpPr txBox="1"/>
          <p:nvPr/>
        </p:nvSpPr>
        <p:spPr>
          <a:xfrm>
            <a:off x="1882787" y="51123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39" name="TextBox 2638"/>
          <p:cNvSpPr txBox="1"/>
          <p:nvPr/>
        </p:nvSpPr>
        <p:spPr>
          <a:xfrm>
            <a:off x="2265564" y="51140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0" name="TextBox 2639"/>
          <p:cNvSpPr txBox="1"/>
          <p:nvPr/>
        </p:nvSpPr>
        <p:spPr>
          <a:xfrm>
            <a:off x="2380419" y="52140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1" name="TextBox 2640"/>
          <p:cNvSpPr txBox="1"/>
          <p:nvPr/>
        </p:nvSpPr>
        <p:spPr>
          <a:xfrm>
            <a:off x="2203971" y="52135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2" name="TextBox 2641"/>
          <p:cNvSpPr txBox="1"/>
          <p:nvPr/>
        </p:nvSpPr>
        <p:spPr>
          <a:xfrm>
            <a:off x="1823624" y="5215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3" name="TextBox 2642"/>
          <p:cNvSpPr txBox="1"/>
          <p:nvPr/>
        </p:nvSpPr>
        <p:spPr>
          <a:xfrm>
            <a:off x="1980266" y="52156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4" name="TextBox 2643"/>
          <p:cNvSpPr txBox="1"/>
          <p:nvPr/>
        </p:nvSpPr>
        <p:spPr>
          <a:xfrm>
            <a:off x="2375352" y="54422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5" name="TextBox 2644"/>
          <p:cNvSpPr txBox="1"/>
          <p:nvPr/>
        </p:nvSpPr>
        <p:spPr>
          <a:xfrm>
            <a:off x="2198903" y="54416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6" name="TextBox 2645"/>
          <p:cNvSpPr txBox="1"/>
          <p:nvPr/>
        </p:nvSpPr>
        <p:spPr>
          <a:xfrm>
            <a:off x="1804083" y="54441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7" name="TextBox 2646"/>
          <p:cNvSpPr txBox="1"/>
          <p:nvPr/>
        </p:nvSpPr>
        <p:spPr>
          <a:xfrm>
            <a:off x="1970619" y="54438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8" name="TextBox 2647"/>
          <p:cNvSpPr txBox="1"/>
          <p:nvPr/>
        </p:nvSpPr>
        <p:spPr>
          <a:xfrm>
            <a:off x="1889017" y="53474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9" name="TextBox 2648"/>
          <p:cNvSpPr txBox="1"/>
          <p:nvPr/>
        </p:nvSpPr>
        <p:spPr>
          <a:xfrm>
            <a:off x="2252558" y="5349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0" name="TextBox 2649"/>
          <p:cNvSpPr txBox="1"/>
          <p:nvPr/>
        </p:nvSpPr>
        <p:spPr>
          <a:xfrm>
            <a:off x="3826226" y="2493096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140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1" name="TextBox 2650"/>
          <p:cNvSpPr txBox="1"/>
          <p:nvPr/>
        </p:nvSpPr>
        <p:spPr>
          <a:xfrm>
            <a:off x="3816902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150</a:t>
            </a:r>
            <a:endParaRPr lang="ko-KR" altLang="en-US" sz="600" b="1"/>
          </a:p>
        </p:txBody>
      </p:sp>
      <p:sp>
        <p:nvSpPr>
          <p:cNvPr id="2652" name="TextBox 2651"/>
          <p:cNvSpPr txBox="1"/>
          <p:nvPr/>
        </p:nvSpPr>
        <p:spPr>
          <a:xfrm>
            <a:off x="3807058" y="2787332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102</a:t>
            </a:r>
            <a:endParaRPr lang="ko-KR" altLang="en-US" sz="600" b="1"/>
          </a:p>
        </p:txBody>
      </p:sp>
      <p:sp>
        <p:nvSpPr>
          <p:cNvPr id="2653" name="TextBox 2652"/>
          <p:cNvSpPr txBox="1"/>
          <p:nvPr/>
        </p:nvSpPr>
        <p:spPr>
          <a:xfrm>
            <a:off x="3796792" y="3023345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151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4" name="TextBox 2653"/>
          <p:cNvSpPr txBox="1"/>
          <p:nvPr/>
        </p:nvSpPr>
        <p:spPr>
          <a:xfrm>
            <a:off x="3824548" y="362305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130</a:t>
            </a:r>
            <a:endParaRPr lang="ko-KR" altLang="en-US" sz="600" b="1"/>
          </a:p>
        </p:txBody>
      </p:sp>
      <p:sp>
        <p:nvSpPr>
          <p:cNvPr id="2655" name="TextBox 2654"/>
          <p:cNvSpPr txBox="1"/>
          <p:nvPr/>
        </p:nvSpPr>
        <p:spPr>
          <a:xfrm>
            <a:off x="3834423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92</a:t>
            </a:r>
            <a:endParaRPr lang="ko-KR" altLang="en-US" sz="600" b="1"/>
          </a:p>
        </p:txBody>
      </p:sp>
      <p:sp>
        <p:nvSpPr>
          <p:cNvPr id="2656" name="TextBox 2655"/>
          <p:cNvSpPr txBox="1"/>
          <p:nvPr/>
        </p:nvSpPr>
        <p:spPr>
          <a:xfrm>
            <a:off x="3737681" y="259275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7" name="TextBox 2656"/>
          <p:cNvSpPr txBox="1"/>
          <p:nvPr/>
        </p:nvSpPr>
        <p:spPr>
          <a:xfrm>
            <a:off x="3912093" y="25924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8" name="TextBox 2657"/>
          <p:cNvSpPr txBox="1"/>
          <p:nvPr/>
        </p:nvSpPr>
        <p:spPr>
          <a:xfrm>
            <a:off x="3747283" y="235879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34</a:t>
            </a:r>
            <a:endParaRPr lang="ko-KR" altLang="en-US" sz="600" b="1"/>
          </a:p>
        </p:txBody>
      </p:sp>
      <p:sp>
        <p:nvSpPr>
          <p:cNvPr id="2659" name="TextBox 2658"/>
          <p:cNvSpPr txBox="1"/>
          <p:nvPr/>
        </p:nvSpPr>
        <p:spPr>
          <a:xfrm>
            <a:off x="3907651" y="2358945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148</a:t>
            </a:r>
            <a:endParaRPr lang="ko-KR" altLang="en-US" sz="600" b="1"/>
          </a:p>
        </p:txBody>
      </p:sp>
      <p:sp>
        <p:nvSpPr>
          <p:cNvPr id="2660" name="TextBox 2659"/>
          <p:cNvSpPr txBox="1"/>
          <p:nvPr/>
        </p:nvSpPr>
        <p:spPr>
          <a:xfrm>
            <a:off x="3914063" y="28903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2661" name="TextBox 2660"/>
          <p:cNvSpPr txBox="1"/>
          <p:nvPr/>
        </p:nvSpPr>
        <p:spPr>
          <a:xfrm>
            <a:off x="3743643" y="288984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88</a:t>
            </a:r>
            <a:endParaRPr lang="ko-KR" altLang="en-US" sz="600" b="1"/>
          </a:p>
        </p:txBody>
      </p:sp>
      <p:sp>
        <p:nvSpPr>
          <p:cNvPr id="2662" name="TextBox 2661"/>
          <p:cNvSpPr txBox="1"/>
          <p:nvPr/>
        </p:nvSpPr>
        <p:spPr>
          <a:xfrm>
            <a:off x="3919947" y="312619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3" name="TextBox 2662"/>
          <p:cNvSpPr txBox="1"/>
          <p:nvPr/>
        </p:nvSpPr>
        <p:spPr>
          <a:xfrm>
            <a:off x="3743497" y="312565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4" name="TextBox 2663"/>
          <p:cNvSpPr txBox="1"/>
          <p:nvPr/>
        </p:nvSpPr>
        <p:spPr>
          <a:xfrm>
            <a:off x="3743497" y="3724678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2665" name="TextBox 2664"/>
          <p:cNvSpPr txBox="1"/>
          <p:nvPr/>
        </p:nvSpPr>
        <p:spPr>
          <a:xfrm>
            <a:off x="3908628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2666" name="TextBox 2665"/>
          <p:cNvSpPr txBox="1"/>
          <p:nvPr/>
        </p:nvSpPr>
        <p:spPr>
          <a:xfrm>
            <a:off x="3920622" y="394284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22</a:t>
            </a:r>
            <a:endParaRPr lang="ko-KR" altLang="en-US" sz="600" b="1"/>
          </a:p>
        </p:txBody>
      </p:sp>
      <p:sp>
        <p:nvSpPr>
          <p:cNvPr id="2667" name="TextBox 2666"/>
          <p:cNvSpPr txBox="1"/>
          <p:nvPr/>
        </p:nvSpPr>
        <p:spPr>
          <a:xfrm>
            <a:off x="3754964" y="39375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</a:t>
            </a:r>
            <a:r>
              <a:rPr lang="en-US" altLang="ko-KR" sz="600" b="1" dirty="0" smtClean="0"/>
              <a:t>3</a:t>
            </a:r>
            <a:endParaRPr lang="ko-KR" altLang="en-US" sz="600" b="1"/>
          </a:p>
        </p:txBody>
      </p:sp>
      <p:sp>
        <p:nvSpPr>
          <p:cNvPr id="2668" name="TextBox 2667"/>
          <p:cNvSpPr txBox="1"/>
          <p:nvPr/>
        </p:nvSpPr>
        <p:spPr>
          <a:xfrm>
            <a:off x="3747637" y="420191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9" name="TextBox 2668"/>
          <p:cNvSpPr txBox="1"/>
          <p:nvPr/>
        </p:nvSpPr>
        <p:spPr>
          <a:xfrm>
            <a:off x="3923697" y="4201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0" name="TextBox 2669"/>
          <p:cNvSpPr txBox="1"/>
          <p:nvPr/>
        </p:nvSpPr>
        <p:spPr>
          <a:xfrm>
            <a:off x="3747516" y="443005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1" name="TextBox 2670"/>
          <p:cNvSpPr txBox="1"/>
          <p:nvPr/>
        </p:nvSpPr>
        <p:spPr>
          <a:xfrm>
            <a:off x="3894815" y="44297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2" name="TextBox 2671"/>
          <p:cNvSpPr txBox="1"/>
          <p:nvPr/>
        </p:nvSpPr>
        <p:spPr>
          <a:xfrm>
            <a:off x="3754479" y="47454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2673" name="TextBox 2672"/>
          <p:cNvSpPr txBox="1"/>
          <p:nvPr/>
        </p:nvSpPr>
        <p:spPr>
          <a:xfrm>
            <a:off x="3905321" y="47455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2674" name="TextBox 2673"/>
          <p:cNvSpPr txBox="1"/>
          <p:nvPr/>
        </p:nvSpPr>
        <p:spPr>
          <a:xfrm>
            <a:off x="3760891" y="49546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2675" name="TextBox 2674"/>
          <p:cNvSpPr txBox="1"/>
          <p:nvPr/>
        </p:nvSpPr>
        <p:spPr>
          <a:xfrm>
            <a:off x="3924557" y="49547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2676" name="TextBox 2675"/>
          <p:cNvSpPr txBox="1"/>
          <p:nvPr/>
        </p:nvSpPr>
        <p:spPr>
          <a:xfrm>
            <a:off x="3727484" y="52169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7" name="TextBox 2676"/>
          <p:cNvSpPr txBox="1"/>
          <p:nvPr/>
        </p:nvSpPr>
        <p:spPr>
          <a:xfrm>
            <a:off x="3922598" y="52166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8" name="TextBox 2677"/>
          <p:cNvSpPr txBox="1"/>
          <p:nvPr/>
        </p:nvSpPr>
        <p:spPr>
          <a:xfrm>
            <a:off x="3746416" y="5445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9" name="TextBox 2678"/>
          <p:cNvSpPr txBox="1"/>
          <p:nvPr/>
        </p:nvSpPr>
        <p:spPr>
          <a:xfrm>
            <a:off x="3899837" y="54423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0" name="TextBox 2679"/>
          <p:cNvSpPr txBox="1"/>
          <p:nvPr/>
        </p:nvSpPr>
        <p:spPr>
          <a:xfrm>
            <a:off x="3814246" y="409750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1" name="TextBox 2680"/>
          <p:cNvSpPr txBox="1"/>
          <p:nvPr/>
        </p:nvSpPr>
        <p:spPr>
          <a:xfrm>
            <a:off x="3808744" y="432716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2" name="TextBox 2681"/>
          <p:cNvSpPr txBox="1"/>
          <p:nvPr/>
        </p:nvSpPr>
        <p:spPr>
          <a:xfrm>
            <a:off x="3818584" y="4633022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140</a:t>
            </a:r>
            <a:endParaRPr lang="ko-KR" altLang="en-US" sz="600" b="1"/>
          </a:p>
        </p:txBody>
      </p:sp>
      <p:sp>
        <p:nvSpPr>
          <p:cNvPr id="2683" name="TextBox 2682"/>
          <p:cNvSpPr txBox="1"/>
          <p:nvPr/>
        </p:nvSpPr>
        <p:spPr>
          <a:xfrm>
            <a:off x="3847306" y="48560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2684" name="TextBox 2683"/>
          <p:cNvSpPr txBox="1"/>
          <p:nvPr/>
        </p:nvSpPr>
        <p:spPr>
          <a:xfrm>
            <a:off x="3808744" y="51116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5" name="TextBox 2684"/>
          <p:cNvSpPr txBox="1"/>
          <p:nvPr/>
        </p:nvSpPr>
        <p:spPr>
          <a:xfrm>
            <a:off x="3814974" y="53466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aphicFrame>
        <p:nvGraphicFramePr>
          <p:cNvPr id="965" name="표 9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068095"/>
              </p:ext>
            </p:extLst>
          </p:nvPr>
        </p:nvGraphicFramePr>
        <p:xfrm>
          <a:off x="7769850" y="1002085"/>
          <a:ext cx="1316076" cy="74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044"/>
                <a:gridCol w="452778"/>
                <a:gridCol w="480254"/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5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STS04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STS103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STS105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66" name="차트 9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3943905"/>
              </p:ext>
            </p:extLst>
          </p:nvPr>
        </p:nvGraphicFramePr>
        <p:xfrm>
          <a:off x="4115685" y="1023257"/>
          <a:ext cx="3628027" cy="710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342140326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5527679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1115" y="2336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91704" y="2482887"/>
            <a:ext cx="7828112" cy="3322832"/>
            <a:chOff x="791704" y="2482887"/>
            <a:chExt cx="7828112" cy="379875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20848" y="4946947"/>
              <a:ext cx="7143980" cy="1107434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802378" y="4821211"/>
              <a:ext cx="66396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2:30</a:t>
              </a:r>
              <a:endParaRPr lang="ko-KR" altLang="en-US" sz="1050"/>
            </a:p>
          </p:txBody>
        </p:sp>
        <p:sp>
          <p:nvSpPr>
            <p:cNvPr id="1862" name="TextBox 1861"/>
            <p:cNvSpPr txBox="1"/>
            <p:nvPr/>
          </p:nvSpPr>
          <p:spPr>
            <a:xfrm>
              <a:off x="791704" y="5920401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3:30</a:t>
              </a:r>
              <a:endParaRPr lang="ko-KR" altLang="en-US" sz="1050"/>
            </a:p>
          </p:txBody>
        </p:sp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75836" y="2542394"/>
              <a:ext cx="7143980" cy="2421869"/>
            </a:xfrm>
            <a:prstGeom prst="rect">
              <a:avLst/>
            </a:prstGeom>
          </p:spPr>
        </p:pic>
        <p:sp>
          <p:nvSpPr>
            <p:cNvPr id="941" name="TextBox 940"/>
            <p:cNvSpPr txBox="1"/>
            <p:nvPr/>
          </p:nvSpPr>
          <p:spPr>
            <a:xfrm>
              <a:off x="815003" y="2482887"/>
              <a:ext cx="72006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AM 12:30</a:t>
              </a:r>
              <a:endParaRPr lang="ko-KR" altLang="en-US" sz="1050"/>
            </a:p>
          </p:txBody>
        </p:sp>
        <p:sp>
          <p:nvSpPr>
            <p:cNvPr id="942" name="TextBox 941"/>
            <p:cNvSpPr txBox="1"/>
            <p:nvPr/>
          </p:nvSpPr>
          <p:spPr>
            <a:xfrm>
              <a:off x="804329" y="3582077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/>
                <a:t>PM 1:30</a:t>
              </a:r>
              <a:endParaRPr lang="ko-KR" altLang="en-US" sz="1050"/>
            </a:p>
          </p:txBody>
        </p:sp>
        <p:sp>
          <p:nvSpPr>
            <p:cNvPr id="670" name="직사각형 669"/>
            <p:cNvSpPr/>
            <p:nvPr/>
          </p:nvSpPr>
          <p:spPr>
            <a:xfrm>
              <a:off x="1807256" y="6121948"/>
              <a:ext cx="366143" cy="962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71" name="직사각형 670"/>
            <p:cNvSpPr/>
            <p:nvPr/>
          </p:nvSpPr>
          <p:spPr>
            <a:xfrm>
              <a:off x="3736699" y="6122560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1801933" y="6074952"/>
              <a:ext cx="40588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STS04</a:t>
              </a:r>
              <a:endParaRPr lang="ko-KR" altLang="en-US" sz="600" b="1"/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3715254" y="6074879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4" name="직사각형 673"/>
            <p:cNvSpPr/>
            <p:nvPr/>
          </p:nvSpPr>
          <p:spPr>
            <a:xfrm>
              <a:off x="4143165" y="6125643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5" name="TextBox 674"/>
            <p:cNvSpPr txBox="1"/>
            <p:nvPr/>
          </p:nvSpPr>
          <p:spPr>
            <a:xfrm>
              <a:off x="4121720" y="6077962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6" name="직사각형 675"/>
            <p:cNvSpPr/>
            <p:nvPr/>
          </p:nvSpPr>
          <p:spPr>
            <a:xfrm>
              <a:off x="5770144" y="6137997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5748699" y="6090316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STS103</a:t>
              </a:r>
              <a:endParaRPr lang="ko-KR" altLang="en-US" sz="600" b="1"/>
            </a:p>
          </p:txBody>
        </p:sp>
        <p:sp>
          <p:nvSpPr>
            <p:cNvPr id="678" name="직사각형 677"/>
            <p:cNvSpPr/>
            <p:nvPr/>
          </p:nvSpPr>
          <p:spPr>
            <a:xfrm>
              <a:off x="6161446" y="614211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6140001" y="6094432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STS104</a:t>
              </a:r>
              <a:endParaRPr lang="ko-KR" altLang="en-US" sz="600" b="1"/>
            </a:p>
          </p:txBody>
        </p:sp>
        <p:sp>
          <p:nvSpPr>
            <p:cNvPr id="680" name="직사각형 679"/>
            <p:cNvSpPr/>
            <p:nvPr/>
          </p:nvSpPr>
          <p:spPr>
            <a:xfrm>
              <a:off x="7321966" y="6144655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1" name="TextBox 680"/>
            <p:cNvSpPr txBox="1"/>
            <p:nvPr/>
          </p:nvSpPr>
          <p:spPr>
            <a:xfrm>
              <a:off x="7300521" y="6096974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STS105</a:t>
              </a:r>
              <a:endParaRPr lang="ko-KR" altLang="en-US" sz="600" b="1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861186" y="323300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직선 연결선 681"/>
            <p:cNvCxnSpPr/>
            <p:nvPr/>
          </p:nvCxnSpPr>
          <p:spPr>
            <a:xfrm>
              <a:off x="3776494" y="3228886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직선 연결선 682"/>
            <p:cNvCxnSpPr/>
            <p:nvPr/>
          </p:nvCxnSpPr>
          <p:spPr>
            <a:xfrm>
              <a:off x="4150551" y="4637560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직선 연결선 683"/>
            <p:cNvCxnSpPr/>
            <p:nvPr/>
          </p:nvCxnSpPr>
          <p:spPr>
            <a:xfrm>
              <a:off x="6131763" y="463343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5" name="타원 684"/>
            <p:cNvSpPr/>
            <p:nvPr/>
          </p:nvSpPr>
          <p:spPr>
            <a:xfrm>
              <a:off x="1718648" y="3079815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6" name="타원 685"/>
            <p:cNvSpPr/>
            <p:nvPr/>
          </p:nvSpPr>
          <p:spPr>
            <a:xfrm>
              <a:off x="3593339" y="310014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7" name="타원 686"/>
            <p:cNvSpPr/>
            <p:nvPr/>
          </p:nvSpPr>
          <p:spPr>
            <a:xfrm>
              <a:off x="3967479" y="453119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8" name="타원 687"/>
            <p:cNvSpPr/>
            <p:nvPr/>
          </p:nvSpPr>
          <p:spPr>
            <a:xfrm>
              <a:off x="5958615" y="453218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 smtClean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</p:grp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147326"/>
              </p:ext>
            </p:extLst>
          </p:nvPr>
        </p:nvGraphicFramePr>
        <p:xfrm>
          <a:off x="687188" y="5855418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65092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876740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count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시간대의 상세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9297" y="2344500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183612"/>
              </p:ext>
            </p:extLst>
          </p:nvPr>
        </p:nvGraphicFramePr>
        <p:xfrm>
          <a:off x="618608" y="5310580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/>
                <a:gridCol w="2050816"/>
                <a:gridCol w="2050816"/>
                <a:gridCol w="2050816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시간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이동거리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 smtClean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389703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420332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4666832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4471151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49675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475535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8" name="그룹 1137"/>
          <p:cNvGrpSpPr/>
          <p:nvPr/>
        </p:nvGrpSpPr>
        <p:grpSpPr>
          <a:xfrm>
            <a:off x="2235211" y="3770424"/>
            <a:ext cx="364961" cy="293312"/>
            <a:chOff x="1850515" y="2599737"/>
            <a:chExt cx="391038" cy="217856"/>
          </a:xfrm>
        </p:grpSpPr>
        <p:sp>
          <p:nvSpPr>
            <p:cNvPr id="1139" name="직사각형 1138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0" name="직사각형 113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1" name="직사각형 114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4064376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4372314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4069858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436676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467761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4372309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4372309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8" name="TextBox 1167"/>
          <p:cNvSpPr txBox="1"/>
          <p:nvPr/>
        </p:nvSpPr>
        <p:spPr>
          <a:xfrm>
            <a:off x="2167413" y="37805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9" name="TextBox 1168"/>
          <p:cNvSpPr txBox="1"/>
          <p:nvPr/>
        </p:nvSpPr>
        <p:spPr>
          <a:xfrm>
            <a:off x="2295998" y="378049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0" name="TextBox 1169"/>
          <p:cNvSpPr txBox="1"/>
          <p:nvPr/>
        </p:nvSpPr>
        <p:spPr>
          <a:xfrm>
            <a:off x="2410298" y="37789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40580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4058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40564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46569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434338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43561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3" name="모서리가 둥근 직사각형 672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4137085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443677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474100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8" name="타원 677"/>
          <p:cNvSpPr/>
          <p:nvPr/>
        </p:nvSpPr>
        <p:spPr>
          <a:xfrm>
            <a:off x="1816672" y="2998706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2" name="그룹 691"/>
          <p:cNvGrpSpPr/>
          <p:nvPr/>
        </p:nvGrpSpPr>
        <p:grpSpPr>
          <a:xfrm>
            <a:off x="3768706" y="3773921"/>
            <a:ext cx="364961" cy="293312"/>
            <a:chOff x="1850515" y="2599737"/>
            <a:chExt cx="391038" cy="217856"/>
          </a:xfrm>
        </p:grpSpPr>
        <p:sp>
          <p:nvSpPr>
            <p:cNvPr id="693" name="직사각형 69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4" name="직사각형 69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5" name="직사각형 69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4067873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43758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4375806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4375806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0" name="TextBox 709"/>
          <p:cNvSpPr txBox="1"/>
          <p:nvPr/>
        </p:nvSpPr>
        <p:spPr>
          <a:xfrm>
            <a:off x="3700908" y="37840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1" name="TextBox 710"/>
          <p:cNvSpPr txBox="1"/>
          <p:nvPr/>
        </p:nvSpPr>
        <p:spPr>
          <a:xfrm>
            <a:off x="3829493" y="378399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2" name="TextBox 711"/>
          <p:cNvSpPr txBox="1"/>
          <p:nvPr/>
        </p:nvSpPr>
        <p:spPr>
          <a:xfrm>
            <a:off x="3943793" y="37824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28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406156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40615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4059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435111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43468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41769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41894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4672940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4672935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4672935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46482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4644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464475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33" name="타원 732"/>
          <p:cNvSpPr/>
          <p:nvPr/>
        </p:nvSpPr>
        <p:spPr>
          <a:xfrm>
            <a:off x="3698148" y="301427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2198766" y="4179670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729609" y="418732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7879870" y="2573341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232635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 smtClean="0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416756"/>
              </p:ext>
            </p:extLst>
          </p:nvPr>
        </p:nvGraphicFramePr>
        <p:xfrm>
          <a:off x="9488422" y="859353"/>
          <a:ext cx="2637675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상세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CWP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요약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전환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 smtClean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</a:t>
            </a:r>
            <a:r>
              <a:rPr lang="en-US" altLang="ko-KR" sz="600" b="1" dirty="0" smtClean="0">
                <a:solidFill>
                  <a:srgbClr val="FF0000"/>
                </a:solidFill>
              </a:rPr>
              <a:t>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</a:t>
            </a:r>
            <a:r>
              <a:rPr lang="en-US" altLang="ko-KR" sz="600" b="1" dirty="0" smtClean="0"/>
              <a:t>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07:00</a:t>
            </a:r>
            <a:endParaRPr lang="ko-KR" altLang="en-US" sz="1050"/>
          </a:p>
        </p:txBody>
      </p:sp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mtClean="0"/>
              <a:t>방안</a:t>
            </a:r>
            <a:r>
              <a:rPr lang="en-US" altLang="ko-KR" dirty="0" smtClean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5800132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610642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6569927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6374246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687061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665845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5967471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6275409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597295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626986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65807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6275404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6275404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59611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59611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595956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65600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62464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625927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604018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6339872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6644103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Detail Info</a:t>
            </a:r>
            <a:endParaRPr lang="ko-KR" altLang="en-US" sz="700" b="1"/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5970968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627890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6278901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6278901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24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59646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5964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59630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625421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624997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608007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6092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6576035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6576030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6576030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65513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65471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65478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 smtClean="0"/>
              <a:t>14</a:t>
            </a:r>
            <a:endParaRPr lang="ko-KR" altLang="en-US" sz="600" b="1"/>
          </a:p>
        </p:txBody>
      </p:sp>
      <p:graphicFrame>
        <p:nvGraphicFramePr>
          <p:cNvPr id="679" name="표 6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6483"/>
              </p:ext>
            </p:extLst>
          </p:nvPr>
        </p:nvGraphicFramePr>
        <p:xfrm>
          <a:off x="1462479" y="3785354"/>
          <a:ext cx="7140018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383741"/>
                <a:gridCol w="232680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754" name="그룹 753"/>
          <p:cNvGrpSpPr/>
          <p:nvPr/>
        </p:nvGrpSpPr>
        <p:grpSpPr>
          <a:xfrm>
            <a:off x="1866501" y="3786057"/>
            <a:ext cx="409698" cy="2203393"/>
            <a:chOff x="2147257" y="3136589"/>
            <a:chExt cx="409698" cy="2203393"/>
          </a:xfrm>
        </p:grpSpPr>
        <p:pic>
          <p:nvPicPr>
            <p:cNvPr id="755" name="그림 75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57" name="그림 75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61" name="그룹 760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69" name="그림 76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0" name="그림 76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1" name="그림 77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2" name="그림 77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3" name="그림 7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74" name="그림 77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62" name="그룹 761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63" name="그림 76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4" name="그림 763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5" name="그림 76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6" name="그림 76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7" name="그림 76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8" name="그림 767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grpSp>
        <p:nvGrpSpPr>
          <p:cNvPr id="775" name="그룹 774"/>
          <p:cNvGrpSpPr/>
          <p:nvPr/>
        </p:nvGrpSpPr>
        <p:grpSpPr>
          <a:xfrm>
            <a:off x="3755713" y="3777529"/>
            <a:ext cx="409698" cy="2203393"/>
            <a:chOff x="2147257" y="3136589"/>
            <a:chExt cx="409698" cy="2203393"/>
          </a:xfrm>
        </p:grpSpPr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82" name="그룹 781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90" name="그림 78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1" name="그림 79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2" name="그림 79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3" name="그림 79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4" name="그림 79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95" name="그림 79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83" name="그룹 782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84" name="그림 78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5" name="그림 78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6" name="그림 78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7" name="그림 78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8" name="그림 78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9" name="그림 78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sp>
        <p:nvSpPr>
          <p:cNvPr id="796" name="모서리가 둥근 직사각형 795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Summary</a:t>
            </a:r>
            <a:endParaRPr lang="ko-KR" altLang="en-US" sz="700" b="1"/>
          </a:p>
        </p:txBody>
      </p:sp>
      <p:sp>
        <p:nvSpPr>
          <p:cNvPr id="797" name="타원 796"/>
          <p:cNvSpPr/>
          <p:nvPr/>
        </p:nvSpPr>
        <p:spPr>
          <a:xfrm>
            <a:off x="7926578" y="37541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8" name="타원 797"/>
          <p:cNvSpPr/>
          <p:nvPr/>
        </p:nvSpPr>
        <p:spPr>
          <a:xfrm>
            <a:off x="1660017" y="3802355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5182182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장비상관관계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913743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533400" y="434617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/>
          </a:p>
        </p:txBody>
      </p:sp>
      <p:sp>
        <p:nvSpPr>
          <p:cNvPr id="3" name="직사각형 2"/>
          <p:cNvSpPr/>
          <p:nvPr/>
        </p:nvSpPr>
        <p:spPr>
          <a:xfrm>
            <a:off x="260930" y="5573275"/>
            <a:ext cx="3560663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향후 요건 정의 후 진행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059930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1"/>
            <a:ext cx="8755156" cy="46464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0407737"/>
              </p:ext>
            </p:extLst>
          </p:nvPr>
        </p:nvGraphicFramePr>
        <p:xfrm>
          <a:off x="9480802" y="851115"/>
          <a:ext cx="2637675" cy="541225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Vessel Name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ETA(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도착예정시간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ETD(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출발예정시간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Value: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Epuipment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ETA(Estimated Time of Arrival)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ETD(Estimated Time of Departure)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DS/LD(Job Type)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최적 투입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장비별 예상 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CWP(Crane Working Plan)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 대수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22834102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타원 27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28279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2032196"/>
              </p:ext>
            </p:extLst>
          </p:nvPr>
        </p:nvGraphicFramePr>
        <p:xfrm>
          <a:off x="466307" y="1973588"/>
          <a:ext cx="8508622" cy="43967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97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>
              <p:ext uri="{D42A27DB-BD31-4B8C-83A1-F6EECF244321}">
                <p14:modId xmlns:p14="http://schemas.microsoft.com/office/powerpoint/2010/main" val="212115913"/>
              </p:ext>
            </p:extLst>
          </p:nvPr>
        </p:nvGraphicFramePr>
        <p:xfrm>
          <a:off x="2184099" y="273689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>
              <p:ext uri="{D42A27DB-BD31-4B8C-83A1-F6EECF244321}">
                <p14:modId xmlns:p14="http://schemas.microsoft.com/office/powerpoint/2010/main" val="231227415"/>
              </p:ext>
            </p:extLst>
          </p:nvPr>
        </p:nvGraphicFramePr>
        <p:xfrm>
          <a:off x="2184100" y="42371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4667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401495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407136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406898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407187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79982001"/>
              </p:ext>
            </p:extLst>
          </p:nvPr>
        </p:nvGraphicFramePr>
        <p:xfrm>
          <a:off x="2198205" y="56816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92643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48227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53869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53630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53919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9243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9319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3950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4026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57959" y="2501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70042" y="19520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000951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2"/>
            <a:ext cx="8755156" cy="452228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063459"/>
              </p:ext>
            </p:extLst>
          </p:nvPr>
        </p:nvGraphicFramePr>
        <p:xfrm>
          <a:off x="9488422" y="851115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428930168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15:32</a:t>
            </a:r>
          </a:p>
          <a:p>
            <a:pPr algn="ctr"/>
            <a:r>
              <a:rPr lang="en-US" altLang="ko-KR" sz="600" b="1" dirty="0" smtClean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15:40</a:t>
            </a:r>
          </a:p>
          <a:p>
            <a:pPr algn="ctr"/>
            <a:r>
              <a:rPr lang="en-US" altLang="ko-KR" sz="600" b="1" dirty="0" smtClean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15:42</a:t>
            </a:r>
          </a:p>
          <a:p>
            <a:pPr algn="ctr"/>
            <a:r>
              <a:rPr lang="en-US" altLang="ko-KR" sz="600" b="1" dirty="0" smtClean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15:50</a:t>
            </a:r>
          </a:p>
          <a:p>
            <a:pPr algn="ctr"/>
            <a:r>
              <a:rPr lang="en-US" altLang="ko-KR" sz="600" b="1" dirty="0" smtClean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 smtClean="0"/>
              <a:t>04.09 15:55</a:t>
            </a:r>
          </a:p>
          <a:p>
            <a:pPr algn="ctr"/>
            <a:r>
              <a:rPr lang="en-US" altLang="ko-KR" sz="600" b="1" dirty="0" smtClean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 smtClean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0774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912812"/>
              </p:ext>
            </p:extLst>
          </p:nvPr>
        </p:nvGraphicFramePr>
        <p:xfrm>
          <a:off x="466307" y="1973588"/>
          <a:ext cx="8508622" cy="42990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/>
                <a:gridCol w="423828"/>
                <a:gridCol w="298456"/>
                <a:gridCol w="333978"/>
                <a:gridCol w="6850380"/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20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smtClean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비고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예상 생산성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/>
          </p:nvPr>
        </p:nvGraphicFramePr>
        <p:xfrm>
          <a:off x="2184101" y="2705951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/>
          </p:nvPr>
        </p:nvGraphicFramePr>
        <p:xfrm>
          <a:off x="2184100" y="41228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3524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393113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398754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398516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398805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/>
          </p:nvPr>
        </p:nvGraphicFramePr>
        <p:xfrm>
          <a:off x="2198205" y="55673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81975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39845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45487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45248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45537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8100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8176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2883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2959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79136" y="11414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7632008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36560"/>
              </p:ext>
            </p:extLst>
          </p:nvPr>
        </p:nvGraphicFramePr>
        <p:xfrm>
          <a:off x="9488422" y="851115"/>
          <a:ext cx="2637675" cy="49000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선박작업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(Default Value), 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 버튼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smtClean="0">
                          <a:effectLst/>
                        </a:rPr>
                        <a:t>해당 날짜 구간에 작업한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:       </a:t>
                      </a:r>
                      <a:r>
                        <a:rPr lang="ko-KR" altLang="en-US" sz="800" baseline="0" smtClean="0">
                          <a:effectLst/>
                        </a:rPr>
                        <a:t>에서 선택한 해당 날짜 구간에 작업한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미 설정 시 작업타입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작업타입 선택 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작업 타입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작업에 할당된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sp>
        <p:nvSpPr>
          <p:cNvPr id="346" name="타원 345"/>
          <p:cNvSpPr/>
          <p:nvPr/>
        </p:nvSpPr>
        <p:spPr>
          <a:xfrm>
            <a:off x="5319251" y="8840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12" name="직사각형 711"/>
          <p:cNvSpPr/>
          <p:nvPr/>
        </p:nvSpPr>
        <p:spPr>
          <a:xfrm>
            <a:off x="795643" y="346573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803263" y="3500949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881126" y="38524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968538" y="389293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968661" y="402962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717" name="직사각형 716"/>
          <p:cNvSpPr/>
          <p:nvPr/>
        </p:nvSpPr>
        <p:spPr>
          <a:xfrm>
            <a:off x="968089" y="416837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718" name="직사각형 717"/>
          <p:cNvSpPr/>
          <p:nvPr/>
        </p:nvSpPr>
        <p:spPr>
          <a:xfrm>
            <a:off x="966316" y="4314773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HMM15833</a:t>
            </a:r>
            <a:endParaRPr lang="ko-KR" altLang="en-US" sz="600"/>
          </a:p>
        </p:txBody>
      </p:sp>
      <p:sp>
        <p:nvSpPr>
          <p:cNvPr id="719" name="직사각형 718"/>
          <p:cNvSpPr/>
          <p:nvPr/>
        </p:nvSpPr>
        <p:spPr>
          <a:xfrm>
            <a:off x="966315" y="4461381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HMM15833</a:t>
            </a:r>
            <a:endParaRPr lang="ko-KR" altLang="en-US" sz="600"/>
          </a:p>
        </p:txBody>
      </p:sp>
      <p:sp>
        <p:nvSpPr>
          <p:cNvPr id="720" name="직사각형 719"/>
          <p:cNvSpPr/>
          <p:nvPr/>
        </p:nvSpPr>
        <p:spPr>
          <a:xfrm>
            <a:off x="953804" y="39466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1" name="직사각형 720"/>
          <p:cNvSpPr/>
          <p:nvPr/>
        </p:nvSpPr>
        <p:spPr>
          <a:xfrm>
            <a:off x="953804" y="40884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2" name="직사각형 721"/>
          <p:cNvSpPr/>
          <p:nvPr/>
        </p:nvSpPr>
        <p:spPr>
          <a:xfrm>
            <a:off x="953803" y="422505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3" name="직사각형 722"/>
          <p:cNvSpPr/>
          <p:nvPr/>
        </p:nvSpPr>
        <p:spPr>
          <a:xfrm>
            <a:off x="953803" y="437399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4" name="직사각형 723"/>
          <p:cNvSpPr/>
          <p:nvPr/>
        </p:nvSpPr>
        <p:spPr>
          <a:xfrm>
            <a:off x="953802" y="45105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5" name="직사각형 724"/>
          <p:cNvSpPr/>
          <p:nvPr/>
        </p:nvSpPr>
        <p:spPr>
          <a:xfrm>
            <a:off x="803263" y="36639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26" name="직사각형 725"/>
          <p:cNvSpPr/>
          <p:nvPr/>
        </p:nvSpPr>
        <p:spPr>
          <a:xfrm>
            <a:off x="1783904" y="38524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7" name="직사각형 726"/>
          <p:cNvSpPr/>
          <p:nvPr/>
        </p:nvSpPr>
        <p:spPr>
          <a:xfrm>
            <a:off x="1871316" y="389293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28" name="직사각형 727"/>
          <p:cNvSpPr/>
          <p:nvPr/>
        </p:nvSpPr>
        <p:spPr>
          <a:xfrm>
            <a:off x="1871439" y="402962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729" name="직사각형 728"/>
          <p:cNvSpPr/>
          <p:nvPr/>
        </p:nvSpPr>
        <p:spPr>
          <a:xfrm>
            <a:off x="1870867" y="416837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730" name="직사각형 729"/>
          <p:cNvSpPr/>
          <p:nvPr/>
        </p:nvSpPr>
        <p:spPr>
          <a:xfrm>
            <a:off x="1706041" y="36639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31" name="TextBox 730"/>
          <p:cNvSpPr txBox="1"/>
          <p:nvPr/>
        </p:nvSpPr>
        <p:spPr>
          <a:xfrm>
            <a:off x="876870" y="38862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876861" y="40291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3" name="TextBox 732"/>
          <p:cNvSpPr txBox="1"/>
          <p:nvPr/>
        </p:nvSpPr>
        <p:spPr>
          <a:xfrm>
            <a:off x="876859" y="41672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4" name="직사각형 733"/>
          <p:cNvSpPr/>
          <p:nvPr/>
        </p:nvSpPr>
        <p:spPr>
          <a:xfrm>
            <a:off x="1851591" y="39532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1851591" y="409515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1851590" y="423174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7" name="TextBox 736"/>
          <p:cNvSpPr txBox="1"/>
          <p:nvPr/>
        </p:nvSpPr>
        <p:spPr>
          <a:xfrm>
            <a:off x="1774657" y="38929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8" name="TextBox 737"/>
          <p:cNvSpPr txBox="1"/>
          <p:nvPr/>
        </p:nvSpPr>
        <p:spPr>
          <a:xfrm>
            <a:off x="1774648" y="40358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9" name="TextBox 738"/>
          <p:cNvSpPr txBox="1"/>
          <p:nvPr/>
        </p:nvSpPr>
        <p:spPr>
          <a:xfrm>
            <a:off x="1774646" y="41739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40" name="TextBox 739"/>
          <p:cNvSpPr txBox="1"/>
          <p:nvPr/>
        </p:nvSpPr>
        <p:spPr>
          <a:xfrm>
            <a:off x="2508972" y="339756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41" name="모서리가 둥근 직사각형 740"/>
          <p:cNvSpPr/>
          <p:nvPr/>
        </p:nvSpPr>
        <p:spPr>
          <a:xfrm>
            <a:off x="1858428" y="47899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42" name="모서리가 둥근 직사각형 741"/>
          <p:cNvSpPr/>
          <p:nvPr/>
        </p:nvSpPr>
        <p:spPr>
          <a:xfrm>
            <a:off x="2273927" y="47899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43" name="타원 742"/>
          <p:cNvSpPr/>
          <p:nvPr/>
        </p:nvSpPr>
        <p:spPr>
          <a:xfrm>
            <a:off x="713263" y="33963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4" name="타원 743"/>
          <p:cNvSpPr/>
          <p:nvPr/>
        </p:nvSpPr>
        <p:spPr>
          <a:xfrm>
            <a:off x="788993" y="3796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5" name="타원 744"/>
          <p:cNvSpPr/>
          <p:nvPr/>
        </p:nvSpPr>
        <p:spPr>
          <a:xfrm>
            <a:off x="1704512" y="38223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6" name="타원 745"/>
          <p:cNvSpPr/>
          <p:nvPr/>
        </p:nvSpPr>
        <p:spPr>
          <a:xfrm>
            <a:off x="1744163" y="46973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7" name="타원 746"/>
          <p:cNvSpPr/>
          <p:nvPr/>
        </p:nvSpPr>
        <p:spPr>
          <a:xfrm>
            <a:off x="2193127" y="47179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8" name="타원 747"/>
          <p:cNvSpPr/>
          <p:nvPr/>
        </p:nvSpPr>
        <p:spPr>
          <a:xfrm>
            <a:off x="2431242" y="33747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4" name="타원 753"/>
          <p:cNvSpPr/>
          <p:nvPr/>
        </p:nvSpPr>
        <p:spPr>
          <a:xfrm>
            <a:off x="791550" y="10584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5" name="타원 754"/>
          <p:cNvSpPr/>
          <p:nvPr/>
        </p:nvSpPr>
        <p:spPr>
          <a:xfrm>
            <a:off x="9806574" y="2009729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6" name="타원 755"/>
          <p:cNvSpPr/>
          <p:nvPr/>
        </p:nvSpPr>
        <p:spPr>
          <a:xfrm>
            <a:off x="1524896" y="1065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7" name="직사각형 756"/>
          <p:cNvSpPr/>
          <p:nvPr/>
        </p:nvSpPr>
        <p:spPr>
          <a:xfrm>
            <a:off x="2945050" y="347839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8" name="직사각형 757"/>
          <p:cNvSpPr/>
          <p:nvPr/>
        </p:nvSpPr>
        <p:spPr>
          <a:xfrm>
            <a:off x="2952670" y="3513614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작업 타입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59" name="직사각형 758"/>
          <p:cNvSpPr/>
          <p:nvPr/>
        </p:nvSpPr>
        <p:spPr>
          <a:xfrm>
            <a:off x="3030533" y="386508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0" name="직사각형 759"/>
          <p:cNvSpPr/>
          <p:nvPr/>
        </p:nvSpPr>
        <p:spPr>
          <a:xfrm>
            <a:off x="3117945" y="3905600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761" name="직사각형 760"/>
          <p:cNvSpPr/>
          <p:nvPr/>
        </p:nvSpPr>
        <p:spPr>
          <a:xfrm>
            <a:off x="3118068" y="4042286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762" name="직사각형 761"/>
          <p:cNvSpPr/>
          <p:nvPr/>
        </p:nvSpPr>
        <p:spPr>
          <a:xfrm>
            <a:off x="3103211" y="395926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3" name="직사각형 762"/>
          <p:cNvSpPr/>
          <p:nvPr/>
        </p:nvSpPr>
        <p:spPr>
          <a:xfrm>
            <a:off x="3103211" y="41011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4" name="직사각형 763"/>
          <p:cNvSpPr/>
          <p:nvPr/>
        </p:nvSpPr>
        <p:spPr>
          <a:xfrm>
            <a:off x="2952670" y="367658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5" name="직사각형 764"/>
          <p:cNvSpPr/>
          <p:nvPr/>
        </p:nvSpPr>
        <p:spPr>
          <a:xfrm>
            <a:off x="3933311" y="386508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6" name="직사각형 765"/>
          <p:cNvSpPr/>
          <p:nvPr/>
        </p:nvSpPr>
        <p:spPr>
          <a:xfrm>
            <a:off x="4020723" y="3905600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67" name="직사각형 766"/>
          <p:cNvSpPr/>
          <p:nvPr/>
        </p:nvSpPr>
        <p:spPr>
          <a:xfrm>
            <a:off x="4020846" y="4042286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768" name="직사각형 767"/>
          <p:cNvSpPr/>
          <p:nvPr/>
        </p:nvSpPr>
        <p:spPr>
          <a:xfrm>
            <a:off x="3855448" y="367658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9" name="TextBox 768"/>
          <p:cNvSpPr txBox="1"/>
          <p:nvPr/>
        </p:nvSpPr>
        <p:spPr>
          <a:xfrm>
            <a:off x="3026277" y="38989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3026268" y="404178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1" name="직사각형 770"/>
          <p:cNvSpPr/>
          <p:nvPr/>
        </p:nvSpPr>
        <p:spPr>
          <a:xfrm>
            <a:off x="4000998" y="396595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2" name="직사각형 771"/>
          <p:cNvSpPr/>
          <p:nvPr/>
        </p:nvSpPr>
        <p:spPr>
          <a:xfrm>
            <a:off x="4000998" y="410781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3" name="TextBox 772"/>
          <p:cNvSpPr txBox="1"/>
          <p:nvPr/>
        </p:nvSpPr>
        <p:spPr>
          <a:xfrm>
            <a:off x="3924064" y="390560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4" name="TextBox 773"/>
          <p:cNvSpPr txBox="1"/>
          <p:nvPr/>
        </p:nvSpPr>
        <p:spPr>
          <a:xfrm>
            <a:off x="3924055" y="404847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5" name="TextBox 774"/>
          <p:cNvSpPr txBox="1"/>
          <p:nvPr/>
        </p:nvSpPr>
        <p:spPr>
          <a:xfrm>
            <a:off x="4658379" y="341022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76" name="모서리가 둥근 직사각형 775"/>
          <p:cNvSpPr/>
          <p:nvPr/>
        </p:nvSpPr>
        <p:spPr>
          <a:xfrm>
            <a:off x="4007835" y="480259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77" name="모서리가 둥근 직사각형 776"/>
          <p:cNvSpPr/>
          <p:nvPr/>
        </p:nvSpPr>
        <p:spPr>
          <a:xfrm>
            <a:off x="4423334" y="480259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78" name="타원 777"/>
          <p:cNvSpPr/>
          <p:nvPr/>
        </p:nvSpPr>
        <p:spPr>
          <a:xfrm>
            <a:off x="2862670" y="34090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9" name="타원 778"/>
          <p:cNvSpPr/>
          <p:nvPr/>
        </p:nvSpPr>
        <p:spPr>
          <a:xfrm>
            <a:off x="2921532" y="38056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0" name="타원 779"/>
          <p:cNvSpPr/>
          <p:nvPr/>
        </p:nvSpPr>
        <p:spPr>
          <a:xfrm>
            <a:off x="3837051" y="3831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1" name="타원 780"/>
          <p:cNvSpPr/>
          <p:nvPr/>
        </p:nvSpPr>
        <p:spPr>
          <a:xfrm>
            <a:off x="3876702" y="47063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2" name="타원 781"/>
          <p:cNvSpPr/>
          <p:nvPr/>
        </p:nvSpPr>
        <p:spPr>
          <a:xfrm>
            <a:off x="4325666" y="47269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50" name="구부러진 연결선 149"/>
          <p:cNvCxnSpPr>
            <a:stCxn id="754" idx="4"/>
            <a:endCxn id="743" idx="0"/>
          </p:cNvCxnSpPr>
          <p:nvPr/>
        </p:nvCxnSpPr>
        <p:spPr>
          <a:xfrm rot="5400000">
            <a:off x="-236554" y="2278244"/>
            <a:ext cx="2157923" cy="78287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구부러진 연결선 782"/>
          <p:cNvCxnSpPr>
            <a:stCxn id="756" idx="4"/>
            <a:endCxn id="778" idx="0"/>
          </p:cNvCxnSpPr>
          <p:nvPr/>
        </p:nvCxnSpPr>
        <p:spPr>
          <a:xfrm rot="16200000" flipH="1">
            <a:off x="1202005" y="1658349"/>
            <a:ext cx="2163556" cy="1337774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4" name="타원 783"/>
          <p:cNvSpPr/>
          <p:nvPr/>
        </p:nvSpPr>
        <p:spPr>
          <a:xfrm>
            <a:off x="4583920" y="34110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5" name="직사각형 784"/>
          <p:cNvSpPr/>
          <p:nvPr/>
        </p:nvSpPr>
        <p:spPr>
          <a:xfrm>
            <a:off x="5111371" y="368722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6" name="직사각형 785"/>
          <p:cNvSpPr/>
          <p:nvPr/>
        </p:nvSpPr>
        <p:spPr>
          <a:xfrm>
            <a:off x="5118991" y="3722445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7" name="직사각형 786"/>
          <p:cNvSpPr/>
          <p:nvPr/>
        </p:nvSpPr>
        <p:spPr>
          <a:xfrm>
            <a:off x="5196854" y="4073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8" name="직사각형 787"/>
          <p:cNvSpPr/>
          <p:nvPr/>
        </p:nvSpPr>
        <p:spPr>
          <a:xfrm>
            <a:off x="5284266" y="411443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789" name="직사각형 788"/>
          <p:cNvSpPr/>
          <p:nvPr/>
        </p:nvSpPr>
        <p:spPr>
          <a:xfrm>
            <a:off x="5284389" y="425111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790" name="직사각형 789"/>
          <p:cNvSpPr/>
          <p:nvPr/>
        </p:nvSpPr>
        <p:spPr>
          <a:xfrm>
            <a:off x="5269532" y="41680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1" name="직사각형 790"/>
          <p:cNvSpPr/>
          <p:nvPr/>
        </p:nvSpPr>
        <p:spPr>
          <a:xfrm>
            <a:off x="5269532" y="43099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2" name="직사각형 791"/>
          <p:cNvSpPr/>
          <p:nvPr/>
        </p:nvSpPr>
        <p:spPr>
          <a:xfrm>
            <a:off x="5118991" y="3885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3" name="직사각형 792"/>
          <p:cNvSpPr/>
          <p:nvPr/>
        </p:nvSpPr>
        <p:spPr>
          <a:xfrm>
            <a:off x="6099632" y="4073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4" name="직사각형 793"/>
          <p:cNvSpPr/>
          <p:nvPr/>
        </p:nvSpPr>
        <p:spPr>
          <a:xfrm>
            <a:off x="6187044" y="411443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795" name="직사각형 794"/>
          <p:cNvSpPr/>
          <p:nvPr/>
        </p:nvSpPr>
        <p:spPr>
          <a:xfrm>
            <a:off x="6187167" y="425111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796" name="직사각형 795"/>
          <p:cNvSpPr/>
          <p:nvPr/>
        </p:nvSpPr>
        <p:spPr>
          <a:xfrm>
            <a:off x="6021769" y="3885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7" name="TextBox 796"/>
          <p:cNvSpPr txBox="1"/>
          <p:nvPr/>
        </p:nvSpPr>
        <p:spPr>
          <a:xfrm>
            <a:off x="5192598" y="4107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8" name="TextBox 797"/>
          <p:cNvSpPr txBox="1"/>
          <p:nvPr/>
        </p:nvSpPr>
        <p:spPr>
          <a:xfrm>
            <a:off x="5192589" y="42506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9" name="직사각형 798"/>
          <p:cNvSpPr/>
          <p:nvPr/>
        </p:nvSpPr>
        <p:spPr>
          <a:xfrm>
            <a:off x="6167319" y="417478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6167319" y="431665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TextBox 800"/>
          <p:cNvSpPr txBox="1"/>
          <p:nvPr/>
        </p:nvSpPr>
        <p:spPr>
          <a:xfrm>
            <a:off x="6090385" y="41144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6090376" y="42573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3" name="TextBox 802"/>
          <p:cNvSpPr txBox="1"/>
          <p:nvPr/>
        </p:nvSpPr>
        <p:spPr>
          <a:xfrm>
            <a:off x="6824700" y="361906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804" name="모서리가 둥근 직사각형 803"/>
          <p:cNvSpPr/>
          <p:nvPr/>
        </p:nvSpPr>
        <p:spPr>
          <a:xfrm>
            <a:off x="6174156" y="501142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805" name="모서리가 둥근 직사각형 804"/>
          <p:cNvSpPr/>
          <p:nvPr/>
        </p:nvSpPr>
        <p:spPr>
          <a:xfrm>
            <a:off x="6589655" y="501142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806" name="타원 805"/>
          <p:cNvSpPr/>
          <p:nvPr/>
        </p:nvSpPr>
        <p:spPr>
          <a:xfrm>
            <a:off x="5028991" y="36178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7" name="타원 806"/>
          <p:cNvSpPr/>
          <p:nvPr/>
        </p:nvSpPr>
        <p:spPr>
          <a:xfrm>
            <a:off x="5087853" y="40144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9" name="타원 808"/>
          <p:cNvSpPr/>
          <p:nvPr/>
        </p:nvSpPr>
        <p:spPr>
          <a:xfrm>
            <a:off x="6043023" y="49151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0" name="타원 809"/>
          <p:cNvSpPr/>
          <p:nvPr/>
        </p:nvSpPr>
        <p:spPr>
          <a:xfrm>
            <a:off x="6491987" y="49357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1" name="타원 810"/>
          <p:cNvSpPr/>
          <p:nvPr/>
        </p:nvSpPr>
        <p:spPr>
          <a:xfrm>
            <a:off x="6750241" y="3619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2" name="직사각형 811"/>
          <p:cNvSpPr/>
          <p:nvPr/>
        </p:nvSpPr>
        <p:spPr>
          <a:xfrm>
            <a:off x="5284266" y="4392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813" name="직사각형 812"/>
          <p:cNvSpPr/>
          <p:nvPr/>
        </p:nvSpPr>
        <p:spPr>
          <a:xfrm>
            <a:off x="5284389" y="452924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814" name="직사각형 813"/>
          <p:cNvSpPr/>
          <p:nvPr/>
        </p:nvSpPr>
        <p:spPr>
          <a:xfrm>
            <a:off x="5269532" y="44462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5" name="직사각형 814"/>
          <p:cNvSpPr/>
          <p:nvPr/>
        </p:nvSpPr>
        <p:spPr>
          <a:xfrm>
            <a:off x="5269532" y="45880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6" name="TextBox 815"/>
          <p:cNvSpPr txBox="1"/>
          <p:nvPr/>
        </p:nvSpPr>
        <p:spPr>
          <a:xfrm>
            <a:off x="5192598" y="43858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7" name="TextBox 816"/>
          <p:cNvSpPr txBox="1"/>
          <p:nvPr/>
        </p:nvSpPr>
        <p:spPr>
          <a:xfrm>
            <a:off x="5192589" y="45287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8" name="직사각형 817"/>
          <p:cNvSpPr/>
          <p:nvPr/>
        </p:nvSpPr>
        <p:spPr>
          <a:xfrm>
            <a:off x="5265512" y="472729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0" name="직사각형 819"/>
          <p:cNvSpPr/>
          <p:nvPr/>
        </p:nvSpPr>
        <p:spPr>
          <a:xfrm>
            <a:off x="5284389" y="4665450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QC05</a:t>
            </a:r>
            <a:endParaRPr lang="ko-KR" altLang="en-US" sz="600"/>
          </a:p>
        </p:txBody>
      </p:sp>
      <p:grpSp>
        <p:nvGrpSpPr>
          <p:cNvPr id="821" name="그룹 820"/>
          <p:cNvGrpSpPr/>
          <p:nvPr/>
        </p:nvGrpSpPr>
        <p:grpSpPr>
          <a:xfrm>
            <a:off x="5983164" y="4073225"/>
            <a:ext cx="44802" cy="871200"/>
            <a:chOff x="4188675" y="1308088"/>
            <a:chExt cx="88711" cy="871200"/>
          </a:xfrm>
        </p:grpSpPr>
        <p:sp>
          <p:nvSpPr>
            <p:cNvPr id="822" name="모서리가 둥근 직사각형 821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3" name="모서리가 둥근 직사각형 82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4" name="직사각형 823"/>
          <p:cNvSpPr/>
          <p:nvPr/>
        </p:nvSpPr>
        <p:spPr>
          <a:xfrm>
            <a:off x="5270267" y="487016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5" name="직사각형 824"/>
          <p:cNvSpPr/>
          <p:nvPr/>
        </p:nvSpPr>
        <p:spPr>
          <a:xfrm>
            <a:off x="5289144" y="480832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QC06</a:t>
            </a:r>
            <a:endParaRPr lang="ko-KR" altLang="en-US" sz="600"/>
          </a:p>
        </p:txBody>
      </p:sp>
      <p:sp>
        <p:nvSpPr>
          <p:cNvPr id="826" name="직사각형 825"/>
          <p:cNvSpPr/>
          <p:nvPr/>
        </p:nvSpPr>
        <p:spPr>
          <a:xfrm>
            <a:off x="6182050" y="440208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827" name="직사각형 826"/>
          <p:cNvSpPr/>
          <p:nvPr/>
        </p:nvSpPr>
        <p:spPr>
          <a:xfrm>
            <a:off x="6182173" y="453877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828" name="직사각형 827"/>
          <p:cNvSpPr/>
          <p:nvPr/>
        </p:nvSpPr>
        <p:spPr>
          <a:xfrm>
            <a:off x="6167316" y="445575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9" name="직사각형 828"/>
          <p:cNvSpPr/>
          <p:nvPr/>
        </p:nvSpPr>
        <p:spPr>
          <a:xfrm>
            <a:off x="6167316" y="459761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0" name="TextBox 829"/>
          <p:cNvSpPr txBox="1"/>
          <p:nvPr/>
        </p:nvSpPr>
        <p:spPr>
          <a:xfrm>
            <a:off x="6090382" y="43953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1" name="TextBox 830"/>
          <p:cNvSpPr txBox="1"/>
          <p:nvPr/>
        </p:nvSpPr>
        <p:spPr>
          <a:xfrm>
            <a:off x="6090373" y="45382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2" name="타원 831"/>
          <p:cNvSpPr/>
          <p:nvPr/>
        </p:nvSpPr>
        <p:spPr>
          <a:xfrm>
            <a:off x="2386801" y="10341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3" name="타원 832"/>
          <p:cNvSpPr/>
          <p:nvPr/>
        </p:nvSpPr>
        <p:spPr>
          <a:xfrm>
            <a:off x="6003372" y="40402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834" name="구부러진 연결선 833"/>
          <p:cNvCxnSpPr>
            <a:stCxn id="832" idx="4"/>
            <a:endCxn id="806" idx="0"/>
          </p:cNvCxnSpPr>
          <p:nvPr/>
        </p:nvCxnSpPr>
        <p:spPr>
          <a:xfrm rot="16200000" flipH="1">
            <a:off x="2596061" y="1094914"/>
            <a:ext cx="2403671" cy="264219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5" name="타원 834"/>
          <p:cNvSpPr/>
          <p:nvPr/>
        </p:nvSpPr>
        <p:spPr>
          <a:xfrm>
            <a:off x="9815397" y="4954672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993091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4946163"/>
              </p:ext>
            </p:extLst>
          </p:nvPr>
        </p:nvGraphicFramePr>
        <p:xfrm>
          <a:off x="9488422" y="851115"/>
          <a:ext cx="2637675" cy="404980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추가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선택된 </a:t>
                      </a:r>
                      <a:r>
                        <a:rPr kumimoji="0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QC</a:t>
                      </a:r>
                      <a:r>
                        <a:rPr kumimoji="0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에 대한 워크 큐 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 큐 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 smtClean="0">
                          <a:solidFill>
                            <a:srgbClr val="FD5033"/>
                          </a:solidFill>
                        </a:rPr>
                        <a:t>YC list</a:t>
                      </a:r>
                      <a:r>
                        <a:rPr lang="ko-KR" altLang="en-US" sz="800" b="1" smtClean="0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Truck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 smtClean="0">
                          <a:solidFill>
                            <a:srgbClr val="FD5033"/>
                          </a:solidFill>
                        </a:rPr>
                        <a:t>YT list</a:t>
                      </a:r>
                      <a:r>
                        <a:rPr lang="ko-KR" altLang="en-US" sz="800" b="1" smtClean="0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" name="직사각형 71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73" name="직사각형 72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74" name="직사각형 73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모서리가 둥근 직사각형 75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모서리가 둥근 직사각형 76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모서리가 둥근 직사각형 77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모서리가 둥근 직사각형 8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모서리가 둥근 직사각형 8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3" name="직사각형 82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84" name="직사각형 83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85" name="직사각형 84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86" name="직사각형 85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8" name="모서리가 둥근 직사각형 87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89" name="그룹 88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90" name="모서리가 둥근 직사각형 89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모서리가 둥근 직사각형 90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직사각형 91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93" name="직사각형 92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94" name="직사각형 93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98" name="모서리가 둥근 직사각형 97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모서리가 둥근 직사각형 98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1" name="TextBox 100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2" name="TextBox 101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3" name="TextBox 102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4" name="TextBox 103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5" name="TextBox 104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6" name="TextBox 105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07" name="모서리가 둥근 직사각형 106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모서리가 둥근 직사각형 107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타원 108"/>
          <p:cNvSpPr/>
          <p:nvPr/>
        </p:nvSpPr>
        <p:spPr>
          <a:xfrm>
            <a:off x="3792372" y="10301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0" name="직사각형 109"/>
          <p:cNvSpPr/>
          <p:nvPr/>
        </p:nvSpPr>
        <p:spPr>
          <a:xfrm>
            <a:off x="544183" y="346573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>
          <a:xfrm>
            <a:off x="551803" y="3500949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워크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</a:t>
            </a:r>
            <a:r>
              <a:rPr lang="ko-KR" altLang="en-US" sz="700" b="1" smtClean="0">
                <a:solidFill>
                  <a:schemeClr val="tx1"/>
                </a:solidFill>
              </a:rPr>
              <a:t>큐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12" name="직사각형 111"/>
          <p:cNvSpPr/>
          <p:nvPr/>
        </p:nvSpPr>
        <p:spPr>
          <a:xfrm>
            <a:off x="629666" y="38524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717078" y="3892935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114" name="직사각형 113"/>
          <p:cNvSpPr/>
          <p:nvPr/>
        </p:nvSpPr>
        <p:spPr>
          <a:xfrm>
            <a:off x="717201" y="40296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115" name="직사각형 114"/>
          <p:cNvSpPr/>
          <p:nvPr/>
        </p:nvSpPr>
        <p:spPr>
          <a:xfrm>
            <a:off x="716629" y="4168375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116" name="직사각형 115"/>
          <p:cNvSpPr/>
          <p:nvPr/>
        </p:nvSpPr>
        <p:spPr>
          <a:xfrm>
            <a:off x="714856" y="4314773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117" name="직사각형 116"/>
          <p:cNvSpPr/>
          <p:nvPr/>
        </p:nvSpPr>
        <p:spPr>
          <a:xfrm>
            <a:off x="714855" y="446138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118" name="직사각형 117"/>
          <p:cNvSpPr/>
          <p:nvPr/>
        </p:nvSpPr>
        <p:spPr>
          <a:xfrm>
            <a:off x="702344" y="39466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702344" y="40884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702343" y="422505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702343" y="437399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702342" y="45105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51803" y="36639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124" name="직사각형 123"/>
          <p:cNvSpPr/>
          <p:nvPr/>
        </p:nvSpPr>
        <p:spPr>
          <a:xfrm>
            <a:off x="1532444" y="38524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1619856" y="3892935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126" name="직사각형 125"/>
          <p:cNvSpPr/>
          <p:nvPr/>
        </p:nvSpPr>
        <p:spPr>
          <a:xfrm>
            <a:off x="1619979" y="40296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127" name="직사각형 126"/>
          <p:cNvSpPr/>
          <p:nvPr/>
        </p:nvSpPr>
        <p:spPr>
          <a:xfrm>
            <a:off x="1619407" y="4168375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128" name="직사각형 127"/>
          <p:cNvSpPr/>
          <p:nvPr/>
        </p:nvSpPr>
        <p:spPr>
          <a:xfrm>
            <a:off x="1454581" y="36639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129" name="TextBox 128"/>
          <p:cNvSpPr txBox="1"/>
          <p:nvPr/>
        </p:nvSpPr>
        <p:spPr>
          <a:xfrm>
            <a:off x="625410" y="38862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625401" y="40291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25399" y="41672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32" name="직사각형 131"/>
          <p:cNvSpPr/>
          <p:nvPr/>
        </p:nvSpPr>
        <p:spPr>
          <a:xfrm>
            <a:off x="1600131" y="39532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1600131" y="409515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직사각형 133"/>
          <p:cNvSpPr/>
          <p:nvPr/>
        </p:nvSpPr>
        <p:spPr>
          <a:xfrm>
            <a:off x="1600130" y="423174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1523197" y="38929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1523188" y="40358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1523186" y="41739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2257512" y="339756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141" name="모서리가 둥근 직사각형 140"/>
          <p:cNvSpPr/>
          <p:nvPr/>
        </p:nvSpPr>
        <p:spPr>
          <a:xfrm>
            <a:off x="1606968" y="47899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2022467" y="47899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461803" y="33963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5" name="타원 144"/>
          <p:cNvSpPr/>
          <p:nvPr/>
        </p:nvSpPr>
        <p:spPr>
          <a:xfrm>
            <a:off x="537533" y="3796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1453052" y="38223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1492703" y="46973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1941667" y="47179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179782" y="33747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1415296" y="3854932"/>
            <a:ext cx="44802" cy="871200"/>
            <a:chOff x="4188675" y="1308088"/>
            <a:chExt cx="88711" cy="871200"/>
          </a:xfrm>
        </p:grpSpPr>
        <p:sp>
          <p:nvSpPr>
            <p:cNvPr id="153" name="모서리가 둥근 직사각형 15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모서리가 둥근 직사각형 15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55" name="직사각형 154"/>
          <p:cNvSpPr/>
          <p:nvPr/>
        </p:nvSpPr>
        <p:spPr>
          <a:xfrm>
            <a:off x="716125" y="460108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156" name="직사각형 155"/>
          <p:cNvSpPr/>
          <p:nvPr/>
        </p:nvSpPr>
        <p:spPr>
          <a:xfrm>
            <a:off x="703612" y="46502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2669799" y="3476121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2677419" y="3511338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2755282" y="3862811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2842694" y="39033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161" name="직사각형 160"/>
          <p:cNvSpPr/>
          <p:nvPr/>
        </p:nvSpPr>
        <p:spPr>
          <a:xfrm>
            <a:off x="2842817" y="404001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162" name="직사각형 161"/>
          <p:cNvSpPr/>
          <p:nvPr/>
        </p:nvSpPr>
        <p:spPr>
          <a:xfrm>
            <a:off x="2842245" y="417876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163" name="직사각형 162"/>
          <p:cNvSpPr/>
          <p:nvPr/>
        </p:nvSpPr>
        <p:spPr>
          <a:xfrm>
            <a:off x="2840472" y="43251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164" name="직사각형 163"/>
          <p:cNvSpPr/>
          <p:nvPr/>
        </p:nvSpPr>
        <p:spPr>
          <a:xfrm>
            <a:off x="2840471" y="447177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165" name="직사각형 164"/>
          <p:cNvSpPr/>
          <p:nvPr/>
        </p:nvSpPr>
        <p:spPr>
          <a:xfrm>
            <a:off x="2827960" y="39569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직사각형 165"/>
          <p:cNvSpPr/>
          <p:nvPr/>
        </p:nvSpPr>
        <p:spPr>
          <a:xfrm>
            <a:off x="2827960" y="4098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직사각형 166"/>
          <p:cNvSpPr/>
          <p:nvPr/>
        </p:nvSpPr>
        <p:spPr>
          <a:xfrm>
            <a:off x="2827959" y="423544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직사각형 167"/>
          <p:cNvSpPr/>
          <p:nvPr/>
        </p:nvSpPr>
        <p:spPr>
          <a:xfrm>
            <a:off x="2827959" y="43843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직사각형 168"/>
          <p:cNvSpPr/>
          <p:nvPr/>
        </p:nvSpPr>
        <p:spPr>
          <a:xfrm>
            <a:off x="2827958" y="452097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0" name="직사각형 169"/>
          <p:cNvSpPr/>
          <p:nvPr/>
        </p:nvSpPr>
        <p:spPr>
          <a:xfrm>
            <a:off x="2677419" y="3674305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172" name="직사각형 171"/>
          <p:cNvSpPr/>
          <p:nvPr/>
        </p:nvSpPr>
        <p:spPr>
          <a:xfrm>
            <a:off x="3658060" y="3862811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직사각형 172"/>
          <p:cNvSpPr/>
          <p:nvPr/>
        </p:nvSpPr>
        <p:spPr>
          <a:xfrm>
            <a:off x="3745472" y="39033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174" name="직사각형 173"/>
          <p:cNvSpPr/>
          <p:nvPr/>
        </p:nvSpPr>
        <p:spPr>
          <a:xfrm>
            <a:off x="3745595" y="404001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175" name="직사각형 174"/>
          <p:cNvSpPr/>
          <p:nvPr/>
        </p:nvSpPr>
        <p:spPr>
          <a:xfrm>
            <a:off x="3745023" y="417876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176" name="직사각형 175"/>
          <p:cNvSpPr/>
          <p:nvPr/>
        </p:nvSpPr>
        <p:spPr>
          <a:xfrm>
            <a:off x="3580197" y="3674305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177" name="TextBox 176"/>
          <p:cNvSpPr txBox="1"/>
          <p:nvPr/>
        </p:nvSpPr>
        <p:spPr>
          <a:xfrm>
            <a:off x="2751026" y="389663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2751017" y="40395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2751015" y="41776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80" name="직사각형 179"/>
          <p:cNvSpPr/>
          <p:nvPr/>
        </p:nvSpPr>
        <p:spPr>
          <a:xfrm>
            <a:off x="3725747" y="396368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직사각형 180"/>
          <p:cNvSpPr/>
          <p:nvPr/>
        </p:nvSpPr>
        <p:spPr>
          <a:xfrm>
            <a:off x="3725747" y="41055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직사각형 181"/>
          <p:cNvSpPr/>
          <p:nvPr/>
        </p:nvSpPr>
        <p:spPr>
          <a:xfrm>
            <a:off x="3725746" y="424213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648813" y="39033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3648804" y="404619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3648802" y="41843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4383128" y="3407953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187" name="모서리가 둥근 직사각형 186"/>
          <p:cNvSpPr/>
          <p:nvPr/>
        </p:nvSpPr>
        <p:spPr>
          <a:xfrm>
            <a:off x="3732584" y="480032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148083" y="480032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189" name="타원 188"/>
          <p:cNvSpPr/>
          <p:nvPr/>
        </p:nvSpPr>
        <p:spPr>
          <a:xfrm>
            <a:off x="2587419" y="34067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0" name="타원 189"/>
          <p:cNvSpPr/>
          <p:nvPr/>
        </p:nvSpPr>
        <p:spPr>
          <a:xfrm>
            <a:off x="2663149" y="38070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1" name="타원 190"/>
          <p:cNvSpPr/>
          <p:nvPr/>
        </p:nvSpPr>
        <p:spPr>
          <a:xfrm>
            <a:off x="3578668" y="38327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2" name="타원 191"/>
          <p:cNvSpPr/>
          <p:nvPr/>
        </p:nvSpPr>
        <p:spPr>
          <a:xfrm>
            <a:off x="3618319" y="47077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067283" y="47282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4" name="타원 193"/>
          <p:cNvSpPr/>
          <p:nvPr/>
        </p:nvSpPr>
        <p:spPr>
          <a:xfrm>
            <a:off x="4305398" y="33851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95" name="그룹 194"/>
          <p:cNvGrpSpPr/>
          <p:nvPr/>
        </p:nvGrpSpPr>
        <p:grpSpPr>
          <a:xfrm>
            <a:off x="3540912" y="3865321"/>
            <a:ext cx="44802" cy="871200"/>
            <a:chOff x="4188675" y="1308088"/>
            <a:chExt cx="88711" cy="871200"/>
          </a:xfrm>
        </p:grpSpPr>
        <p:sp>
          <p:nvSpPr>
            <p:cNvPr id="196" name="모서리가 둥근 직사각형 19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모서리가 둥근 직사각형 19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8" name="직사각형 197"/>
          <p:cNvSpPr/>
          <p:nvPr/>
        </p:nvSpPr>
        <p:spPr>
          <a:xfrm>
            <a:off x="2841741" y="461147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199" name="직사각형 198"/>
          <p:cNvSpPr/>
          <p:nvPr/>
        </p:nvSpPr>
        <p:spPr>
          <a:xfrm>
            <a:off x="2829228" y="466067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타원 199"/>
          <p:cNvSpPr/>
          <p:nvPr/>
        </p:nvSpPr>
        <p:spPr>
          <a:xfrm>
            <a:off x="5087726" y="10408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201" name="구부러진 연결선 200"/>
          <p:cNvCxnSpPr>
            <a:stCxn id="200" idx="4"/>
            <a:endCxn id="189" idx="0"/>
          </p:cNvCxnSpPr>
          <p:nvPr/>
        </p:nvCxnSpPr>
        <p:spPr>
          <a:xfrm rot="5400000">
            <a:off x="2834614" y="1063626"/>
            <a:ext cx="2185918" cy="2500307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직사각형 201"/>
          <p:cNvSpPr/>
          <p:nvPr/>
        </p:nvSpPr>
        <p:spPr>
          <a:xfrm>
            <a:off x="4795415" y="379086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4803035" y="3826084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04" name="직사각형 203"/>
          <p:cNvSpPr/>
          <p:nvPr/>
        </p:nvSpPr>
        <p:spPr>
          <a:xfrm>
            <a:off x="4880898" y="417755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4968310" y="421807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206" name="직사각형 205"/>
          <p:cNvSpPr/>
          <p:nvPr/>
        </p:nvSpPr>
        <p:spPr>
          <a:xfrm>
            <a:off x="4968433" y="435475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207" name="직사각형 206"/>
          <p:cNvSpPr/>
          <p:nvPr/>
        </p:nvSpPr>
        <p:spPr>
          <a:xfrm>
            <a:off x="4967861" y="44935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208" name="직사각형 207"/>
          <p:cNvSpPr/>
          <p:nvPr/>
        </p:nvSpPr>
        <p:spPr>
          <a:xfrm>
            <a:off x="4966088" y="463990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209" name="직사각형 208"/>
          <p:cNvSpPr/>
          <p:nvPr/>
        </p:nvSpPr>
        <p:spPr>
          <a:xfrm>
            <a:off x="4966087" y="478651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210" name="직사각형 209"/>
          <p:cNvSpPr/>
          <p:nvPr/>
        </p:nvSpPr>
        <p:spPr>
          <a:xfrm>
            <a:off x="4953576" y="427173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직사각형 210"/>
          <p:cNvSpPr/>
          <p:nvPr/>
        </p:nvSpPr>
        <p:spPr>
          <a:xfrm>
            <a:off x="4953576" y="441359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직사각형 211"/>
          <p:cNvSpPr/>
          <p:nvPr/>
        </p:nvSpPr>
        <p:spPr>
          <a:xfrm>
            <a:off x="4953575" y="455019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직사각형 212"/>
          <p:cNvSpPr/>
          <p:nvPr/>
        </p:nvSpPr>
        <p:spPr>
          <a:xfrm>
            <a:off x="4953575" y="469913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직사각형 213"/>
          <p:cNvSpPr/>
          <p:nvPr/>
        </p:nvSpPr>
        <p:spPr>
          <a:xfrm>
            <a:off x="4953574" y="48357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4803035" y="3989051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12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16" name="직사각형 215"/>
          <p:cNvSpPr/>
          <p:nvPr/>
        </p:nvSpPr>
        <p:spPr>
          <a:xfrm>
            <a:off x="5783676" y="417755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5871088" y="421807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218" name="직사각형 217"/>
          <p:cNvSpPr/>
          <p:nvPr/>
        </p:nvSpPr>
        <p:spPr>
          <a:xfrm>
            <a:off x="5871211" y="435475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219" name="직사각형 218"/>
          <p:cNvSpPr/>
          <p:nvPr/>
        </p:nvSpPr>
        <p:spPr>
          <a:xfrm>
            <a:off x="5870639" y="44935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220" name="직사각형 219"/>
          <p:cNvSpPr/>
          <p:nvPr/>
        </p:nvSpPr>
        <p:spPr>
          <a:xfrm>
            <a:off x="5705813" y="398905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23" name="TextBox 222"/>
          <p:cNvSpPr txBox="1"/>
          <p:nvPr/>
        </p:nvSpPr>
        <p:spPr>
          <a:xfrm>
            <a:off x="4876642" y="421137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4876633" y="435425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76631" y="44923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5851363" y="427842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851363" y="442028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851362" y="455688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5774429" y="421807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5774420" y="43609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5774418" y="449905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6508744" y="372269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5858200" y="511506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6273699" y="511506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47" name="타원 246"/>
          <p:cNvSpPr/>
          <p:nvPr/>
        </p:nvSpPr>
        <p:spPr>
          <a:xfrm>
            <a:off x="4713035" y="37214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48" name="타원 247"/>
          <p:cNvSpPr/>
          <p:nvPr/>
        </p:nvSpPr>
        <p:spPr>
          <a:xfrm>
            <a:off x="4788765" y="41217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49" name="타원 248"/>
          <p:cNvSpPr/>
          <p:nvPr/>
        </p:nvSpPr>
        <p:spPr>
          <a:xfrm>
            <a:off x="5704284" y="41475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0" name="타원 249"/>
          <p:cNvSpPr/>
          <p:nvPr/>
        </p:nvSpPr>
        <p:spPr>
          <a:xfrm>
            <a:off x="5743935" y="50224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6192899" y="5043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6431014" y="36999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53" name="그룹 252"/>
          <p:cNvGrpSpPr/>
          <p:nvPr/>
        </p:nvGrpSpPr>
        <p:grpSpPr>
          <a:xfrm>
            <a:off x="5666528" y="4180067"/>
            <a:ext cx="44802" cy="871200"/>
            <a:chOff x="4188675" y="1308088"/>
            <a:chExt cx="88711" cy="871200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모서리가 둥근 직사각형 25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6" name="직사각형 255"/>
          <p:cNvSpPr/>
          <p:nvPr/>
        </p:nvSpPr>
        <p:spPr>
          <a:xfrm>
            <a:off x="4967357" y="492621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4954844" y="49754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타원 257"/>
          <p:cNvSpPr/>
          <p:nvPr/>
        </p:nvSpPr>
        <p:spPr>
          <a:xfrm>
            <a:off x="6235036" y="1048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259" name="구부러진 연결선 258"/>
          <p:cNvCxnSpPr>
            <a:stCxn id="258" idx="4"/>
            <a:endCxn id="247" idx="0"/>
          </p:cNvCxnSpPr>
          <p:nvPr/>
        </p:nvCxnSpPr>
        <p:spPr>
          <a:xfrm rot="5400000">
            <a:off x="4317324" y="1713772"/>
            <a:ext cx="2493424" cy="1522001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2671184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707418"/>
              </p:ext>
            </p:extLst>
          </p:nvPr>
        </p:nvGraphicFramePr>
        <p:xfrm>
          <a:off x="9488422" y="851115"/>
          <a:ext cx="2637675" cy="484990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Vessel, Job Type, QC,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YC,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4" name="직사각형 253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56" name="직사각형 255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258" name="직사각형 257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모서리가 둥근 직사각형 26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직사각형 264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66" name="직사각형 265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9" name="모서리가 둥근 직사각형 328"/>
          <p:cNvSpPr/>
          <p:nvPr/>
        </p:nvSpPr>
        <p:spPr>
          <a:xfrm>
            <a:off x="2808930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3422484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1" name="모서리가 둥근 직사각형 330"/>
          <p:cNvSpPr/>
          <p:nvPr/>
        </p:nvSpPr>
        <p:spPr>
          <a:xfrm>
            <a:off x="2808930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3422484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2808930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3422484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모서리가 둥근 직사각형 349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직사각형 350"/>
          <p:cNvSpPr/>
          <p:nvPr/>
        </p:nvSpPr>
        <p:spPr>
          <a:xfrm>
            <a:off x="2763009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2763132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53" name="직사각형 352"/>
          <p:cNvSpPr/>
          <p:nvPr/>
        </p:nvSpPr>
        <p:spPr>
          <a:xfrm>
            <a:off x="2771297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54" name="직사각형 353"/>
          <p:cNvSpPr/>
          <p:nvPr/>
        </p:nvSpPr>
        <p:spPr>
          <a:xfrm>
            <a:off x="3374648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355" name="직사각형 354"/>
          <p:cNvSpPr/>
          <p:nvPr/>
        </p:nvSpPr>
        <p:spPr>
          <a:xfrm>
            <a:off x="3374771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356" name="직사각형 355"/>
          <p:cNvSpPr/>
          <p:nvPr/>
        </p:nvSpPr>
        <p:spPr>
          <a:xfrm>
            <a:off x="3382936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357" name="TextBox 35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8" name="TextBox 35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9" name="TextBox 35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812699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812695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5" name="TextBox 364"/>
          <p:cNvSpPr txBox="1"/>
          <p:nvPr/>
        </p:nvSpPr>
        <p:spPr>
          <a:xfrm>
            <a:off x="3812693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6" name="TextBox 365"/>
          <p:cNvSpPr txBox="1"/>
          <p:nvPr/>
        </p:nvSpPr>
        <p:spPr>
          <a:xfrm>
            <a:off x="3198333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TextBox 366"/>
          <p:cNvSpPr txBox="1"/>
          <p:nvPr/>
        </p:nvSpPr>
        <p:spPr>
          <a:xfrm>
            <a:off x="3198329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8" name="TextBox 367"/>
          <p:cNvSpPr txBox="1"/>
          <p:nvPr/>
        </p:nvSpPr>
        <p:spPr>
          <a:xfrm>
            <a:off x="3198327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9" name="TextBox 368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0" name="TextBox 369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1" name="TextBox 370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2" name="TextBox 371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5492748" y="137188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6034695" y="1371887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492748" y="154652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6034695" y="1546524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5492748" y="172990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6034695" y="1729901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직사각형 381"/>
          <p:cNvSpPr/>
          <p:nvPr/>
        </p:nvSpPr>
        <p:spPr>
          <a:xfrm>
            <a:off x="5452186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83" name="직사각형 382"/>
          <p:cNvSpPr/>
          <p:nvPr/>
        </p:nvSpPr>
        <p:spPr>
          <a:xfrm>
            <a:off x="5452295" y="152266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84" name="직사각형 383"/>
          <p:cNvSpPr/>
          <p:nvPr/>
        </p:nvSpPr>
        <p:spPr>
          <a:xfrm>
            <a:off x="5459507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85" name="직사각형 384"/>
          <p:cNvSpPr/>
          <p:nvPr/>
        </p:nvSpPr>
        <p:spPr>
          <a:xfrm>
            <a:off x="5992442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386" name="직사각형 385"/>
          <p:cNvSpPr/>
          <p:nvPr/>
        </p:nvSpPr>
        <p:spPr>
          <a:xfrm>
            <a:off x="5992550" y="152266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387" name="직사각형 386"/>
          <p:cNvSpPr/>
          <p:nvPr/>
        </p:nvSpPr>
        <p:spPr>
          <a:xfrm>
            <a:off x="5999762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88" name="TextBox 387"/>
          <p:cNvSpPr txBox="1"/>
          <p:nvPr/>
        </p:nvSpPr>
        <p:spPr>
          <a:xfrm>
            <a:off x="6379369" y="1332631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89" name="TextBox 388"/>
          <p:cNvSpPr txBox="1"/>
          <p:nvPr/>
        </p:nvSpPr>
        <p:spPr>
          <a:xfrm>
            <a:off x="6379365" y="1499320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0" name="TextBox 389"/>
          <p:cNvSpPr txBox="1"/>
          <p:nvPr/>
        </p:nvSpPr>
        <p:spPr>
          <a:xfrm>
            <a:off x="6379363" y="1685063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1" name="TextBox 390"/>
          <p:cNvSpPr txBox="1"/>
          <p:nvPr/>
        </p:nvSpPr>
        <p:spPr>
          <a:xfrm>
            <a:off x="5836704" y="133262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2" name="TextBox 391"/>
          <p:cNvSpPr txBox="1"/>
          <p:nvPr/>
        </p:nvSpPr>
        <p:spPr>
          <a:xfrm>
            <a:off x="5836701" y="149931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3" name="TextBox 392"/>
          <p:cNvSpPr txBox="1"/>
          <p:nvPr/>
        </p:nvSpPr>
        <p:spPr>
          <a:xfrm>
            <a:off x="5836699" y="168505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7" name="모서리가 둥근 직사각형 406"/>
          <p:cNvSpPr/>
          <p:nvPr/>
        </p:nvSpPr>
        <p:spPr>
          <a:xfrm>
            <a:off x="4164217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4777771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모서리가 둥근 직사각형 408"/>
          <p:cNvSpPr/>
          <p:nvPr/>
        </p:nvSpPr>
        <p:spPr>
          <a:xfrm>
            <a:off x="4164217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모서리가 둥근 직사각형 409"/>
          <p:cNvSpPr/>
          <p:nvPr/>
        </p:nvSpPr>
        <p:spPr>
          <a:xfrm>
            <a:off x="4777771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164217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777771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직사각형 412"/>
          <p:cNvSpPr/>
          <p:nvPr/>
        </p:nvSpPr>
        <p:spPr>
          <a:xfrm>
            <a:off x="4118296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14" name="직사각형 413"/>
          <p:cNvSpPr/>
          <p:nvPr/>
        </p:nvSpPr>
        <p:spPr>
          <a:xfrm>
            <a:off x="4118419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15" name="직사각형 414"/>
          <p:cNvSpPr/>
          <p:nvPr/>
        </p:nvSpPr>
        <p:spPr>
          <a:xfrm>
            <a:off x="4126584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16" name="직사각형 415"/>
          <p:cNvSpPr/>
          <p:nvPr/>
        </p:nvSpPr>
        <p:spPr>
          <a:xfrm>
            <a:off x="4729935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17" name="직사각형 416"/>
          <p:cNvSpPr/>
          <p:nvPr/>
        </p:nvSpPr>
        <p:spPr>
          <a:xfrm>
            <a:off x="4730058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18" name="직사각형 417"/>
          <p:cNvSpPr/>
          <p:nvPr/>
        </p:nvSpPr>
        <p:spPr>
          <a:xfrm>
            <a:off x="4738223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19" name="TextBox 418"/>
          <p:cNvSpPr txBox="1"/>
          <p:nvPr/>
        </p:nvSpPr>
        <p:spPr>
          <a:xfrm>
            <a:off x="5167986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0" name="TextBox 419"/>
          <p:cNvSpPr txBox="1"/>
          <p:nvPr/>
        </p:nvSpPr>
        <p:spPr>
          <a:xfrm>
            <a:off x="5167982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1" name="TextBox 420"/>
          <p:cNvSpPr txBox="1"/>
          <p:nvPr/>
        </p:nvSpPr>
        <p:spPr>
          <a:xfrm>
            <a:off x="5167980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2" name="TextBox 421"/>
          <p:cNvSpPr txBox="1"/>
          <p:nvPr/>
        </p:nvSpPr>
        <p:spPr>
          <a:xfrm>
            <a:off x="4553620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3" name="TextBox 422"/>
          <p:cNvSpPr txBox="1"/>
          <p:nvPr/>
        </p:nvSpPr>
        <p:spPr>
          <a:xfrm>
            <a:off x="4553616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4" name="TextBox 423"/>
          <p:cNvSpPr txBox="1"/>
          <p:nvPr/>
        </p:nvSpPr>
        <p:spPr>
          <a:xfrm>
            <a:off x="4553614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2" name="그룹 271"/>
          <p:cNvGrpSpPr/>
          <p:nvPr/>
        </p:nvGrpSpPr>
        <p:grpSpPr>
          <a:xfrm>
            <a:off x="4030548" y="1319492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5365724" y="1318047"/>
            <a:ext cx="45719" cy="598689"/>
            <a:chOff x="4186861" y="1319994"/>
            <a:chExt cx="90525" cy="598689"/>
          </a:xfrm>
        </p:grpSpPr>
        <p:sp>
          <p:nvSpPr>
            <p:cNvPr id="276" name="모서리가 둥근 직사각형 2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561416" y="1318166"/>
            <a:ext cx="45719" cy="598689"/>
            <a:chOff x="4186861" y="1319994"/>
            <a:chExt cx="90525" cy="598689"/>
          </a:xfrm>
        </p:grpSpPr>
        <p:sp>
          <p:nvSpPr>
            <p:cNvPr id="279" name="모서리가 둥근 직사각형 27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모서리가 둥근 직사각형 27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타원 6"/>
          <p:cNvSpPr/>
          <p:nvPr/>
        </p:nvSpPr>
        <p:spPr>
          <a:xfrm>
            <a:off x="1395192" y="407270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8" name="타원 577"/>
          <p:cNvSpPr/>
          <p:nvPr/>
        </p:nvSpPr>
        <p:spPr>
          <a:xfrm>
            <a:off x="703875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9" name="타원 578"/>
          <p:cNvSpPr/>
          <p:nvPr/>
        </p:nvSpPr>
        <p:spPr>
          <a:xfrm>
            <a:off x="1542799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80" name="타원 579"/>
          <p:cNvSpPr/>
          <p:nvPr/>
        </p:nvSpPr>
        <p:spPr>
          <a:xfrm>
            <a:off x="2343572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81" name="타원 580"/>
          <p:cNvSpPr/>
          <p:nvPr/>
        </p:nvSpPr>
        <p:spPr>
          <a:xfrm>
            <a:off x="3232395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직사각형 7"/>
          <p:cNvSpPr/>
          <p:nvPr/>
        </p:nvSpPr>
        <p:spPr>
          <a:xfrm>
            <a:off x="1004479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1551884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3" name="직사각형 582"/>
          <p:cNvSpPr/>
          <p:nvPr/>
        </p:nvSpPr>
        <p:spPr>
          <a:xfrm>
            <a:off x="2082667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2616116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타원 584"/>
          <p:cNvSpPr/>
          <p:nvPr/>
        </p:nvSpPr>
        <p:spPr>
          <a:xfrm>
            <a:off x="2345561" y="407270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96" name="직사각형 595"/>
          <p:cNvSpPr/>
          <p:nvPr/>
        </p:nvSpPr>
        <p:spPr>
          <a:xfrm>
            <a:off x="1736976" y="3502026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1721916" y="3491853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1342453" y="410702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0" name="직사각형 599"/>
          <p:cNvSpPr/>
          <p:nvPr/>
        </p:nvSpPr>
        <p:spPr>
          <a:xfrm>
            <a:off x="2294953" y="410702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1" name="직사각형 600"/>
          <p:cNvSpPr/>
          <p:nvPr/>
        </p:nvSpPr>
        <p:spPr>
          <a:xfrm>
            <a:off x="1028893" y="471396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2" name="직사각형 601"/>
          <p:cNvSpPr/>
          <p:nvPr/>
        </p:nvSpPr>
        <p:spPr>
          <a:xfrm>
            <a:off x="1585153" y="471396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3" name="직사각형 602"/>
          <p:cNvSpPr/>
          <p:nvPr/>
        </p:nvSpPr>
        <p:spPr>
          <a:xfrm>
            <a:off x="2103726" y="470634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4" name="직사각형 603"/>
          <p:cNvSpPr/>
          <p:nvPr/>
        </p:nvSpPr>
        <p:spPr>
          <a:xfrm>
            <a:off x="2644746" y="470634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5" name="직사각형 604"/>
          <p:cNvSpPr/>
          <p:nvPr/>
        </p:nvSpPr>
        <p:spPr>
          <a:xfrm>
            <a:off x="656988" y="53652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6" name="직사각형 605"/>
          <p:cNvSpPr/>
          <p:nvPr/>
        </p:nvSpPr>
        <p:spPr>
          <a:xfrm>
            <a:off x="1495188" y="53652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7" name="직사각형 606"/>
          <p:cNvSpPr/>
          <p:nvPr/>
        </p:nvSpPr>
        <p:spPr>
          <a:xfrm>
            <a:off x="2301533" y="537287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8" name="직사각형 607"/>
          <p:cNvSpPr/>
          <p:nvPr/>
        </p:nvSpPr>
        <p:spPr>
          <a:xfrm>
            <a:off x="3193073" y="537287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9" name="타원 608"/>
          <p:cNvSpPr/>
          <p:nvPr/>
        </p:nvSpPr>
        <p:spPr>
          <a:xfrm>
            <a:off x="4085549" y="407270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0" name="타원 609"/>
          <p:cNvSpPr/>
          <p:nvPr/>
        </p:nvSpPr>
        <p:spPr>
          <a:xfrm>
            <a:off x="4019072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1" name="타원 610"/>
          <p:cNvSpPr/>
          <p:nvPr/>
        </p:nvSpPr>
        <p:spPr>
          <a:xfrm>
            <a:off x="4926576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2" name="타원 611"/>
          <p:cNvSpPr/>
          <p:nvPr/>
        </p:nvSpPr>
        <p:spPr>
          <a:xfrm>
            <a:off x="5765449" y="533366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3" name="직사각형 612"/>
          <p:cNvSpPr/>
          <p:nvPr/>
        </p:nvSpPr>
        <p:spPr>
          <a:xfrm>
            <a:off x="3664356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4" name="직사각형 613"/>
          <p:cNvSpPr/>
          <p:nvPr/>
        </p:nvSpPr>
        <p:spPr>
          <a:xfrm>
            <a:off x="4211761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5" name="직사각형 614"/>
          <p:cNvSpPr/>
          <p:nvPr/>
        </p:nvSpPr>
        <p:spPr>
          <a:xfrm>
            <a:off x="4742544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6" name="직사각형 615"/>
          <p:cNvSpPr/>
          <p:nvPr/>
        </p:nvSpPr>
        <p:spPr>
          <a:xfrm>
            <a:off x="5275993" y="471925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7" name="타원 616"/>
          <p:cNvSpPr/>
          <p:nvPr/>
        </p:nvSpPr>
        <p:spPr>
          <a:xfrm>
            <a:off x="5005438" y="407270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8" name="직사각형 617"/>
          <p:cNvSpPr/>
          <p:nvPr/>
        </p:nvSpPr>
        <p:spPr>
          <a:xfrm>
            <a:off x="4396853" y="3502026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4412273" y="3491853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0" name="직사각형 619"/>
          <p:cNvSpPr/>
          <p:nvPr/>
        </p:nvSpPr>
        <p:spPr>
          <a:xfrm>
            <a:off x="4032810" y="410702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1" name="직사각형 620"/>
          <p:cNvSpPr/>
          <p:nvPr/>
        </p:nvSpPr>
        <p:spPr>
          <a:xfrm>
            <a:off x="4954830" y="410702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2" name="직사각형 621"/>
          <p:cNvSpPr/>
          <p:nvPr/>
        </p:nvSpPr>
        <p:spPr>
          <a:xfrm>
            <a:off x="3688770" y="471396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3" name="직사각형 622"/>
          <p:cNvSpPr/>
          <p:nvPr/>
        </p:nvSpPr>
        <p:spPr>
          <a:xfrm>
            <a:off x="4245030" y="471396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4" name="직사각형 623"/>
          <p:cNvSpPr/>
          <p:nvPr/>
        </p:nvSpPr>
        <p:spPr>
          <a:xfrm>
            <a:off x="4763603" y="470634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5" name="직사각형 624"/>
          <p:cNvSpPr/>
          <p:nvPr/>
        </p:nvSpPr>
        <p:spPr>
          <a:xfrm>
            <a:off x="5304623" y="470634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6" name="직사각형 625"/>
          <p:cNvSpPr/>
          <p:nvPr/>
        </p:nvSpPr>
        <p:spPr>
          <a:xfrm>
            <a:off x="3972185" y="53652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7" name="직사각형 626"/>
          <p:cNvSpPr/>
          <p:nvPr/>
        </p:nvSpPr>
        <p:spPr>
          <a:xfrm>
            <a:off x="4878965" y="53652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8" name="직사각형 627"/>
          <p:cNvSpPr/>
          <p:nvPr/>
        </p:nvSpPr>
        <p:spPr>
          <a:xfrm>
            <a:off x="5723410" y="537287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구부러진 연결선 12"/>
          <p:cNvCxnSpPr>
            <a:stCxn id="596" idx="2"/>
            <a:endCxn id="7" idx="0"/>
          </p:cNvCxnSpPr>
          <p:nvPr/>
        </p:nvCxnSpPr>
        <p:spPr>
          <a:xfrm rot="5400000">
            <a:off x="1561085" y="3645508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0" name="구부러진 연결선 629"/>
          <p:cNvCxnSpPr>
            <a:stCxn id="596" idx="2"/>
            <a:endCxn id="585" idx="0"/>
          </p:cNvCxnSpPr>
          <p:nvPr/>
        </p:nvCxnSpPr>
        <p:spPr>
          <a:xfrm rot="16200000" flipH="1">
            <a:off x="2036269" y="3637414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구부러진 연결선 18"/>
          <p:cNvCxnSpPr>
            <a:stCxn id="7" idx="4"/>
            <a:endCxn id="8" idx="0"/>
          </p:cNvCxnSpPr>
          <p:nvPr/>
        </p:nvCxnSpPr>
        <p:spPr>
          <a:xfrm rot="5400000">
            <a:off x="1161947" y="4360007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1" name="구부러진 연결선 630"/>
          <p:cNvCxnSpPr>
            <a:stCxn id="7" idx="4"/>
            <a:endCxn id="582" idx="0"/>
          </p:cNvCxnSpPr>
          <p:nvPr/>
        </p:nvCxnSpPr>
        <p:spPr>
          <a:xfrm rot="16200000" flipH="1">
            <a:off x="1435649" y="4410249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" name="구부러진 연결선 631"/>
          <p:cNvCxnSpPr>
            <a:stCxn id="7" idx="4"/>
            <a:endCxn id="603" idx="0"/>
          </p:cNvCxnSpPr>
          <p:nvPr/>
        </p:nvCxnSpPr>
        <p:spPr>
          <a:xfrm rot="16200000" flipH="1">
            <a:off x="1705479" y="4140419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3" name="구부러진 연결선 632"/>
          <p:cNvCxnSpPr>
            <a:stCxn id="585" idx="4"/>
            <a:endCxn id="584" idx="0"/>
          </p:cNvCxnSpPr>
          <p:nvPr/>
        </p:nvCxnSpPr>
        <p:spPr>
          <a:xfrm rot="16200000" flipH="1">
            <a:off x="2442949" y="4353317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4" name="구부러진 연결선 633"/>
          <p:cNvCxnSpPr>
            <a:stCxn id="585" idx="4"/>
            <a:endCxn id="583" idx="0"/>
          </p:cNvCxnSpPr>
          <p:nvPr/>
        </p:nvCxnSpPr>
        <p:spPr>
          <a:xfrm rot="5400000">
            <a:off x="2176225" y="4423916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5" name="구부러진 연결선 634"/>
          <p:cNvCxnSpPr>
            <a:stCxn id="618" idx="2"/>
            <a:endCxn id="609" idx="0"/>
          </p:cNvCxnSpPr>
          <p:nvPr/>
        </p:nvCxnSpPr>
        <p:spPr>
          <a:xfrm rot="5400000">
            <a:off x="4236202" y="3660748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구부러진 연결선 635"/>
          <p:cNvCxnSpPr>
            <a:stCxn id="618" idx="2"/>
            <a:endCxn id="617" idx="0"/>
          </p:cNvCxnSpPr>
          <p:nvPr/>
        </p:nvCxnSpPr>
        <p:spPr>
          <a:xfrm rot="16200000" flipH="1">
            <a:off x="4696146" y="3637414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구부러진 연결선 636"/>
          <p:cNvCxnSpPr>
            <a:stCxn id="609" idx="4"/>
            <a:endCxn id="613" idx="0"/>
          </p:cNvCxnSpPr>
          <p:nvPr/>
        </p:nvCxnSpPr>
        <p:spPr>
          <a:xfrm rot="5400000">
            <a:off x="3837064" y="4344767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구부러진 연결선 637"/>
          <p:cNvCxnSpPr>
            <a:stCxn id="609" idx="4"/>
            <a:endCxn id="614" idx="0"/>
          </p:cNvCxnSpPr>
          <p:nvPr/>
        </p:nvCxnSpPr>
        <p:spPr>
          <a:xfrm rot="16200000" flipH="1">
            <a:off x="4110766" y="4425489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구부러진 연결선 638"/>
          <p:cNvCxnSpPr>
            <a:stCxn id="609" idx="4"/>
            <a:endCxn id="615" idx="0"/>
          </p:cNvCxnSpPr>
          <p:nvPr/>
        </p:nvCxnSpPr>
        <p:spPr>
          <a:xfrm rot="16200000" flipH="1">
            <a:off x="4376157" y="4160097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0" name="구부러진 연결선 639"/>
          <p:cNvCxnSpPr>
            <a:stCxn id="617" idx="4"/>
            <a:endCxn id="616" idx="0"/>
          </p:cNvCxnSpPr>
          <p:nvPr/>
        </p:nvCxnSpPr>
        <p:spPr>
          <a:xfrm rot="16200000" flipH="1">
            <a:off x="5102826" y="4353317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1" name="구부러진 연결선 640"/>
          <p:cNvCxnSpPr>
            <a:stCxn id="617" idx="4"/>
            <a:endCxn id="614" idx="0"/>
          </p:cNvCxnSpPr>
          <p:nvPr/>
        </p:nvCxnSpPr>
        <p:spPr>
          <a:xfrm rot="5400000">
            <a:off x="4570711" y="4158525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3" name="구부러진 연결선 642"/>
          <p:cNvCxnSpPr>
            <a:stCxn id="617" idx="4"/>
            <a:endCxn id="624" idx="0"/>
          </p:cNvCxnSpPr>
          <p:nvPr/>
        </p:nvCxnSpPr>
        <p:spPr>
          <a:xfrm rot="5400000">
            <a:off x="4840541" y="4415443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4" name="구부러진 연결선 643"/>
          <p:cNvCxnSpPr>
            <a:stCxn id="8" idx="2"/>
            <a:endCxn id="578" idx="0"/>
          </p:cNvCxnSpPr>
          <p:nvPr/>
        </p:nvCxnSpPr>
        <p:spPr>
          <a:xfrm rot="5400000">
            <a:off x="788422" y="4924840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구부러진 연결선 644"/>
          <p:cNvCxnSpPr>
            <a:stCxn id="8" idx="2"/>
            <a:endCxn id="579" idx="0"/>
          </p:cNvCxnSpPr>
          <p:nvPr/>
        </p:nvCxnSpPr>
        <p:spPr>
          <a:xfrm rot="16200000" flipH="1">
            <a:off x="1207884" y="4872750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6" name="구부러진 연결선 645"/>
          <p:cNvCxnSpPr>
            <a:stCxn id="8" idx="2"/>
            <a:endCxn id="580" idx="0"/>
          </p:cNvCxnSpPr>
          <p:nvPr/>
        </p:nvCxnSpPr>
        <p:spPr>
          <a:xfrm rot="16200000" flipH="1">
            <a:off x="1608270" y="4472363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구부러진 연결선 646"/>
          <p:cNvCxnSpPr>
            <a:stCxn id="602" idx="2"/>
            <a:endCxn id="581" idx="0"/>
          </p:cNvCxnSpPr>
          <p:nvPr/>
        </p:nvCxnSpPr>
        <p:spPr>
          <a:xfrm rot="16200000" flipH="1">
            <a:off x="2338092" y="4313362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8" name="구부러진 연결선 647"/>
          <p:cNvCxnSpPr>
            <a:stCxn id="582" idx="2"/>
            <a:endCxn id="579" idx="0"/>
          </p:cNvCxnSpPr>
          <p:nvPr/>
        </p:nvCxnSpPr>
        <p:spPr>
          <a:xfrm rot="5400000">
            <a:off x="1481587" y="5070600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구부러진 연결선 648"/>
          <p:cNvCxnSpPr>
            <a:stCxn id="582" idx="2"/>
            <a:endCxn id="580" idx="0"/>
          </p:cNvCxnSpPr>
          <p:nvPr/>
        </p:nvCxnSpPr>
        <p:spPr>
          <a:xfrm rot="16200000" flipH="1">
            <a:off x="1881973" y="4746066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구부러진 연결선 98"/>
          <p:cNvCxnSpPr>
            <a:stCxn id="583" idx="2"/>
            <a:endCxn id="579" idx="0"/>
          </p:cNvCxnSpPr>
          <p:nvPr/>
        </p:nvCxnSpPr>
        <p:spPr>
          <a:xfrm rot="5400000">
            <a:off x="1746978" y="4805208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0" name="구부러진 연결선 649"/>
          <p:cNvCxnSpPr>
            <a:stCxn id="603" idx="2"/>
            <a:endCxn id="580" idx="0"/>
          </p:cNvCxnSpPr>
          <p:nvPr/>
        </p:nvCxnSpPr>
        <p:spPr>
          <a:xfrm rot="16200000" flipH="1">
            <a:off x="2149157" y="5013250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1" name="구부러진 연결선 650"/>
          <p:cNvCxnSpPr>
            <a:stCxn id="583" idx="2"/>
            <a:endCxn id="581" idx="0"/>
          </p:cNvCxnSpPr>
          <p:nvPr/>
        </p:nvCxnSpPr>
        <p:spPr>
          <a:xfrm rot="16200000" flipH="1">
            <a:off x="2591776" y="4567046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2" name="구부러진 연결선 651"/>
          <p:cNvCxnSpPr>
            <a:stCxn id="584" idx="2"/>
            <a:endCxn id="581" idx="0"/>
          </p:cNvCxnSpPr>
          <p:nvPr/>
        </p:nvCxnSpPr>
        <p:spPr>
          <a:xfrm rot="16200000" flipH="1">
            <a:off x="2858500" y="4833770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구부러진 연결선 652"/>
          <p:cNvCxnSpPr>
            <a:stCxn id="584" idx="2"/>
            <a:endCxn id="580" idx="0"/>
          </p:cNvCxnSpPr>
          <p:nvPr/>
        </p:nvCxnSpPr>
        <p:spPr>
          <a:xfrm rot="5400000">
            <a:off x="2414089" y="4938870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5" name="구부러진 연결선 664"/>
          <p:cNvCxnSpPr>
            <a:stCxn id="613" idx="2"/>
            <a:endCxn id="581" idx="0"/>
          </p:cNvCxnSpPr>
          <p:nvPr/>
        </p:nvCxnSpPr>
        <p:spPr>
          <a:xfrm rot="5400000">
            <a:off x="3382621" y="4859162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6" name="구부러진 연결선 665"/>
          <p:cNvCxnSpPr>
            <a:stCxn id="613" idx="2"/>
            <a:endCxn id="610" idx="0"/>
          </p:cNvCxnSpPr>
          <p:nvPr/>
        </p:nvCxnSpPr>
        <p:spPr>
          <a:xfrm rot="16200000" flipH="1">
            <a:off x="3775959" y="4964552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7" name="구부러진 연결선 666"/>
          <p:cNvCxnSpPr>
            <a:stCxn id="614" idx="2"/>
            <a:endCxn id="611" idx="0"/>
          </p:cNvCxnSpPr>
          <p:nvPr/>
        </p:nvCxnSpPr>
        <p:spPr>
          <a:xfrm rot="16200000" flipH="1">
            <a:off x="4503413" y="4784502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구부러진 연결선 667"/>
          <p:cNvCxnSpPr>
            <a:stCxn id="614" idx="2"/>
            <a:endCxn id="610" idx="0"/>
          </p:cNvCxnSpPr>
          <p:nvPr/>
        </p:nvCxnSpPr>
        <p:spPr>
          <a:xfrm rot="5400000">
            <a:off x="4049662" y="4978798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구부러진 연결선 668"/>
          <p:cNvCxnSpPr>
            <a:stCxn id="615" idx="2"/>
            <a:endCxn id="610" idx="0"/>
          </p:cNvCxnSpPr>
          <p:nvPr/>
        </p:nvCxnSpPr>
        <p:spPr>
          <a:xfrm rot="5400000">
            <a:off x="4315053" y="4713406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구부러진 연결선 669"/>
          <p:cNvCxnSpPr>
            <a:stCxn id="615" idx="2"/>
            <a:endCxn id="611" idx="0"/>
          </p:cNvCxnSpPr>
          <p:nvPr/>
        </p:nvCxnSpPr>
        <p:spPr>
          <a:xfrm rot="16200000" flipH="1">
            <a:off x="4768805" y="5049894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구부러진 연결선 670"/>
          <p:cNvCxnSpPr>
            <a:stCxn id="616" idx="2"/>
            <a:endCxn id="611" idx="0"/>
          </p:cNvCxnSpPr>
          <p:nvPr/>
        </p:nvCxnSpPr>
        <p:spPr>
          <a:xfrm rot="5400000">
            <a:off x="5035530" y="4900434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2" name="구부러진 연결선 671"/>
          <p:cNvCxnSpPr>
            <a:stCxn id="616" idx="2"/>
            <a:endCxn id="612" idx="0"/>
          </p:cNvCxnSpPr>
          <p:nvPr/>
        </p:nvCxnSpPr>
        <p:spPr>
          <a:xfrm rot="16200000" flipH="1">
            <a:off x="5454966" y="4897182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76" name="직사각형 675"/>
          <p:cNvSpPr/>
          <p:nvPr/>
        </p:nvSpPr>
        <p:spPr>
          <a:xfrm>
            <a:off x="699517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QC01 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1" name="그림 6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sp>
        <p:nvSpPr>
          <p:cNvPr id="682" name="직사각형 681"/>
          <p:cNvSpPr/>
          <p:nvPr/>
        </p:nvSpPr>
        <p:spPr>
          <a:xfrm>
            <a:off x="700030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QC01 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3" name="그림 6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sp>
        <p:nvSpPr>
          <p:cNvPr id="684" name="직사각형 683"/>
          <p:cNvSpPr/>
          <p:nvPr/>
        </p:nvSpPr>
        <p:spPr>
          <a:xfrm>
            <a:off x="701051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QC01 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5" name="그림 6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sp>
        <p:nvSpPr>
          <p:cNvPr id="686" name="직사각형 685"/>
          <p:cNvSpPr/>
          <p:nvPr/>
        </p:nvSpPr>
        <p:spPr>
          <a:xfrm>
            <a:off x="7014264" y="3020125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7" name="그림 6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sp>
        <p:nvSpPr>
          <p:cNvPr id="688" name="직사각형 687"/>
          <p:cNvSpPr/>
          <p:nvPr/>
        </p:nvSpPr>
        <p:spPr>
          <a:xfrm>
            <a:off x="7019397" y="358890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QC02 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9" name="그림 6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sp>
        <p:nvSpPr>
          <p:cNvPr id="690" name="직사각형 689"/>
          <p:cNvSpPr/>
          <p:nvPr/>
        </p:nvSpPr>
        <p:spPr>
          <a:xfrm>
            <a:off x="7029605" y="414075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91" name="그림 6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sp>
        <p:nvSpPr>
          <p:cNvPr id="692" name="직사각형 691"/>
          <p:cNvSpPr/>
          <p:nvPr/>
        </p:nvSpPr>
        <p:spPr>
          <a:xfrm>
            <a:off x="703549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93" name="그림 6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9299" y="5134072"/>
            <a:ext cx="1227743" cy="593545"/>
          </a:xfrm>
          <a:prstGeom prst="rect">
            <a:avLst/>
          </a:prstGeom>
        </p:spPr>
      </p:pic>
      <p:sp>
        <p:nvSpPr>
          <p:cNvPr id="694" name="직사각형 693"/>
          <p:cNvSpPr/>
          <p:nvPr/>
        </p:nvSpPr>
        <p:spPr>
          <a:xfrm>
            <a:off x="7034129" y="5309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95" name="그림 6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5758" y="5736062"/>
            <a:ext cx="1227743" cy="593545"/>
          </a:xfrm>
          <a:prstGeom prst="rect">
            <a:avLst/>
          </a:prstGeom>
        </p:spPr>
      </p:pic>
      <p:sp>
        <p:nvSpPr>
          <p:cNvPr id="696" name="직사각형 695"/>
          <p:cNvSpPr/>
          <p:nvPr/>
        </p:nvSpPr>
        <p:spPr>
          <a:xfrm>
            <a:off x="7050588" y="591191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1" name="타원 320"/>
          <p:cNvSpPr/>
          <p:nvPr/>
        </p:nvSpPr>
        <p:spPr>
          <a:xfrm>
            <a:off x="4728302" y="30335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86903" y="33672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3" name="타원 322"/>
          <p:cNvSpPr/>
          <p:nvPr/>
        </p:nvSpPr>
        <p:spPr>
          <a:xfrm>
            <a:off x="6803199" y="8552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88854" y="36752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5" name="TextBox 324"/>
          <p:cNvSpPr txBox="1"/>
          <p:nvPr/>
        </p:nvSpPr>
        <p:spPr>
          <a:xfrm>
            <a:off x="2126857" y="36820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6" name="TextBox 325"/>
          <p:cNvSpPr txBox="1"/>
          <p:nvPr/>
        </p:nvSpPr>
        <p:spPr>
          <a:xfrm>
            <a:off x="975316" y="436018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27" name="TextBox 326"/>
          <p:cNvSpPr txBox="1"/>
          <p:nvPr/>
        </p:nvSpPr>
        <p:spPr>
          <a:xfrm>
            <a:off x="1342385" y="442020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1754298" y="438196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2103726" y="435116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8" name="TextBox 337"/>
          <p:cNvSpPr txBox="1"/>
          <p:nvPr/>
        </p:nvSpPr>
        <p:spPr>
          <a:xfrm>
            <a:off x="2462800" y="43895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9" name="TextBox 338"/>
          <p:cNvSpPr txBox="1"/>
          <p:nvPr/>
        </p:nvSpPr>
        <p:spPr>
          <a:xfrm>
            <a:off x="588686" y="497002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0" name="TextBox 339"/>
          <p:cNvSpPr txBox="1"/>
          <p:nvPr/>
        </p:nvSpPr>
        <p:spPr>
          <a:xfrm>
            <a:off x="1000551" y="503776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1214115" y="486161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863813" y="547697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1754838" y="48846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0" name="TextBox 359"/>
          <p:cNvSpPr txBox="1"/>
          <p:nvPr/>
        </p:nvSpPr>
        <p:spPr>
          <a:xfrm>
            <a:off x="1909809" y="51744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1" name="TextBox 360"/>
          <p:cNvSpPr txBox="1"/>
          <p:nvPr/>
        </p:nvSpPr>
        <p:spPr>
          <a:xfrm>
            <a:off x="1652925" y="511558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2178703" y="48643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73" name="TextBox 372"/>
          <p:cNvSpPr txBox="1"/>
          <p:nvPr/>
        </p:nvSpPr>
        <p:spPr>
          <a:xfrm>
            <a:off x="2461757" y="491058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4" name="TextBox 393"/>
          <p:cNvSpPr txBox="1"/>
          <p:nvPr/>
        </p:nvSpPr>
        <p:spPr>
          <a:xfrm>
            <a:off x="2896637" y="49105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5" name="TextBox 394"/>
          <p:cNvSpPr txBox="1"/>
          <p:nvPr/>
        </p:nvSpPr>
        <p:spPr>
          <a:xfrm>
            <a:off x="3239537" y="48934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6" name="TextBox 395"/>
          <p:cNvSpPr txBox="1"/>
          <p:nvPr/>
        </p:nvSpPr>
        <p:spPr>
          <a:xfrm>
            <a:off x="3642311" y="504450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606200" y="53728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8" name="TextBox 397"/>
          <p:cNvSpPr txBox="1"/>
          <p:nvPr/>
        </p:nvSpPr>
        <p:spPr>
          <a:xfrm>
            <a:off x="2391661" y="511558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9" name="TextBox 398"/>
          <p:cNvSpPr txBox="1"/>
          <p:nvPr/>
        </p:nvSpPr>
        <p:spPr>
          <a:xfrm>
            <a:off x="4052279" y="37136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0" name="TextBox 399"/>
          <p:cNvSpPr txBox="1"/>
          <p:nvPr/>
        </p:nvSpPr>
        <p:spPr>
          <a:xfrm>
            <a:off x="4806184" y="37286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1" name="TextBox 400"/>
          <p:cNvSpPr txBox="1"/>
          <p:nvPr/>
        </p:nvSpPr>
        <p:spPr>
          <a:xfrm>
            <a:off x="3632590" y="43232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2" name="TextBox 401"/>
          <p:cNvSpPr txBox="1"/>
          <p:nvPr/>
        </p:nvSpPr>
        <p:spPr>
          <a:xfrm>
            <a:off x="3877196" y="448312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3" name="TextBox 402"/>
          <p:cNvSpPr txBox="1"/>
          <p:nvPr/>
        </p:nvSpPr>
        <p:spPr>
          <a:xfrm>
            <a:off x="4167759" y="42913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4" name="TextBox 403"/>
          <p:cNvSpPr txBox="1"/>
          <p:nvPr/>
        </p:nvSpPr>
        <p:spPr>
          <a:xfrm>
            <a:off x="4540930" y="43071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5" name="TextBox 404"/>
          <p:cNvSpPr txBox="1"/>
          <p:nvPr/>
        </p:nvSpPr>
        <p:spPr>
          <a:xfrm>
            <a:off x="4845241" y="443736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6" name="TextBox 405"/>
          <p:cNvSpPr txBox="1"/>
          <p:nvPr/>
        </p:nvSpPr>
        <p:spPr>
          <a:xfrm>
            <a:off x="5248916" y="43925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26" name="TextBox 425"/>
          <p:cNvSpPr txBox="1"/>
          <p:nvPr/>
        </p:nvSpPr>
        <p:spPr>
          <a:xfrm>
            <a:off x="5636672" y="497961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28" name="TextBox 427"/>
          <p:cNvSpPr txBox="1"/>
          <p:nvPr/>
        </p:nvSpPr>
        <p:spPr>
          <a:xfrm>
            <a:off x="5121634" y="50329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30" name="TextBox 429"/>
          <p:cNvSpPr txBox="1"/>
          <p:nvPr/>
        </p:nvSpPr>
        <p:spPr>
          <a:xfrm>
            <a:off x="3947405" y="48873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31" name="TextBox 430"/>
          <p:cNvSpPr txBox="1"/>
          <p:nvPr/>
        </p:nvSpPr>
        <p:spPr>
          <a:xfrm>
            <a:off x="4487716" y="48643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32" name="TextBox 431"/>
          <p:cNvSpPr txBox="1"/>
          <p:nvPr/>
        </p:nvSpPr>
        <p:spPr>
          <a:xfrm>
            <a:off x="4245981" y="51083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34" name="TextBox 433"/>
          <p:cNvSpPr txBox="1"/>
          <p:nvPr/>
        </p:nvSpPr>
        <p:spPr>
          <a:xfrm>
            <a:off x="4564888" y="51083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36" name="TextBox 435"/>
          <p:cNvSpPr txBox="1"/>
          <p:nvPr/>
        </p:nvSpPr>
        <p:spPr>
          <a:xfrm>
            <a:off x="5646805" y="47415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297" name="표 2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982523"/>
              </p:ext>
            </p:extLst>
          </p:nvPr>
        </p:nvGraphicFramePr>
        <p:xfrm>
          <a:off x="318339" y="5892666"/>
          <a:ext cx="6400832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케이스 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98" name="타원 297"/>
          <p:cNvSpPr/>
          <p:nvPr/>
        </p:nvSpPr>
        <p:spPr>
          <a:xfrm>
            <a:off x="247813" y="57617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1973370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48485732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AM 10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373481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1559712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10:00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am 11:00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82811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664203"/>
              </p:ext>
            </p:extLst>
          </p:nvPr>
        </p:nvGraphicFramePr>
        <p:xfrm>
          <a:off x="9488422" y="851115"/>
          <a:ext cx="2637675" cy="563249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4" name="직사각형 253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56" name="직사각형 255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258" name="직사각형 257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모서리가 둥근 직사각형 26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직사각형 264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66" name="직사각형 265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9" name="모서리가 둥근 직사각형 328"/>
          <p:cNvSpPr/>
          <p:nvPr/>
        </p:nvSpPr>
        <p:spPr>
          <a:xfrm>
            <a:off x="2808930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3422484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1" name="모서리가 둥근 직사각형 330"/>
          <p:cNvSpPr/>
          <p:nvPr/>
        </p:nvSpPr>
        <p:spPr>
          <a:xfrm>
            <a:off x="2808930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3422484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2808930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3422484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모서리가 둥근 직사각형 349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직사각형 350"/>
          <p:cNvSpPr/>
          <p:nvPr/>
        </p:nvSpPr>
        <p:spPr>
          <a:xfrm>
            <a:off x="2763009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2763132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53" name="직사각형 352"/>
          <p:cNvSpPr/>
          <p:nvPr/>
        </p:nvSpPr>
        <p:spPr>
          <a:xfrm>
            <a:off x="2771297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54" name="직사각형 353"/>
          <p:cNvSpPr/>
          <p:nvPr/>
        </p:nvSpPr>
        <p:spPr>
          <a:xfrm>
            <a:off x="3374648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355" name="직사각형 354"/>
          <p:cNvSpPr/>
          <p:nvPr/>
        </p:nvSpPr>
        <p:spPr>
          <a:xfrm>
            <a:off x="3374771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356" name="직사각형 355"/>
          <p:cNvSpPr/>
          <p:nvPr/>
        </p:nvSpPr>
        <p:spPr>
          <a:xfrm>
            <a:off x="3382936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357" name="TextBox 35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8" name="TextBox 35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9" name="TextBox 35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812699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812695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5" name="TextBox 364"/>
          <p:cNvSpPr txBox="1"/>
          <p:nvPr/>
        </p:nvSpPr>
        <p:spPr>
          <a:xfrm>
            <a:off x="3812693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6" name="TextBox 365"/>
          <p:cNvSpPr txBox="1"/>
          <p:nvPr/>
        </p:nvSpPr>
        <p:spPr>
          <a:xfrm>
            <a:off x="3198333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TextBox 366"/>
          <p:cNvSpPr txBox="1"/>
          <p:nvPr/>
        </p:nvSpPr>
        <p:spPr>
          <a:xfrm>
            <a:off x="3198329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8" name="TextBox 367"/>
          <p:cNvSpPr txBox="1"/>
          <p:nvPr/>
        </p:nvSpPr>
        <p:spPr>
          <a:xfrm>
            <a:off x="3198327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9" name="TextBox 368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0" name="TextBox 369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1" name="TextBox 370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2" name="TextBox 371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5492748" y="137188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6034695" y="1371887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492748" y="154652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6034695" y="1546524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5492748" y="172990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6034695" y="1729901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직사각형 381"/>
          <p:cNvSpPr/>
          <p:nvPr/>
        </p:nvSpPr>
        <p:spPr>
          <a:xfrm>
            <a:off x="5452186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83" name="직사각형 382"/>
          <p:cNvSpPr/>
          <p:nvPr/>
        </p:nvSpPr>
        <p:spPr>
          <a:xfrm>
            <a:off x="5452295" y="152266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84" name="직사각형 383"/>
          <p:cNvSpPr/>
          <p:nvPr/>
        </p:nvSpPr>
        <p:spPr>
          <a:xfrm>
            <a:off x="5459507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85" name="직사각형 384"/>
          <p:cNvSpPr/>
          <p:nvPr/>
        </p:nvSpPr>
        <p:spPr>
          <a:xfrm>
            <a:off x="5992442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386" name="직사각형 385"/>
          <p:cNvSpPr/>
          <p:nvPr/>
        </p:nvSpPr>
        <p:spPr>
          <a:xfrm>
            <a:off x="5992550" y="152266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387" name="직사각형 386"/>
          <p:cNvSpPr/>
          <p:nvPr/>
        </p:nvSpPr>
        <p:spPr>
          <a:xfrm>
            <a:off x="5999762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88" name="TextBox 387"/>
          <p:cNvSpPr txBox="1"/>
          <p:nvPr/>
        </p:nvSpPr>
        <p:spPr>
          <a:xfrm>
            <a:off x="6379369" y="1332631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89" name="TextBox 388"/>
          <p:cNvSpPr txBox="1"/>
          <p:nvPr/>
        </p:nvSpPr>
        <p:spPr>
          <a:xfrm>
            <a:off x="6379365" y="1499320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0" name="TextBox 389"/>
          <p:cNvSpPr txBox="1"/>
          <p:nvPr/>
        </p:nvSpPr>
        <p:spPr>
          <a:xfrm>
            <a:off x="6379363" y="1685063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1" name="TextBox 390"/>
          <p:cNvSpPr txBox="1"/>
          <p:nvPr/>
        </p:nvSpPr>
        <p:spPr>
          <a:xfrm>
            <a:off x="5836704" y="133262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2" name="TextBox 391"/>
          <p:cNvSpPr txBox="1"/>
          <p:nvPr/>
        </p:nvSpPr>
        <p:spPr>
          <a:xfrm>
            <a:off x="5836701" y="149931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3" name="TextBox 392"/>
          <p:cNvSpPr txBox="1"/>
          <p:nvPr/>
        </p:nvSpPr>
        <p:spPr>
          <a:xfrm>
            <a:off x="5836699" y="168505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7" name="모서리가 둥근 직사각형 406"/>
          <p:cNvSpPr/>
          <p:nvPr/>
        </p:nvSpPr>
        <p:spPr>
          <a:xfrm>
            <a:off x="4164217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4777771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모서리가 둥근 직사각형 408"/>
          <p:cNvSpPr/>
          <p:nvPr/>
        </p:nvSpPr>
        <p:spPr>
          <a:xfrm>
            <a:off x="4164217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모서리가 둥근 직사각형 409"/>
          <p:cNvSpPr/>
          <p:nvPr/>
        </p:nvSpPr>
        <p:spPr>
          <a:xfrm>
            <a:off x="4777771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164217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777771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직사각형 412"/>
          <p:cNvSpPr/>
          <p:nvPr/>
        </p:nvSpPr>
        <p:spPr>
          <a:xfrm>
            <a:off x="4118296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14" name="직사각형 413"/>
          <p:cNvSpPr/>
          <p:nvPr/>
        </p:nvSpPr>
        <p:spPr>
          <a:xfrm>
            <a:off x="4118419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15" name="직사각형 414"/>
          <p:cNvSpPr/>
          <p:nvPr/>
        </p:nvSpPr>
        <p:spPr>
          <a:xfrm>
            <a:off x="4126584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16" name="직사각형 415"/>
          <p:cNvSpPr/>
          <p:nvPr/>
        </p:nvSpPr>
        <p:spPr>
          <a:xfrm>
            <a:off x="4729935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17" name="직사각형 416"/>
          <p:cNvSpPr/>
          <p:nvPr/>
        </p:nvSpPr>
        <p:spPr>
          <a:xfrm>
            <a:off x="4730058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18" name="직사각형 417"/>
          <p:cNvSpPr/>
          <p:nvPr/>
        </p:nvSpPr>
        <p:spPr>
          <a:xfrm>
            <a:off x="4738223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19" name="TextBox 418"/>
          <p:cNvSpPr txBox="1"/>
          <p:nvPr/>
        </p:nvSpPr>
        <p:spPr>
          <a:xfrm>
            <a:off x="5167986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0" name="TextBox 419"/>
          <p:cNvSpPr txBox="1"/>
          <p:nvPr/>
        </p:nvSpPr>
        <p:spPr>
          <a:xfrm>
            <a:off x="5167982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1" name="TextBox 420"/>
          <p:cNvSpPr txBox="1"/>
          <p:nvPr/>
        </p:nvSpPr>
        <p:spPr>
          <a:xfrm>
            <a:off x="5167980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2" name="TextBox 421"/>
          <p:cNvSpPr txBox="1"/>
          <p:nvPr/>
        </p:nvSpPr>
        <p:spPr>
          <a:xfrm>
            <a:off x="4553620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3" name="TextBox 422"/>
          <p:cNvSpPr txBox="1"/>
          <p:nvPr/>
        </p:nvSpPr>
        <p:spPr>
          <a:xfrm>
            <a:off x="4553616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4" name="TextBox 423"/>
          <p:cNvSpPr txBox="1"/>
          <p:nvPr/>
        </p:nvSpPr>
        <p:spPr>
          <a:xfrm>
            <a:off x="4553614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8" name="모서리가 둥근 직사각형 547"/>
          <p:cNvSpPr/>
          <p:nvPr/>
        </p:nvSpPr>
        <p:spPr>
          <a:xfrm>
            <a:off x="5787970" y="2426343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4" name="직사각형 553"/>
          <p:cNvSpPr/>
          <p:nvPr/>
        </p:nvSpPr>
        <p:spPr>
          <a:xfrm>
            <a:off x="5742049" y="2411855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563" name="TextBox 562"/>
          <p:cNvSpPr txBox="1"/>
          <p:nvPr/>
        </p:nvSpPr>
        <p:spPr>
          <a:xfrm>
            <a:off x="6334535" y="23846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2" name="그룹 271"/>
          <p:cNvGrpSpPr/>
          <p:nvPr/>
        </p:nvGrpSpPr>
        <p:grpSpPr>
          <a:xfrm>
            <a:off x="4030548" y="1319492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5365724" y="1318047"/>
            <a:ext cx="45719" cy="598689"/>
            <a:chOff x="4186861" y="1319994"/>
            <a:chExt cx="90525" cy="598689"/>
          </a:xfrm>
        </p:grpSpPr>
        <p:sp>
          <p:nvSpPr>
            <p:cNvPr id="276" name="모서리가 둥근 직사각형 2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561416" y="1318166"/>
            <a:ext cx="45719" cy="598689"/>
            <a:chOff x="4186861" y="1319994"/>
            <a:chExt cx="90525" cy="598689"/>
          </a:xfrm>
        </p:grpSpPr>
        <p:sp>
          <p:nvSpPr>
            <p:cNvPr id="279" name="모서리가 둥근 직사각형 27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모서리가 둥근 직사각형 27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575" name="그룹 574"/>
          <p:cNvGrpSpPr/>
          <p:nvPr/>
        </p:nvGrpSpPr>
        <p:grpSpPr>
          <a:xfrm>
            <a:off x="6573612" y="2379950"/>
            <a:ext cx="46267" cy="598689"/>
            <a:chOff x="4188675" y="1319994"/>
            <a:chExt cx="91611" cy="598689"/>
          </a:xfrm>
        </p:grpSpPr>
        <p:sp>
          <p:nvSpPr>
            <p:cNvPr id="576" name="모서리가 둥근 직사각형 5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1" name="타원 320"/>
          <p:cNvSpPr/>
          <p:nvPr/>
        </p:nvSpPr>
        <p:spPr>
          <a:xfrm>
            <a:off x="864531" y="21094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410406" y="3432710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418026" y="3467927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495889" y="381940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583301" y="385991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97" name="직사각형 296"/>
          <p:cNvSpPr/>
          <p:nvPr/>
        </p:nvSpPr>
        <p:spPr>
          <a:xfrm>
            <a:off x="583424" y="3996599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306" name="직사각형 305"/>
          <p:cNvSpPr/>
          <p:nvPr/>
        </p:nvSpPr>
        <p:spPr>
          <a:xfrm>
            <a:off x="568567" y="39135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568567" y="405544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418026" y="3630894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12" name="직사각형 311"/>
          <p:cNvSpPr/>
          <p:nvPr/>
        </p:nvSpPr>
        <p:spPr>
          <a:xfrm>
            <a:off x="1398667" y="381940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직사각형 312"/>
          <p:cNvSpPr/>
          <p:nvPr/>
        </p:nvSpPr>
        <p:spPr>
          <a:xfrm>
            <a:off x="1486079" y="385991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14" name="직사각형 313"/>
          <p:cNvSpPr/>
          <p:nvPr/>
        </p:nvSpPr>
        <p:spPr>
          <a:xfrm>
            <a:off x="1486202" y="3996599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HJNC2011</a:t>
            </a:r>
            <a:endParaRPr lang="ko-KR" altLang="en-US" sz="600"/>
          </a:p>
        </p:txBody>
      </p:sp>
      <p:sp>
        <p:nvSpPr>
          <p:cNvPr id="316" name="직사각형 315"/>
          <p:cNvSpPr/>
          <p:nvPr/>
        </p:nvSpPr>
        <p:spPr>
          <a:xfrm>
            <a:off x="1320804" y="3630894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491633" y="385322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491624" y="399609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1466354" y="39202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1466354" y="40621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TextBox 333"/>
          <p:cNvSpPr txBox="1"/>
          <p:nvPr/>
        </p:nvSpPr>
        <p:spPr>
          <a:xfrm>
            <a:off x="1389420" y="38599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1389411" y="400278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45" name="TextBox 344"/>
          <p:cNvSpPr txBox="1"/>
          <p:nvPr/>
        </p:nvSpPr>
        <p:spPr>
          <a:xfrm>
            <a:off x="2123735" y="3364542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1473191" y="4756911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347" name="모서리가 둥근 직사각형 346"/>
          <p:cNvSpPr/>
          <p:nvPr/>
        </p:nvSpPr>
        <p:spPr>
          <a:xfrm>
            <a:off x="1888690" y="4756911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80" name="타원 379"/>
          <p:cNvSpPr/>
          <p:nvPr/>
        </p:nvSpPr>
        <p:spPr>
          <a:xfrm>
            <a:off x="328026" y="33633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81" name="타원 380"/>
          <p:cNvSpPr/>
          <p:nvPr/>
        </p:nvSpPr>
        <p:spPr>
          <a:xfrm>
            <a:off x="403756" y="3763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1319275" y="37893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9" name="타원 428"/>
          <p:cNvSpPr/>
          <p:nvPr/>
        </p:nvSpPr>
        <p:spPr>
          <a:xfrm>
            <a:off x="1358926" y="46642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3" name="타원 432"/>
          <p:cNvSpPr/>
          <p:nvPr/>
        </p:nvSpPr>
        <p:spPr>
          <a:xfrm>
            <a:off x="1807890" y="46848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5" name="타원 434"/>
          <p:cNvSpPr/>
          <p:nvPr/>
        </p:nvSpPr>
        <p:spPr>
          <a:xfrm>
            <a:off x="2046005" y="3341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2565840" y="344717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8" name="직사각형 437"/>
          <p:cNvSpPr/>
          <p:nvPr/>
        </p:nvSpPr>
        <p:spPr>
          <a:xfrm>
            <a:off x="2573460" y="3482389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r>
              <a:rPr lang="ko-KR" altLang="en-US" sz="700" b="1" smtClean="0">
                <a:solidFill>
                  <a:schemeClr val="tx1"/>
                </a:solidFill>
              </a:rPr>
              <a:t> 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2651323" y="383386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0" name="직사각형 439"/>
          <p:cNvSpPr/>
          <p:nvPr/>
        </p:nvSpPr>
        <p:spPr>
          <a:xfrm>
            <a:off x="2738735" y="387437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41" name="직사각형 440"/>
          <p:cNvSpPr/>
          <p:nvPr/>
        </p:nvSpPr>
        <p:spPr>
          <a:xfrm>
            <a:off x="2738858" y="401106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42" name="직사각형 441"/>
          <p:cNvSpPr/>
          <p:nvPr/>
        </p:nvSpPr>
        <p:spPr>
          <a:xfrm>
            <a:off x="2724001" y="392804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3" name="직사각형 442"/>
          <p:cNvSpPr/>
          <p:nvPr/>
        </p:nvSpPr>
        <p:spPr>
          <a:xfrm>
            <a:off x="2724001" y="406990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2573460" y="364535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45" name="직사각형 444"/>
          <p:cNvSpPr/>
          <p:nvPr/>
        </p:nvSpPr>
        <p:spPr>
          <a:xfrm>
            <a:off x="3554101" y="383386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6" name="직사각형 445"/>
          <p:cNvSpPr/>
          <p:nvPr/>
        </p:nvSpPr>
        <p:spPr>
          <a:xfrm>
            <a:off x="3641513" y="387437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447" name="직사각형 446"/>
          <p:cNvSpPr/>
          <p:nvPr/>
        </p:nvSpPr>
        <p:spPr>
          <a:xfrm>
            <a:off x="3641636" y="401106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448" name="직사각형 447"/>
          <p:cNvSpPr/>
          <p:nvPr/>
        </p:nvSpPr>
        <p:spPr>
          <a:xfrm>
            <a:off x="3476238" y="364535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49" name="TextBox 448"/>
          <p:cNvSpPr txBox="1"/>
          <p:nvPr/>
        </p:nvSpPr>
        <p:spPr>
          <a:xfrm>
            <a:off x="2647067" y="38676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2647058" y="401055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>
          <a:xfrm>
            <a:off x="3621788" y="39347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직사각형 451"/>
          <p:cNvSpPr/>
          <p:nvPr/>
        </p:nvSpPr>
        <p:spPr>
          <a:xfrm>
            <a:off x="3621788" y="407659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TextBox 452"/>
          <p:cNvSpPr txBox="1"/>
          <p:nvPr/>
        </p:nvSpPr>
        <p:spPr>
          <a:xfrm>
            <a:off x="3544854" y="38743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54" name="TextBox 453"/>
          <p:cNvSpPr txBox="1"/>
          <p:nvPr/>
        </p:nvSpPr>
        <p:spPr>
          <a:xfrm>
            <a:off x="3544845" y="401724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55" name="TextBox 454"/>
          <p:cNvSpPr txBox="1"/>
          <p:nvPr/>
        </p:nvSpPr>
        <p:spPr>
          <a:xfrm>
            <a:off x="4279169" y="337900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456" name="모서리가 둥근 직사각형 455"/>
          <p:cNvSpPr/>
          <p:nvPr/>
        </p:nvSpPr>
        <p:spPr>
          <a:xfrm>
            <a:off x="3628625" y="477137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457" name="모서리가 둥근 직사각형 456"/>
          <p:cNvSpPr/>
          <p:nvPr/>
        </p:nvSpPr>
        <p:spPr>
          <a:xfrm>
            <a:off x="4044124" y="477137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58" name="타원 457"/>
          <p:cNvSpPr/>
          <p:nvPr/>
        </p:nvSpPr>
        <p:spPr>
          <a:xfrm>
            <a:off x="2483460" y="33777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9" name="타원 458"/>
          <p:cNvSpPr/>
          <p:nvPr/>
        </p:nvSpPr>
        <p:spPr>
          <a:xfrm>
            <a:off x="2542322" y="37744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0" name="타원 459"/>
          <p:cNvSpPr/>
          <p:nvPr/>
        </p:nvSpPr>
        <p:spPr>
          <a:xfrm>
            <a:off x="3497492" y="46751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1" name="타원 460"/>
          <p:cNvSpPr/>
          <p:nvPr/>
        </p:nvSpPr>
        <p:spPr>
          <a:xfrm>
            <a:off x="3946456" y="46957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2" name="타원 461"/>
          <p:cNvSpPr/>
          <p:nvPr/>
        </p:nvSpPr>
        <p:spPr>
          <a:xfrm>
            <a:off x="4204710" y="33798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3" name="직사각형 462"/>
          <p:cNvSpPr/>
          <p:nvPr/>
        </p:nvSpPr>
        <p:spPr>
          <a:xfrm>
            <a:off x="2738735" y="415250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64" name="직사각형 463"/>
          <p:cNvSpPr/>
          <p:nvPr/>
        </p:nvSpPr>
        <p:spPr>
          <a:xfrm>
            <a:off x="2738858" y="428918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65" name="직사각형 464"/>
          <p:cNvSpPr/>
          <p:nvPr/>
        </p:nvSpPr>
        <p:spPr>
          <a:xfrm>
            <a:off x="2724001" y="42061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2724001" y="434803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7" name="TextBox 466"/>
          <p:cNvSpPr txBox="1"/>
          <p:nvPr/>
        </p:nvSpPr>
        <p:spPr>
          <a:xfrm>
            <a:off x="2647067" y="41458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68" name="TextBox 467"/>
          <p:cNvSpPr txBox="1"/>
          <p:nvPr/>
        </p:nvSpPr>
        <p:spPr>
          <a:xfrm>
            <a:off x="2647058" y="42886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3437633" y="3833169"/>
            <a:ext cx="44802" cy="871200"/>
            <a:chOff x="4188675" y="1308088"/>
            <a:chExt cx="88711" cy="871200"/>
          </a:xfrm>
        </p:grpSpPr>
        <p:sp>
          <p:nvSpPr>
            <p:cNvPr id="472" name="모서리가 둥근 직사각형 471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모서리가 둥근 직사각형 47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6" name="직사각형 475"/>
          <p:cNvSpPr/>
          <p:nvPr/>
        </p:nvSpPr>
        <p:spPr>
          <a:xfrm>
            <a:off x="3636519" y="416202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477" name="직사각형 476"/>
          <p:cNvSpPr/>
          <p:nvPr/>
        </p:nvSpPr>
        <p:spPr>
          <a:xfrm>
            <a:off x="3636642" y="429871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QC04</a:t>
            </a:r>
            <a:endParaRPr lang="ko-KR" altLang="en-US" sz="600"/>
          </a:p>
        </p:txBody>
      </p:sp>
      <p:sp>
        <p:nvSpPr>
          <p:cNvPr id="478" name="직사각형 477"/>
          <p:cNvSpPr/>
          <p:nvPr/>
        </p:nvSpPr>
        <p:spPr>
          <a:xfrm>
            <a:off x="3621785" y="421569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9" name="직사각형 478"/>
          <p:cNvSpPr/>
          <p:nvPr/>
        </p:nvSpPr>
        <p:spPr>
          <a:xfrm>
            <a:off x="3621785" y="435755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TextBox 479"/>
          <p:cNvSpPr txBox="1"/>
          <p:nvPr/>
        </p:nvSpPr>
        <p:spPr>
          <a:xfrm>
            <a:off x="3544851" y="415533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81" name="TextBox 480"/>
          <p:cNvSpPr txBox="1"/>
          <p:nvPr/>
        </p:nvSpPr>
        <p:spPr>
          <a:xfrm>
            <a:off x="3544842" y="42982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482" name="타원 481"/>
          <p:cNvSpPr/>
          <p:nvPr/>
        </p:nvSpPr>
        <p:spPr>
          <a:xfrm>
            <a:off x="3457841" y="38002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4803274" y="365600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4" name="직사각형 483"/>
          <p:cNvSpPr/>
          <p:nvPr/>
        </p:nvSpPr>
        <p:spPr>
          <a:xfrm>
            <a:off x="4810894" y="3691220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4888757" y="404269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4976169" y="40832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87" name="직사각형 486"/>
          <p:cNvSpPr/>
          <p:nvPr/>
        </p:nvSpPr>
        <p:spPr>
          <a:xfrm>
            <a:off x="4976292" y="42198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88" name="직사각형 487"/>
          <p:cNvSpPr/>
          <p:nvPr/>
        </p:nvSpPr>
        <p:spPr>
          <a:xfrm>
            <a:off x="4975720" y="43586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89" name="직사각형 488"/>
          <p:cNvSpPr/>
          <p:nvPr/>
        </p:nvSpPr>
        <p:spPr>
          <a:xfrm>
            <a:off x="4973947" y="450504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90" name="직사각형 489"/>
          <p:cNvSpPr/>
          <p:nvPr/>
        </p:nvSpPr>
        <p:spPr>
          <a:xfrm>
            <a:off x="4973946" y="46516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91" name="직사각형 490"/>
          <p:cNvSpPr/>
          <p:nvPr/>
        </p:nvSpPr>
        <p:spPr>
          <a:xfrm>
            <a:off x="4961435" y="41368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4961435" y="42787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3" name="직사각형 492"/>
          <p:cNvSpPr/>
          <p:nvPr/>
        </p:nvSpPr>
        <p:spPr>
          <a:xfrm>
            <a:off x="4961434" y="441532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6" name="직사각형 495"/>
          <p:cNvSpPr/>
          <p:nvPr/>
        </p:nvSpPr>
        <p:spPr>
          <a:xfrm>
            <a:off x="4810894" y="385418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497" name="직사각형 496"/>
          <p:cNvSpPr/>
          <p:nvPr/>
        </p:nvSpPr>
        <p:spPr>
          <a:xfrm>
            <a:off x="5791535" y="404269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8" name="직사각형 497"/>
          <p:cNvSpPr/>
          <p:nvPr/>
        </p:nvSpPr>
        <p:spPr>
          <a:xfrm>
            <a:off x="5878947" y="40832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99" name="직사각형 498"/>
          <p:cNvSpPr/>
          <p:nvPr/>
        </p:nvSpPr>
        <p:spPr>
          <a:xfrm>
            <a:off x="5879070" y="42198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500" name="직사각형 499"/>
          <p:cNvSpPr/>
          <p:nvPr/>
        </p:nvSpPr>
        <p:spPr>
          <a:xfrm>
            <a:off x="5878498" y="43586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501" name="직사각형 500"/>
          <p:cNvSpPr/>
          <p:nvPr/>
        </p:nvSpPr>
        <p:spPr>
          <a:xfrm>
            <a:off x="5713672" y="385418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02" name="TextBox 501"/>
          <p:cNvSpPr txBox="1"/>
          <p:nvPr/>
        </p:nvSpPr>
        <p:spPr>
          <a:xfrm>
            <a:off x="4884501" y="407651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4884492" y="42193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04" name="TextBox 503"/>
          <p:cNvSpPr txBox="1"/>
          <p:nvPr/>
        </p:nvSpPr>
        <p:spPr>
          <a:xfrm>
            <a:off x="4884490" y="435750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05" name="직사각형 504"/>
          <p:cNvSpPr/>
          <p:nvPr/>
        </p:nvSpPr>
        <p:spPr>
          <a:xfrm>
            <a:off x="5859222" y="41435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6" name="직사각형 505"/>
          <p:cNvSpPr/>
          <p:nvPr/>
        </p:nvSpPr>
        <p:spPr>
          <a:xfrm>
            <a:off x="5859222" y="42854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7" name="직사각형 506"/>
          <p:cNvSpPr/>
          <p:nvPr/>
        </p:nvSpPr>
        <p:spPr>
          <a:xfrm>
            <a:off x="5859221" y="442201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8" name="TextBox 507"/>
          <p:cNvSpPr txBox="1"/>
          <p:nvPr/>
        </p:nvSpPr>
        <p:spPr>
          <a:xfrm>
            <a:off x="5782288" y="408320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5782279" y="42260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10" name="TextBox 509"/>
          <p:cNvSpPr txBox="1"/>
          <p:nvPr/>
        </p:nvSpPr>
        <p:spPr>
          <a:xfrm>
            <a:off x="5782277" y="436419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6516603" y="358783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5866059" y="498020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13" name="모서리가 둥근 직사각형 512"/>
          <p:cNvSpPr/>
          <p:nvPr/>
        </p:nvSpPr>
        <p:spPr>
          <a:xfrm>
            <a:off x="6281558" y="498020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4" name="타원 513"/>
          <p:cNvSpPr/>
          <p:nvPr/>
        </p:nvSpPr>
        <p:spPr>
          <a:xfrm>
            <a:off x="4720894" y="35866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5" name="타원 514"/>
          <p:cNvSpPr/>
          <p:nvPr/>
        </p:nvSpPr>
        <p:spPr>
          <a:xfrm>
            <a:off x="4796624" y="39868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6" name="타원 515"/>
          <p:cNvSpPr/>
          <p:nvPr/>
        </p:nvSpPr>
        <p:spPr>
          <a:xfrm>
            <a:off x="5712143" y="40126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7" name="타원 516"/>
          <p:cNvSpPr/>
          <p:nvPr/>
        </p:nvSpPr>
        <p:spPr>
          <a:xfrm>
            <a:off x="5751794" y="48875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8" name="타원 517"/>
          <p:cNvSpPr/>
          <p:nvPr/>
        </p:nvSpPr>
        <p:spPr>
          <a:xfrm>
            <a:off x="6200758" y="49081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9" name="타원 518"/>
          <p:cNvSpPr/>
          <p:nvPr/>
        </p:nvSpPr>
        <p:spPr>
          <a:xfrm>
            <a:off x="6438873" y="35650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520" name="그룹 519"/>
          <p:cNvGrpSpPr/>
          <p:nvPr/>
        </p:nvGrpSpPr>
        <p:grpSpPr>
          <a:xfrm>
            <a:off x="5674387" y="4045203"/>
            <a:ext cx="44802" cy="871200"/>
            <a:chOff x="4188675" y="1308088"/>
            <a:chExt cx="88711" cy="871200"/>
          </a:xfrm>
        </p:grpSpPr>
        <p:sp>
          <p:nvSpPr>
            <p:cNvPr id="521" name="모서리가 둥근 직사각형 52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2" name="모서리가 둥근 직사각형 52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직사각형 524"/>
          <p:cNvSpPr/>
          <p:nvPr/>
        </p:nvSpPr>
        <p:spPr>
          <a:xfrm>
            <a:off x="6928890" y="3970749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6" name="직사각형 525"/>
          <p:cNvSpPr/>
          <p:nvPr/>
        </p:nvSpPr>
        <p:spPr>
          <a:xfrm>
            <a:off x="6936510" y="4005966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7014373" y="435743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8" name="직사각형 527"/>
          <p:cNvSpPr/>
          <p:nvPr/>
        </p:nvSpPr>
        <p:spPr>
          <a:xfrm>
            <a:off x="7101785" y="439795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529" name="직사각형 528"/>
          <p:cNvSpPr/>
          <p:nvPr/>
        </p:nvSpPr>
        <p:spPr>
          <a:xfrm>
            <a:off x="7101908" y="453463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530" name="직사각형 529"/>
          <p:cNvSpPr/>
          <p:nvPr/>
        </p:nvSpPr>
        <p:spPr>
          <a:xfrm>
            <a:off x="7101336" y="467339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531" name="직사각형 530"/>
          <p:cNvSpPr/>
          <p:nvPr/>
        </p:nvSpPr>
        <p:spPr>
          <a:xfrm>
            <a:off x="7099563" y="48115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532" name="직사각형 531"/>
          <p:cNvSpPr/>
          <p:nvPr/>
        </p:nvSpPr>
        <p:spPr>
          <a:xfrm>
            <a:off x="7099562" y="495816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533" name="직사각형 532"/>
          <p:cNvSpPr/>
          <p:nvPr/>
        </p:nvSpPr>
        <p:spPr>
          <a:xfrm>
            <a:off x="7087051" y="445161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7087051" y="459348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5" name="직사각형 534"/>
          <p:cNvSpPr/>
          <p:nvPr/>
        </p:nvSpPr>
        <p:spPr>
          <a:xfrm>
            <a:off x="7087050" y="473007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8" name="직사각형 537"/>
          <p:cNvSpPr/>
          <p:nvPr/>
        </p:nvSpPr>
        <p:spPr>
          <a:xfrm>
            <a:off x="6936510" y="416893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39" name="직사각형 538"/>
          <p:cNvSpPr/>
          <p:nvPr/>
        </p:nvSpPr>
        <p:spPr>
          <a:xfrm>
            <a:off x="7917151" y="435743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직사각형 539"/>
          <p:cNvSpPr/>
          <p:nvPr/>
        </p:nvSpPr>
        <p:spPr>
          <a:xfrm>
            <a:off x="8004563" y="439795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541" name="직사각형 540"/>
          <p:cNvSpPr/>
          <p:nvPr/>
        </p:nvSpPr>
        <p:spPr>
          <a:xfrm>
            <a:off x="8004686" y="453463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542" name="직사각형 541"/>
          <p:cNvSpPr/>
          <p:nvPr/>
        </p:nvSpPr>
        <p:spPr>
          <a:xfrm>
            <a:off x="8004114" y="467339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YT03</a:t>
            </a:r>
            <a:endParaRPr lang="ko-KR" altLang="en-US" sz="600"/>
          </a:p>
        </p:txBody>
      </p:sp>
      <p:sp>
        <p:nvSpPr>
          <p:cNvPr id="546" name="직사각형 545"/>
          <p:cNvSpPr/>
          <p:nvPr/>
        </p:nvSpPr>
        <p:spPr>
          <a:xfrm>
            <a:off x="7839288" y="416893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547" name="TextBox 546"/>
          <p:cNvSpPr txBox="1"/>
          <p:nvPr/>
        </p:nvSpPr>
        <p:spPr>
          <a:xfrm>
            <a:off x="7010117" y="439126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7010108" y="45341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51" name="TextBox 550"/>
          <p:cNvSpPr txBox="1"/>
          <p:nvPr/>
        </p:nvSpPr>
        <p:spPr>
          <a:xfrm>
            <a:off x="7010106" y="467224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53" name="직사각형 552"/>
          <p:cNvSpPr/>
          <p:nvPr/>
        </p:nvSpPr>
        <p:spPr>
          <a:xfrm>
            <a:off x="7984838" y="445830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7984838" y="460017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8" name="직사각형 557"/>
          <p:cNvSpPr/>
          <p:nvPr/>
        </p:nvSpPr>
        <p:spPr>
          <a:xfrm>
            <a:off x="7984837" y="473676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9" name="TextBox 558"/>
          <p:cNvSpPr txBox="1"/>
          <p:nvPr/>
        </p:nvSpPr>
        <p:spPr>
          <a:xfrm>
            <a:off x="7907904" y="439795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0" name="TextBox 559"/>
          <p:cNvSpPr txBox="1"/>
          <p:nvPr/>
        </p:nvSpPr>
        <p:spPr>
          <a:xfrm>
            <a:off x="7907895" y="454082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1" name="TextBox 560"/>
          <p:cNvSpPr txBox="1"/>
          <p:nvPr/>
        </p:nvSpPr>
        <p:spPr>
          <a:xfrm>
            <a:off x="7907893" y="467893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62" name="TextBox 561"/>
          <p:cNvSpPr txBox="1"/>
          <p:nvPr/>
        </p:nvSpPr>
        <p:spPr>
          <a:xfrm>
            <a:off x="8642219" y="390258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566" name="모서리가 둥근 직사각형 565"/>
          <p:cNvSpPr/>
          <p:nvPr/>
        </p:nvSpPr>
        <p:spPr>
          <a:xfrm>
            <a:off x="7991675" y="529495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567" name="모서리가 둥근 직사각형 566"/>
          <p:cNvSpPr/>
          <p:nvPr/>
        </p:nvSpPr>
        <p:spPr>
          <a:xfrm>
            <a:off x="8407174" y="529495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68" name="타원 567"/>
          <p:cNvSpPr/>
          <p:nvPr/>
        </p:nvSpPr>
        <p:spPr>
          <a:xfrm>
            <a:off x="6846510" y="39013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69" name="타원 568"/>
          <p:cNvSpPr/>
          <p:nvPr/>
        </p:nvSpPr>
        <p:spPr>
          <a:xfrm>
            <a:off x="6922240" y="43016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0" name="타원 569"/>
          <p:cNvSpPr/>
          <p:nvPr/>
        </p:nvSpPr>
        <p:spPr>
          <a:xfrm>
            <a:off x="7837759" y="43273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1" name="타원 570"/>
          <p:cNvSpPr/>
          <p:nvPr/>
        </p:nvSpPr>
        <p:spPr>
          <a:xfrm>
            <a:off x="7877410" y="52023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2" name="타원 571"/>
          <p:cNvSpPr/>
          <p:nvPr/>
        </p:nvSpPr>
        <p:spPr>
          <a:xfrm>
            <a:off x="8326374" y="5222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3" name="타원 572"/>
          <p:cNvSpPr/>
          <p:nvPr/>
        </p:nvSpPr>
        <p:spPr>
          <a:xfrm>
            <a:off x="8564489" y="38797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586" name="그룹 585"/>
          <p:cNvGrpSpPr/>
          <p:nvPr/>
        </p:nvGrpSpPr>
        <p:grpSpPr>
          <a:xfrm>
            <a:off x="7800003" y="4359949"/>
            <a:ext cx="44802" cy="871200"/>
            <a:chOff x="4188675" y="1308088"/>
            <a:chExt cx="88711" cy="871200"/>
          </a:xfrm>
        </p:grpSpPr>
        <p:sp>
          <p:nvSpPr>
            <p:cNvPr id="587" name="모서리가 둥근 직사각형 586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8" name="모서리가 둥근 직사각형 587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89" name="직사각형 588"/>
          <p:cNvSpPr/>
          <p:nvPr/>
        </p:nvSpPr>
        <p:spPr>
          <a:xfrm>
            <a:off x="7100832" y="509786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4957313" y="455470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2" name="직사각형 591"/>
          <p:cNvSpPr/>
          <p:nvPr/>
        </p:nvSpPr>
        <p:spPr>
          <a:xfrm>
            <a:off x="4957312" y="469953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3" name="TextBox 592"/>
          <p:cNvSpPr txBox="1"/>
          <p:nvPr/>
        </p:nvSpPr>
        <p:spPr>
          <a:xfrm>
            <a:off x="4880370" y="449535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4" name="TextBox 593"/>
          <p:cNvSpPr txBox="1"/>
          <p:nvPr/>
        </p:nvSpPr>
        <p:spPr>
          <a:xfrm>
            <a:off x="4880368" y="464170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595" name="직사각형 594"/>
          <p:cNvSpPr/>
          <p:nvPr/>
        </p:nvSpPr>
        <p:spPr>
          <a:xfrm>
            <a:off x="5877272" y="45173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97" name="직사각형 596"/>
          <p:cNvSpPr/>
          <p:nvPr/>
        </p:nvSpPr>
        <p:spPr>
          <a:xfrm>
            <a:off x="5877271" y="466396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42" name="직사각형 641"/>
          <p:cNvSpPr/>
          <p:nvPr/>
        </p:nvSpPr>
        <p:spPr>
          <a:xfrm>
            <a:off x="5860638" y="456701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4" name="직사각형 653"/>
          <p:cNvSpPr/>
          <p:nvPr/>
        </p:nvSpPr>
        <p:spPr>
          <a:xfrm>
            <a:off x="5860637" y="471184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5" name="TextBox 654"/>
          <p:cNvSpPr txBox="1"/>
          <p:nvPr/>
        </p:nvSpPr>
        <p:spPr>
          <a:xfrm>
            <a:off x="5783695" y="4507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5783693" y="465401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73" name="직사각형 672"/>
          <p:cNvSpPr/>
          <p:nvPr/>
        </p:nvSpPr>
        <p:spPr>
          <a:xfrm>
            <a:off x="7084323" y="486599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4" name="TextBox 673"/>
          <p:cNvSpPr txBox="1"/>
          <p:nvPr/>
        </p:nvSpPr>
        <p:spPr>
          <a:xfrm>
            <a:off x="7007379" y="48081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77" name="직사각형 676"/>
          <p:cNvSpPr/>
          <p:nvPr/>
        </p:nvSpPr>
        <p:spPr>
          <a:xfrm>
            <a:off x="7088440" y="50053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7088439" y="515020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9" name="TextBox 678"/>
          <p:cNvSpPr txBox="1"/>
          <p:nvPr/>
        </p:nvSpPr>
        <p:spPr>
          <a:xfrm>
            <a:off x="7011497" y="494603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80" name="TextBox 679"/>
          <p:cNvSpPr txBox="1"/>
          <p:nvPr/>
        </p:nvSpPr>
        <p:spPr>
          <a:xfrm>
            <a:off x="7011495" y="509237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00" name="직사각형 699"/>
          <p:cNvSpPr/>
          <p:nvPr/>
        </p:nvSpPr>
        <p:spPr>
          <a:xfrm>
            <a:off x="8001658" y="482565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701" name="직사각형 700"/>
          <p:cNvSpPr/>
          <p:nvPr/>
        </p:nvSpPr>
        <p:spPr>
          <a:xfrm>
            <a:off x="7993419" y="496402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YT05</a:t>
            </a:r>
            <a:endParaRPr lang="ko-KR" altLang="en-US" sz="600"/>
          </a:p>
        </p:txBody>
      </p:sp>
      <p:sp>
        <p:nvSpPr>
          <p:cNvPr id="702" name="직사각형 701"/>
          <p:cNvSpPr/>
          <p:nvPr/>
        </p:nvSpPr>
        <p:spPr>
          <a:xfrm>
            <a:off x="7994689" y="510372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YT06</a:t>
            </a:r>
            <a:endParaRPr lang="ko-KR" altLang="en-US" sz="600"/>
          </a:p>
        </p:txBody>
      </p:sp>
      <p:sp>
        <p:nvSpPr>
          <p:cNvPr id="703" name="직사각형 702"/>
          <p:cNvSpPr/>
          <p:nvPr/>
        </p:nvSpPr>
        <p:spPr>
          <a:xfrm>
            <a:off x="7986418" y="48801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7909474" y="482227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05" name="직사각형 704"/>
          <p:cNvSpPr/>
          <p:nvPr/>
        </p:nvSpPr>
        <p:spPr>
          <a:xfrm>
            <a:off x="7982297" y="501124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6" name="직사각형 705"/>
          <p:cNvSpPr/>
          <p:nvPr/>
        </p:nvSpPr>
        <p:spPr>
          <a:xfrm>
            <a:off x="7982296" y="515607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7" name="TextBox 706"/>
          <p:cNvSpPr txBox="1"/>
          <p:nvPr/>
        </p:nvSpPr>
        <p:spPr>
          <a:xfrm>
            <a:off x="7913592" y="496013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08" name="TextBox 707"/>
          <p:cNvSpPr txBox="1"/>
          <p:nvPr/>
        </p:nvSpPr>
        <p:spPr>
          <a:xfrm>
            <a:off x="7905352" y="50982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09" name="타원 708"/>
          <p:cNvSpPr/>
          <p:nvPr/>
        </p:nvSpPr>
        <p:spPr>
          <a:xfrm>
            <a:off x="1763048" y="21131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10" name="타원 709"/>
          <p:cNvSpPr/>
          <p:nvPr/>
        </p:nvSpPr>
        <p:spPr>
          <a:xfrm>
            <a:off x="3058445" y="21011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11" name="타원 710"/>
          <p:cNvSpPr/>
          <p:nvPr/>
        </p:nvSpPr>
        <p:spPr>
          <a:xfrm>
            <a:off x="4232521" y="21055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6" name="구부러진 연결선 5"/>
          <p:cNvCxnSpPr>
            <a:stCxn id="321" idx="4"/>
            <a:endCxn id="380" idx="0"/>
          </p:cNvCxnSpPr>
          <p:nvPr/>
        </p:nvCxnSpPr>
        <p:spPr>
          <a:xfrm rot="5400000">
            <a:off x="149364" y="2558159"/>
            <a:ext cx="1073831" cy="536505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2" name="구부러진 연결선 711"/>
          <p:cNvCxnSpPr>
            <a:stCxn id="709" idx="4"/>
            <a:endCxn id="458" idx="0"/>
          </p:cNvCxnSpPr>
          <p:nvPr/>
        </p:nvCxnSpPr>
        <p:spPr>
          <a:xfrm rot="16200000" flipH="1">
            <a:off x="1670924" y="2475252"/>
            <a:ext cx="1084661" cy="72041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3" name="구부러진 연결선 712"/>
          <p:cNvCxnSpPr>
            <a:stCxn id="710" idx="4"/>
            <a:endCxn id="514" idx="0"/>
          </p:cNvCxnSpPr>
          <p:nvPr/>
        </p:nvCxnSpPr>
        <p:spPr>
          <a:xfrm rot="16200000" flipH="1">
            <a:off x="3326958" y="2102683"/>
            <a:ext cx="1305423" cy="166244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구부러진 연결선 713"/>
          <p:cNvCxnSpPr>
            <a:stCxn id="711" idx="4"/>
            <a:endCxn id="568" idx="0"/>
          </p:cNvCxnSpPr>
          <p:nvPr/>
        </p:nvCxnSpPr>
        <p:spPr>
          <a:xfrm rot="16200000" flipH="1">
            <a:off x="4821617" y="1786472"/>
            <a:ext cx="1615797" cy="261398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048938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3982373"/>
              </p:ext>
            </p:extLst>
          </p:nvPr>
        </p:nvGraphicFramePr>
        <p:xfrm>
          <a:off x="9488422" y="851115"/>
          <a:ext cx="2637675" cy="674196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모선전체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선택된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그룹화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Preset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조건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Vessel, QC, YC, 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저장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사용자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기반의 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프로세스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모델저장 팝업 닫기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 기반으로 프로세스 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인터페이스 요청 데이터 기반으로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계정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저장일시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연동 규격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삭제를 위한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저장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항목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4" name="직사각형 253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56" name="직사각형 255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258" name="직사각형 257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모서리가 둥근 직사각형 26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직사각형 264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66" name="직사각형 265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9" name="모서리가 둥근 직사각형 328"/>
          <p:cNvSpPr/>
          <p:nvPr/>
        </p:nvSpPr>
        <p:spPr>
          <a:xfrm>
            <a:off x="2808930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3422484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1" name="모서리가 둥근 직사각형 330"/>
          <p:cNvSpPr/>
          <p:nvPr/>
        </p:nvSpPr>
        <p:spPr>
          <a:xfrm>
            <a:off x="2808930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3422484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2808930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3422484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모서리가 둥근 직사각형 349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직사각형 350"/>
          <p:cNvSpPr/>
          <p:nvPr/>
        </p:nvSpPr>
        <p:spPr>
          <a:xfrm>
            <a:off x="2763009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2763132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53" name="직사각형 352"/>
          <p:cNvSpPr/>
          <p:nvPr/>
        </p:nvSpPr>
        <p:spPr>
          <a:xfrm>
            <a:off x="2771297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54" name="직사각형 353"/>
          <p:cNvSpPr/>
          <p:nvPr/>
        </p:nvSpPr>
        <p:spPr>
          <a:xfrm>
            <a:off x="3374648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355" name="직사각형 354"/>
          <p:cNvSpPr/>
          <p:nvPr/>
        </p:nvSpPr>
        <p:spPr>
          <a:xfrm>
            <a:off x="3374771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356" name="직사각형 355"/>
          <p:cNvSpPr/>
          <p:nvPr/>
        </p:nvSpPr>
        <p:spPr>
          <a:xfrm>
            <a:off x="3382936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357" name="TextBox 35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8" name="TextBox 35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9" name="TextBox 35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812699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812695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5" name="TextBox 364"/>
          <p:cNvSpPr txBox="1"/>
          <p:nvPr/>
        </p:nvSpPr>
        <p:spPr>
          <a:xfrm>
            <a:off x="3812693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6" name="TextBox 365"/>
          <p:cNvSpPr txBox="1"/>
          <p:nvPr/>
        </p:nvSpPr>
        <p:spPr>
          <a:xfrm>
            <a:off x="3198333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TextBox 366"/>
          <p:cNvSpPr txBox="1"/>
          <p:nvPr/>
        </p:nvSpPr>
        <p:spPr>
          <a:xfrm>
            <a:off x="3198329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8" name="TextBox 367"/>
          <p:cNvSpPr txBox="1"/>
          <p:nvPr/>
        </p:nvSpPr>
        <p:spPr>
          <a:xfrm>
            <a:off x="3198327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9" name="TextBox 368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0" name="TextBox 369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1" name="TextBox 370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2" name="TextBox 371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5492748" y="137188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6034695" y="1371887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492748" y="154652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6034695" y="1546524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5492748" y="172990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6034695" y="1729901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직사각형 381"/>
          <p:cNvSpPr/>
          <p:nvPr/>
        </p:nvSpPr>
        <p:spPr>
          <a:xfrm>
            <a:off x="5452186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83" name="직사각형 382"/>
          <p:cNvSpPr/>
          <p:nvPr/>
        </p:nvSpPr>
        <p:spPr>
          <a:xfrm>
            <a:off x="5452295" y="152266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84" name="직사각형 383"/>
          <p:cNvSpPr/>
          <p:nvPr/>
        </p:nvSpPr>
        <p:spPr>
          <a:xfrm>
            <a:off x="5459507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85" name="직사각형 384"/>
          <p:cNvSpPr/>
          <p:nvPr/>
        </p:nvSpPr>
        <p:spPr>
          <a:xfrm>
            <a:off x="5992442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386" name="직사각형 385"/>
          <p:cNvSpPr/>
          <p:nvPr/>
        </p:nvSpPr>
        <p:spPr>
          <a:xfrm>
            <a:off x="5992550" y="152266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387" name="직사각형 386"/>
          <p:cNvSpPr/>
          <p:nvPr/>
        </p:nvSpPr>
        <p:spPr>
          <a:xfrm>
            <a:off x="5999762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88" name="TextBox 387"/>
          <p:cNvSpPr txBox="1"/>
          <p:nvPr/>
        </p:nvSpPr>
        <p:spPr>
          <a:xfrm>
            <a:off x="6379369" y="1332631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89" name="TextBox 388"/>
          <p:cNvSpPr txBox="1"/>
          <p:nvPr/>
        </p:nvSpPr>
        <p:spPr>
          <a:xfrm>
            <a:off x="6379365" y="1499320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0" name="TextBox 389"/>
          <p:cNvSpPr txBox="1"/>
          <p:nvPr/>
        </p:nvSpPr>
        <p:spPr>
          <a:xfrm>
            <a:off x="6379363" y="1685063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1" name="TextBox 390"/>
          <p:cNvSpPr txBox="1"/>
          <p:nvPr/>
        </p:nvSpPr>
        <p:spPr>
          <a:xfrm>
            <a:off x="5836704" y="133262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2" name="TextBox 391"/>
          <p:cNvSpPr txBox="1"/>
          <p:nvPr/>
        </p:nvSpPr>
        <p:spPr>
          <a:xfrm>
            <a:off x="5836701" y="149931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3" name="TextBox 392"/>
          <p:cNvSpPr txBox="1"/>
          <p:nvPr/>
        </p:nvSpPr>
        <p:spPr>
          <a:xfrm>
            <a:off x="5836699" y="168505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7" name="모서리가 둥근 직사각형 406"/>
          <p:cNvSpPr/>
          <p:nvPr/>
        </p:nvSpPr>
        <p:spPr>
          <a:xfrm>
            <a:off x="4164217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4777771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모서리가 둥근 직사각형 408"/>
          <p:cNvSpPr/>
          <p:nvPr/>
        </p:nvSpPr>
        <p:spPr>
          <a:xfrm>
            <a:off x="4164217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모서리가 둥근 직사각형 409"/>
          <p:cNvSpPr/>
          <p:nvPr/>
        </p:nvSpPr>
        <p:spPr>
          <a:xfrm>
            <a:off x="4777771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164217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777771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직사각형 412"/>
          <p:cNvSpPr/>
          <p:nvPr/>
        </p:nvSpPr>
        <p:spPr>
          <a:xfrm>
            <a:off x="4118296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14" name="직사각형 413"/>
          <p:cNvSpPr/>
          <p:nvPr/>
        </p:nvSpPr>
        <p:spPr>
          <a:xfrm>
            <a:off x="4118419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15" name="직사각형 414"/>
          <p:cNvSpPr/>
          <p:nvPr/>
        </p:nvSpPr>
        <p:spPr>
          <a:xfrm>
            <a:off x="4126584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16" name="직사각형 415"/>
          <p:cNvSpPr/>
          <p:nvPr/>
        </p:nvSpPr>
        <p:spPr>
          <a:xfrm>
            <a:off x="4729935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17" name="직사각형 416"/>
          <p:cNvSpPr/>
          <p:nvPr/>
        </p:nvSpPr>
        <p:spPr>
          <a:xfrm>
            <a:off x="4730058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18" name="직사각형 417"/>
          <p:cNvSpPr/>
          <p:nvPr/>
        </p:nvSpPr>
        <p:spPr>
          <a:xfrm>
            <a:off x="4738223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19" name="TextBox 418"/>
          <p:cNvSpPr txBox="1"/>
          <p:nvPr/>
        </p:nvSpPr>
        <p:spPr>
          <a:xfrm>
            <a:off x="5167986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0" name="TextBox 419"/>
          <p:cNvSpPr txBox="1"/>
          <p:nvPr/>
        </p:nvSpPr>
        <p:spPr>
          <a:xfrm>
            <a:off x="5167982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1" name="TextBox 420"/>
          <p:cNvSpPr txBox="1"/>
          <p:nvPr/>
        </p:nvSpPr>
        <p:spPr>
          <a:xfrm>
            <a:off x="5167980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2" name="TextBox 421"/>
          <p:cNvSpPr txBox="1"/>
          <p:nvPr/>
        </p:nvSpPr>
        <p:spPr>
          <a:xfrm>
            <a:off x="4553620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3" name="TextBox 422"/>
          <p:cNvSpPr txBox="1"/>
          <p:nvPr/>
        </p:nvSpPr>
        <p:spPr>
          <a:xfrm>
            <a:off x="4553616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4" name="TextBox 423"/>
          <p:cNvSpPr txBox="1"/>
          <p:nvPr/>
        </p:nvSpPr>
        <p:spPr>
          <a:xfrm>
            <a:off x="4553614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8" name="모서리가 둥근 직사각형 547"/>
          <p:cNvSpPr/>
          <p:nvPr/>
        </p:nvSpPr>
        <p:spPr>
          <a:xfrm>
            <a:off x="5787970" y="2426343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0" name="모서리가 둥근 직사각형 549"/>
          <p:cNvSpPr/>
          <p:nvPr/>
        </p:nvSpPr>
        <p:spPr>
          <a:xfrm>
            <a:off x="5787970" y="2600980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2" name="모서리가 둥근 직사각형 551"/>
          <p:cNvSpPr/>
          <p:nvPr/>
        </p:nvSpPr>
        <p:spPr>
          <a:xfrm>
            <a:off x="5787970" y="2784357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4" name="직사각형 553"/>
          <p:cNvSpPr/>
          <p:nvPr/>
        </p:nvSpPr>
        <p:spPr>
          <a:xfrm>
            <a:off x="5742049" y="2411855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555" name="직사각형 554"/>
          <p:cNvSpPr/>
          <p:nvPr/>
        </p:nvSpPr>
        <p:spPr>
          <a:xfrm>
            <a:off x="5742172" y="2577119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556" name="직사각형 555"/>
          <p:cNvSpPr/>
          <p:nvPr/>
        </p:nvSpPr>
        <p:spPr>
          <a:xfrm>
            <a:off x="5750337" y="2769189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563" name="TextBox 562"/>
          <p:cNvSpPr txBox="1"/>
          <p:nvPr/>
        </p:nvSpPr>
        <p:spPr>
          <a:xfrm>
            <a:off x="6334535" y="23846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64" name="TextBox 563"/>
          <p:cNvSpPr txBox="1"/>
          <p:nvPr/>
        </p:nvSpPr>
        <p:spPr>
          <a:xfrm>
            <a:off x="6334531" y="255138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65" name="TextBox 564"/>
          <p:cNvSpPr txBox="1"/>
          <p:nvPr/>
        </p:nvSpPr>
        <p:spPr>
          <a:xfrm>
            <a:off x="6334529" y="27371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2" name="그룹 271"/>
          <p:cNvGrpSpPr/>
          <p:nvPr/>
        </p:nvGrpSpPr>
        <p:grpSpPr>
          <a:xfrm>
            <a:off x="4030548" y="1319492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5365724" y="1318047"/>
            <a:ext cx="45719" cy="598689"/>
            <a:chOff x="4186861" y="1319994"/>
            <a:chExt cx="90525" cy="598689"/>
          </a:xfrm>
        </p:grpSpPr>
        <p:sp>
          <p:nvSpPr>
            <p:cNvPr id="276" name="모서리가 둥근 직사각형 2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561416" y="1318166"/>
            <a:ext cx="45719" cy="598689"/>
            <a:chOff x="4186861" y="1319994"/>
            <a:chExt cx="90525" cy="598689"/>
          </a:xfrm>
        </p:grpSpPr>
        <p:sp>
          <p:nvSpPr>
            <p:cNvPr id="279" name="모서리가 둥근 직사각형 27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모서리가 둥근 직사각형 27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575" name="그룹 574"/>
          <p:cNvGrpSpPr/>
          <p:nvPr/>
        </p:nvGrpSpPr>
        <p:grpSpPr>
          <a:xfrm>
            <a:off x="6573612" y="2379950"/>
            <a:ext cx="46267" cy="598689"/>
            <a:chOff x="4188675" y="1319994"/>
            <a:chExt cx="91611" cy="598689"/>
          </a:xfrm>
        </p:grpSpPr>
        <p:sp>
          <p:nvSpPr>
            <p:cNvPr id="576" name="모서리가 둥근 직사각형 5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651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3" name="직사각형 292"/>
          <p:cNvSpPr/>
          <p:nvPr/>
        </p:nvSpPr>
        <p:spPr>
          <a:xfrm>
            <a:off x="7078918" y="195014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7086538" y="1985364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</a:t>
            </a:r>
            <a:r>
              <a:rPr lang="ko-KR" altLang="en-US" sz="700" b="1" smtClean="0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7164401" y="233683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7251813" y="2377350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297" name="직사각형 296"/>
          <p:cNvSpPr/>
          <p:nvPr/>
        </p:nvSpPr>
        <p:spPr>
          <a:xfrm>
            <a:off x="7251936" y="2514036"/>
            <a:ext cx="46679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306" name="직사각형 305"/>
          <p:cNvSpPr/>
          <p:nvPr/>
        </p:nvSpPr>
        <p:spPr>
          <a:xfrm>
            <a:off x="7237079" y="24310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7237079" y="257287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7086538" y="214833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12" name="직사각형 311"/>
          <p:cNvSpPr/>
          <p:nvPr/>
        </p:nvSpPr>
        <p:spPr>
          <a:xfrm>
            <a:off x="8067179" y="233683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직사각형 312"/>
          <p:cNvSpPr/>
          <p:nvPr/>
        </p:nvSpPr>
        <p:spPr>
          <a:xfrm>
            <a:off x="8154591" y="2377350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314" name="직사각형 313"/>
          <p:cNvSpPr/>
          <p:nvPr/>
        </p:nvSpPr>
        <p:spPr>
          <a:xfrm>
            <a:off x="8154714" y="2514036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316" name="직사각형 315"/>
          <p:cNvSpPr/>
          <p:nvPr/>
        </p:nvSpPr>
        <p:spPr>
          <a:xfrm>
            <a:off x="7989316" y="214833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7160145" y="237065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7160136" y="251353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8134866" y="243770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8134866" y="25795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TextBox 333"/>
          <p:cNvSpPr txBox="1"/>
          <p:nvPr/>
        </p:nvSpPr>
        <p:spPr>
          <a:xfrm>
            <a:off x="8057932" y="237735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8057923" y="25202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345" name="TextBox 344"/>
          <p:cNvSpPr txBox="1"/>
          <p:nvPr/>
        </p:nvSpPr>
        <p:spPr>
          <a:xfrm>
            <a:off x="8792247" y="188197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8141703" y="327434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347" name="모서리가 둥근 직사각형 346"/>
          <p:cNvSpPr/>
          <p:nvPr/>
        </p:nvSpPr>
        <p:spPr>
          <a:xfrm>
            <a:off x="8557202" y="327434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80" name="타원 379"/>
          <p:cNvSpPr/>
          <p:nvPr/>
        </p:nvSpPr>
        <p:spPr>
          <a:xfrm>
            <a:off x="6996538" y="18807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81" name="타원 380"/>
          <p:cNvSpPr/>
          <p:nvPr/>
        </p:nvSpPr>
        <p:spPr>
          <a:xfrm>
            <a:off x="7072268" y="22810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7987787" y="23067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9" name="타원 428"/>
          <p:cNvSpPr/>
          <p:nvPr/>
        </p:nvSpPr>
        <p:spPr>
          <a:xfrm>
            <a:off x="8027438" y="31817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3" name="타원 432"/>
          <p:cNvSpPr/>
          <p:nvPr/>
        </p:nvSpPr>
        <p:spPr>
          <a:xfrm>
            <a:off x="8476402" y="3202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5" name="타원 434"/>
          <p:cNvSpPr/>
          <p:nvPr/>
        </p:nvSpPr>
        <p:spPr>
          <a:xfrm>
            <a:off x="8714517" y="185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직사각형 338"/>
          <p:cNvSpPr/>
          <p:nvPr/>
        </p:nvSpPr>
        <p:spPr>
          <a:xfrm>
            <a:off x="7251809" y="2667869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340" name="직사각형 339"/>
          <p:cNvSpPr/>
          <p:nvPr/>
        </p:nvSpPr>
        <p:spPr>
          <a:xfrm>
            <a:off x="7251932" y="2804555"/>
            <a:ext cx="4475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7237576" y="271899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직사각형 360"/>
          <p:cNvSpPr/>
          <p:nvPr/>
        </p:nvSpPr>
        <p:spPr>
          <a:xfrm>
            <a:off x="7237572" y="286663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타원 361"/>
          <p:cNvSpPr/>
          <p:nvPr/>
        </p:nvSpPr>
        <p:spPr>
          <a:xfrm>
            <a:off x="6194420" y="21059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5" name="구부러진 연결선 4"/>
          <p:cNvCxnSpPr>
            <a:stCxn id="362" idx="6"/>
            <a:endCxn id="380" idx="0"/>
          </p:cNvCxnSpPr>
          <p:nvPr/>
        </p:nvCxnSpPr>
        <p:spPr>
          <a:xfrm flipV="1">
            <a:off x="6374420" y="1880764"/>
            <a:ext cx="712118" cy="315173"/>
          </a:xfrm>
          <a:prstGeom prst="curvedConnector4">
            <a:avLst>
              <a:gd name="adj1" fmla="val 43681"/>
              <a:gd name="adj2" fmla="val 172532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5677712" y="3020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95" name="Window Body" descr="&lt;Tags&gt;&lt;SMARTRESIZEANCHORS&gt;Absolute,Absolute,Absolute,Absolute&lt;/SMARTRESIZEANCHORS&gt;&lt;/Tags&gt;"/>
          <p:cNvSpPr/>
          <p:nvPr/>
        </p:nvSpPr>
        <p:spPr>
          <a:xfrm>
            <a:off x="463962" y="4039291"/>
            <a:ext cx="2523078" cy="983559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6" name="Text" descr="&lt;Tags&gt;&lt;SMARTRESIZEANCHORS&gt;Absolute,Absolute,Absolute,Absolute&lt;/SMARTRESIZEANCHORS&gt;&lt;/Tags&gt;"/>
          <p:cNvSpPr txBox="1"/>
          <p:nvPr/>
        </p:nvSpPr>
        <p:spPr>
          <a:xfrm>
            <a:off x="484220" y="4104072"/>
            <a:ext cx="2294511" cy="688281"/>
          </a:xfrm>
          <a:prstGeom prst="rect">
            <a:avLst/>
          </a:prstGeom>
          <a:noFill/>
        </p:spPr>
        <p:txBody>
          <a:bodyPr wrap="square" lIns="73152" tIns="36576" rIns="73152" bIns="36576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프로세스 모델명을 입력 후 저장하세요</a:t>
            </a:r>
            <a:r>
              <a:rPr lang="en-US" altLang="ko-KR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endParaRPr lang="en-US" sz="600" noProof="1" smtClean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7" name="Title Bar" descr="&lt;Tags&gt;&lt;SMARTRESIZEANCHORS&gt;Absolute,None,Absolute,Absolute&lt;/SMARTRESIZEANCHORS&gt;&lt;/Tags&gt;"/>
          <p:cNvSpPr/>
          <p:nvPr/>
        </p:nvSpPr>
        <p:spPr>
          <a:xfrm>
            <a:off x="463962" y="3801547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저장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8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2812384" y="3872794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8" name="직사각형 427"/>
          <p:cNvSpPr/>
          <p:nvPr/>
        </p:nvSpPr>
        <p:spPr>
          <a:xfrm>
            <a:off x="504065" y="4388495"/>
            <a:ext cx="8699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모델명 </a:t>
            </a:r>
            <a:r>
              <a:rPr lang="en-US" altLang="ko-KR" sz="600" dirty="0" smtClean="0">
                <a:solidFill>
                  <a:schemeClr val="tx1"/>
                </a:solidFill>
              </a:rPr>
              <a:t>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950831" y="4388495"/>
            <a:ext cx="1921878" cy="150800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ko-KR" alt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30" name="모서리가 둥근 직사각형 429"/>
          <p:cNvSpPr/>
          <p:nvPr/>
        </p:nvSpPr>
        <p:spPr>
          <a:xfrm>
            <a:off x="1772097" y="4688416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1" name="모서리가 둥근 직사각형 430"/>
          <p:cNvSpPr/>
          <p:nvPr/>
        </p:nvSpPr>
        <p:spPr>
          <a:xfrm>
            <a:off x="2378096" y="4688416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확  인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2" name="Window Body" descr="&lt;Tags&gt;&lt;SMARTRESIZEANCHORS&gt;Absolute,Absolute,Absolute,Absolute&lt;/SMARTRESIZEANCHORS&gt;&lt;/Tags&gt;"/>
          <p:cNvSpPr/>
          <p:nvPr/>
        </p:nvSpPr>
        <p:spPr>
          <a:xfrm>
            <a:off x="3511617" y="3920418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36" name="Title Bar" descr="&lt;Tags&gt;&lt;SMARTRESIZEANCHORS&gt;Absolute,None,Absolute,Absolute&lt;/SMARTRESIZEANCHORS&gt;&lt;/Tags&gt;"/>
          <p:cNvSpPr/>
          <p:nvPr/>
        </p:nvSpPr>
        <p:spPr>
          <a:xfrm>
            <a:off x="3511617" y="3682675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9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5860039" y="3753922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95" name="표 4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6056166"/>
              </p:ext>
            </p:extLst>
          </p:nvPr>
        </p:nvGraphicFramePr>
        <p:xfrm>
          <a:off x="3528630" y="3931531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8" name="그룹 607"/>
          <p:cNvGrpSpPr/>
          <p:nvPr/>
        </p:nvGrpSpPr>
        <p:grpSpPr>
          <a:xfrm>
            <a:off x="5985231" y="3924560"/>
            <a:ext cx="44802" cy="2016000"/>
            <a:chOff x="4188675" y="1308088"/>
            <a:chExt cx="88711" cy="2016000"/>
          </a:xfrm>
        </p:grpSpPr>
        <p:sp>
          <p:nvSpPr>
            <p:cNvPr id="609" name="모서리가 둥근 직사각형 6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0" name="모서리가 둥근 직사각형 609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1" name="모서리가 둥근 직사각형 610"/>
          <p:cNvSpPr/>
          <p:nvPr/>
        </p:nvSpPr>
        <p:spPr>
          <a:xfrm>
            <a:off x="5667667" y="415370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4932582" y="599721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모서리가 둥근 직사각형 612"/>
          <p:cNvSpPr/>
          <p:nvPr/>
        </p:nvSpPr>
        <p:spPr>
          <a:xfrm>
            <a:off x="4356835" y="599721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8" name="직사각형 617"/>
          <p:cNvSpPr/>
          <p:nvPr/>
        </p:nvSpPr>
        <p:spPr>
          <a:xfrm>
            <a:off x="3579254" y="399131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3579250" y="417705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3579244" y="435326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1" name="직사각형 620"/>
          <p:cNvSpPr/>
          <p:nvPr/>
        </p:nvSpPr>
        <p:spPr>
          <a:xfrm>
            <a:off x="3579240" y="453900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2" name="직사각형 621"/>
          <p:cNvSpPr/>
          <p:nvPr/>
        </p:nvSpPr>
        <p:spPr>
          <a:xfrm>
            <a:off x="3579248" y="471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3" name="직사각형 622"/>
          <p:cNvSpPr/>
          <p:nvPr/>
        </p:nvSpPr>
        <p:spPr>
          <a:xfrm>
            <a:off x="3579244" y="49057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4" name="직사각형 623"/>
          <p:cNvSpPr/>
          <p:nvPr/>
        </p:nvSpPr>
        <p:spPr>
          <a:xfrm>
            <a:off x="3579238" y="50819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3579234" y="52676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직사각형 625"/>
          <p:cNvSpPr/>
          <p:nvPr/>
        </p:nvSpPr>
        <p:spPr>
          <a:xfrm>
            <a:off x="3579244" y="54518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7" name="직사각형 626"/>
          <p:cNvSpPr/>
          <p:nvPr/>
        </p:nvSpPr>
        <p:spPr>
          <a:xfrm>
            <a:off x="3579238" y="56280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8" name="직사각형 627"/>
          <p:cNvSpPr/>
          <p:nvPr/>
        </p:nvSpPr>
        <p:spPr>
          <a:xfrm>
            <a:off x="3579234" y="58137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0" name="모서리가 둥근 직사각형 629"/>
          <p:cNvSpPr/>
          <p:nvPr/>
        </p:nvSpPr>
        <p:spPr>
          <a:xfrm>
            <a:off x="5669160" y="432885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1" name="모서리가 둥근 직사각형 630"/>
          <p:cNvSpPr/>
          <p:nvPr/>
        </p:nvSpPr>
        <p:spPr>
          <a:xfrm>
            <a:off x="5667667" y="452281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2" name="모서리가 둥근 직사각형 631"/>
          <p:cNvSpPr/>
          <p:nvPr/>
        </p:nvSpPr>
        <p:spPr>
          <a:xfrm>
            <a:off x="5669160" y="469796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3" name="모서리가 둥근 직사각형 632"/>
          <p:cNvSpPr/>
          <p:nvPr/>
        </p:nvSpPr>
        <p:spPr>
          <a:xfrm>
            <a:off x="5667667" y="488533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4" name="모서리가 둥근 직사각형 633"/>
          <p:cNvSpPr/>
          <p:nvPr/>
        </p:nvSpPr>
        <p:spPr>
          <a:xfrm>
            <a:off x="5669160" y="506048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5" name="모서리가 둥근 직사각형 634"/>
          <p:cNvSpPr/>
          <p:nvPr/>
        </p:nvSpPr>
        <p:spPr>
          <a:xfrm>
            <a:off x="5667667" y="525444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5669160" y="542959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7" name="모서리가 둥근 직사각형 636"/>
          <p:cNvSpPr/>
          <p:nvPr/>
        </p:nvSpPr>
        <p:spPr>
          <a:xfrm>
            <a:off x="5670842" y="561468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8" name="모서리가 둥근 직사각형 637"/>
          <p:cNvSpPr/>
          <p:nvPr/>
        </p:nvSpPr>
        <p:spPr>
          <a:xfrm>
            <a:off x="5672335" y="578983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366822" y="36962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842213" y="4255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649735" y="45694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2631842" y="37539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2259975" y="45584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5" name="타원 644"/>
          <p:cNvSpPr/>
          <p:nvPr/>
        </p:nvSpPr>
        <p:spPr>
          <a:xfrm>
            <a:off x="5110047" y="33093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56935" y="36211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3418728" y="3842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861836" y="38491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4929418" y="3827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523354" y="4035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4240952" y="5902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5683500" y="36150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4853579" y="58874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46" name="타원 245"/>
          <p:cNvSpPr/>
          <p:nvPr/>
        </p:nvSpPr>
        <p:spPr>
          <a:xfrm>
            <a:off x="9831869" y="6170908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944007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559726"/>
              </p:ext>
            </p:extLst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4" name="직사각형 253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56" name="직사각형 255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258" name="직사각형 257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모서리가 둥근 직사각형 26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직사각형 264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66" name="직사각형 265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9" name="모서리가 둥근 직사각형 328"/>
          <p:cNvSpPr/>
          <p:nvPr/>
        </p:nvSpPr>
        <p:spPr>
          <a:xfrm>
            <a:off x="2808930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3422484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1" name="모서리가 둥근 직사각형 330"/>
          <p:cNvSpPr/>
          <p:nvPr/>
        </p:nvSpPr>
        <p:spPr>
          <a:xfrm>
            <a:off x="2808930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3422484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2808930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3422484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모서리가 둥근 직사각형 349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직사각형 350"/>
          <p:cNvSpPr/>
          <p:nvPr/>
        </p:nvSpPr>
        <p:spPr>
          <a:xfrm>
            <a:off x="2763009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2763132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53" name="직사각형 352"/>
          <p:cNvSpPr/>
          <p:nvPr/>
        </p:nvSpPr>
        <p:spPr>
          <a:xfrm>
            <a:off x="2771297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54" name="직사각형 353"/>
          <p:cNvSpPr/>
          <p:nvPr/>
        </p:nvSpPr>
        <p:spPr>
          <a:xfrm>
            <a:off x="3374648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355" name="직사각형 354"/>
          <p:cNvSpPr/>
          <p:nvPr/>
        </p:nvSpPr>
        <p:spPr>
          <a:xfrm>
            <a:off x="3374771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356" name="직사각형 355"/>
          <p:cNvSpPr/>
          <p:nvPr/>
        </p:nvSpPr>
        <p:spPr>
          <a:xfrm>
            <a:off x="3382936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357" name="TextBox 35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8" name="TextBox 35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9" name="TextBox 35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812699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812695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5" name="TextBox 364"/>
          <p:cNvSpPr txBox="1"/>
          <p:nvPr/>
        </p:nvSpPr>
        <p:spPr>
          <a:xfrm>
            <a:off x="3812693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6" name="TextBox 365"/>
          <p:cNvSpPr txBox="1"/>
          <p:nvPr/>
        </p:nvSpPr>
        <p:spPr>
          <a:xfrm>
            <a:off x="3198333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TextBox 366"/>
          <p:cNvSpPr txBox="1"/>
          <p:nvPr/>
        </p:nvSpPr>
        <p:spPr>
          <a:xfrm>
            <a:off x="3198329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8" name="TextBox 367"/>
          <p:cNvSpPr txBox="1"/>
          <p:nvPr/>
        </p:nvSpPr>
        <p:spPr>
          <a:xfrm>
            <a:off x="3198327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9" name="TextBox 368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0" name="TextBox 369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1" name="TextBox 370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2" name="TextBox 371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5492748" y="137188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6034695" y="1371887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492748" y="154652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6034695" y="1546524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5492748" y="172990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6034695" y="1729901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직사각형 381"/>
          <p:cNvSpPr/>
          <p:nvPr/>
        </p:nvSpPr>
        <p:spPr>
          <a:xfrm>
            <a:off x="5452186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83" name="직사각형 382"/>
          <p:cNvSpPr/>
          <p:nvPr/>
        </p:nvSpPr>
        <p:spPr>
          <a:xfrm>
            <a:off x="5452295" y="152266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84" name="직사각형 383"/>
          <p:cNvSpPr/>
          <p:nvPr/>
        </p:nvSpPr>
        <p:spPr>
          <a:xfrm>
            <a:off x="5459507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85" name="직사각형 384"/>
          <p:cNvSpPr/>
          <p:nvPr/>
        </p:nvSpPr>
        <p:spPr>
          <a:xfrm>
            <a:off x="5992442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386" name="직사각형 385"/>
          <p:cNvSpPr/>
          <p:nvPr/>
        </p:nvSpPr>
        <p:spPr>
          <a:xfrm>
            <a:off x="5992550" y="152266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387" name="직사각형 386"/>
          <p:cNvSpPr/>
          <p:nvPr/>
        </p:nvSpPr>
        <p:spPr>
          <a:xfrm>
            <a:off x="5999762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88" name="TextBox 387"/>
          <p:cNvSpPr txBox="1"/>
          <p:nvPr/>
        </p:nvSpPr>
        <p:spPr>
          <a:xfrm>
            <a:off x="6379369" y="1332631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89" name="TextBox 388"/>
          <p:cNvSpPr txBox="1"/>
          <p:nvPr/>
        </p:nvSpPr>
        <p:spPr>
          <a:xfrm>
            <a:off x="6379365" y="1499320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0" name="TextBox 389"/>
          <p:cNvSpPr txBox="1"/>
          <p:nvPr/>
        </p:nvSpPr>
        <p:spPr>
          <a:xfrm>
            <a:off x="6379363" y="1685063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1" name="TextBox 390"/>
          <p:cNvSpPr txBox="1"/>
          <p:nvPr/>
        </p:nvSpPr>
        <p:spPr>
          <a:xfrm>
            <a:off x="5836704" y="133262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2" name="TextBox 391"/>
          <p:cNvSpPr txBox="1"/>
          <p:nvPr/>
        </p:nvSpPr>
        <p:spPr>
          <a:xfrm>
            <a:off x="5836701" y="149931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3" name="TextBox 392"/>
          <p:cNvSpPr txBox="1"/>
          <p:nvPr/>
        </p:nvSpPr>
        <p:spPr>
          <a:xfrm>
            <a:off x="5836699" y="168505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7" name="모서리가 둥근 직사각형 406"/>
          <p:cNvSpPr/>
          <p:nvPr/>
        </p:nvSpPr>
        <p:spPr>
          <a:xfrm>
            <a:off x="4164217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4777771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모서리가 둥근 직사각형 408"/>
          <p:cNvSpPr/>
          <p:nvPr/>
        </p:nvSpPr>
        <p:spPr>
          <a:xfrm>
            <a:off x="4164217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모서리가 둥근 직사각형 409"/>
          <p:cNvSpPr/>
          <p:nvPr/>
        </p:nvSpPr>
        <p:spPr>
          <a:xfrm>
            <a:off x="4777771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164217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777771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직사각형 412"/>
          <p:cNvSpPr/>
          <p:nvPr/>
        </p:nvSpPr>
        <p:spPr>
          <a:xfrm>
            <a:off x="4118296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14" name="직사각형 413"/>
          <p:cNvSpPr/>
          <p:nvPr/>
        </p:nvSpPr>
        <p:spPr>
          <a:xfrm>
            <a:off x="4118419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15" name="직사각형 414"/>
          <p:cNvSpPr/>
          <p:nvPr/>
        </p:nvSpPr>
        <p:spPr>
          <a:xfrm>
            <a:off x="4126584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16" name="직사각형 415"/>
          <p:cNvSpPr/>
          <p:nvPr/>
        </p:nvSpPr>
        <p:spPr>
          <a:xfrm>
            <a:off x="4729935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17" name="직사각형 416"/>
          <p:cNvSpPr/>
          <p:nvPr/>
        </p:nvSpPr>
        <p:spPr>
          <a:xfrm>
            <a:off x="4730058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18" name="직사각형 417"/>
          <p:cNvSpPr/>
          <p:nvPr/>
        </p:nvSpPr>
        <p:spPr>
          <a:xfrm>
            <a:off x="4738223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19" name="TextBox 418"/>
          <p:cNvSpPr txBox="1"/>
          <p:nvPr/>
        </p:nvSpPr>
        <p:spPr>
          <a:xfrm>
            <a:off x="5167986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0" name="TextBox 419"/>
          <p:cNvSpPr txBox="1"/>
          <p:nvPr/>
        </p:nvSpPr>
        <p:spPr>
          <a:xfrm>
            <a:off x="5167982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1" name="TextBox 420"/>
          <p:cNvSpPr txBox="1"/>
          <p:nvPr/>
        </p:nvSpPr>
        <p:spPr>
          <a:xfrm>
            <a:off x="5167980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2" name="TextBox 421"/>
          <p:cNvSpPr txBox="1"/>
          <p:nvPr/>
        </p:nvSpPr>
        <p:spPr>
          <a:xfrm>
            <a:off x="4553620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3" name="TextBox 422"/>
          <p:cNvSpPr txBox="1"/>
          <p:nvPr/>
        </p:nvSpPr>
        <p:spPr>
          <a:xfrm>
            <a:off x="4553616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4" name="TextBox 423"/>
          <p:cNvSpPr txBox="1"/>
          <p:nvPr/>
        </p:nvSpPr>
        <p:spPr>
          <a:xfrm>
            <a:off x="4553614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2" name="그룹 271"/>
          <p:cNvGrpSpPr/>
          <p:nvPr/>
        </p:nvGrpSpPr>
        <p:grpSpPr>
          <a:xfrm>
            <a:off x="4030548" y="1319492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5365724" y="1318047"/>
            <a:ext cx="45719" cy="598689"/>
            <a:chOff x="4186861" y="1319994"/>
            <a:chExt cx="90525" cy="598689"/>
          </a:xfrm>
        </p:grpSpPr>
        <p:sp>
          <p:nvSpPr>
            <p:cNvPr id="276" name="모서리가 둥근 직사각형 2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561416" y="1318166"/>
            <a:ext cx="45719" cy="598689"/>
            <a:chOff x="4186861" y="1319994"/>
            <a:chExt cx="90525" cy="598689"/>
          </a:xfrm>
        </p:grpSpPr>
        <p:sp>
          <p:nvSpPr>
            <p:cNvPr id="279" name="모서리가 둥근 직사각형 27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모서리가 둥근 직사각형 27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53838" y="2427864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453838" y="2615842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1284941" y="2435472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7" name="직사각형 296"/>
          <p:cNvSpPr/>
          <p:nvPr/>
        </p:nvSpPr>
        <p:spPr>
          <a:xfrm>
            <a:off x="418851" y="2403888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98" name="직사각형 297"/>
          <p:cNvSpPr/>
          <p:nvPr/>
        </p:nvSpPr>
        <p:spPr>
          <a:xfrm>
            <a:off x="418851" y="259836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1284941" y="2616459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1284941" y="279348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8" name="그룹 307"/>
          <p:cNvGrpSpPr/>
          <p:nvPr/>
        </p:nvGrpSpPr>
        <p:grpSpPr>
          <a:xfrm>
            <a:off x="1949102" y="2388218"/>
            <a:ext cx="45719" cy="598689"/>
            <a:chOff x="4186861" y="1319994"/>
            <a:chExt cx="90525" cy="598689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모서리가 둥근 직사각형 30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1" name="직사각형 310"/>
          <p:cNvSpPr/>
          <p:nvPr/>
        </p:nvSpPr>
        <p:spPr>
          <a:xfrm>
            <a:off x="1239020" y="242098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312" name="직사각형 311"/>
          <p:cNvSpPr/>
          <p:nvPr/>
        </p:nvSpPr>
        <p:spPr>
          <a:xfrm>
            <a:off x="1239143" y="259259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313" name="직사각형 312"/>
          <p:cNvSpPr/>
          <p:nvPr/>
        </p:nvSpPr>
        <p:spPr>
          <a:xfrm>
            <a:off x="1247308" y="277831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8" name="TextBox 327"/>
          <p:cNvSpPr txBox="1"/>
          <p:nvPr/>
        </p:nvSpPr>
        <p:spPr>
          <a:xfrm>
            <a:off x="1736594" y="239559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34" name="TextBox 333"/>
          <p:cNvSpPr txBox="1"/>
          <p:nvPr/>
        </p:nvSpPr>
        <p:spPr>
          <a:xfrm>
            <a:off x="1736590" y="256863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35" name="TextBox 334"/>
          <p:cNvSpPr txBox="1"/>
          <p:nvPr/>
        </p:nvSpPr>
        <p:spPr>
          <a:xfrm>
            <a:off x="1736588" y="27480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925327" y="2385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925327" y="2568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0" name="모서리가 둥근 직사각형 469"/>
          <p:cNvSpPr/>
          <p:nvPr/>
        </p:nvSpPr>
        <p:spPr>
          <a:xfrm>
            <a:off x="2104593" y="243008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모서리가 둥근 직사각형 470"/>
          <p:cNvSpPr/>
          <p:nvPr/>
        </p:nvSpPr>
        <p:spPr>
          <a:xfrm>
            <a:off x="2718147" y="243008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2" name="모서리가 둥근 직사각형 471"/>
          <p:cNvSpPr/>
          <p:nvPr/>
        </p:nvSpPr>
        <p:spPr>
          <a:xfrm>
            <a:off x="2104593" y="260472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3" name="모서리가 둥근 직사각형 472"/>
          <p:cNvSpPr/>
          <p:nvPr/>
        </p:nvSpPr>
        <p:spPr>
          <a:xfrm>
            <a:off x="2718147" y="2604721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4" name="모서리가 둥근 직사각형 473"/>
          <p:cNvSpPr/>
          <p:nvPr/>
        </p:nvSpPr>
        <p:spPr>
          <a:xfrm>
            <a:off x="2104593" y="278809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5" name="모서리가 둥근 직사각형 474"/>
          <p:cNvSpPr/>
          <p:nvPr/>
        </p:nvSpPr>
        <p:spPr>
          <a:xfrm>
            <a:off x="2718147" y="2788098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2058672" y="24155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83" name="직사각형 482"/>
          <p:cNvSpPr/>
          <p:nvPr/>
        </p:nvSpPr>
        <p:spPr>
          <a:xfrm>
            <a:off x="2058795" y="258086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84" name="직사각형 483"/>
          <p:cNvSpPr/>
          <p:nvPr/>
        </p:nvSpPr>
        <p:spPr>
          <a:xfrm>
            <a:off x="2066960" y="27729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85" name="직사각형 484"/>
          <p:cNvSpPr/>
          <p:nvPr/>
        </p:nvSpPr>
        <p:spPr>
          <a:xfrm>
            <a:off x="2670311" y="24155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86" name="직사각형 485"/>
          <p:cNvSpPr/>
          <p:nvPr/>
        </p:nvSpPr>
        <p:spPr>
          <a:xfrm>
            <a:off x="2670434" y="258086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87" name="직사각형 486"/>
          <p:cNvSpPr/>
          <p:nvPr/>
        </p:nvSpPr>
        <p:spPr>
          <a:xfrm>
            <a:off x="2678599" y="27729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88" name="TextBox 487"/>
          <p:cNvSpPr txBox="1"/>
          <p:nvPr/>
        </p:nvSpPr>
        <p:spPr>
          <a:xfrm>
            <a:off x="3108362" y="23908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89" name="TextBox 488"/>
          <p:cNvSpPr txBox="1"/>
          <p:nvPr/>
        </p:nvSpPr>
        <p:spPr>
          <a:xfrm>
            <a:off x="3108358" y="255751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49" name="TextBox 548"/>
          <p:cNvSpPr txBox="1"/>
          <p:nvPr/>
        </p:nvSpPr>
        <p:spPr>
          <a:xfrm>
            <a:off x="3108356" y="274326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51" name="TextBox 550"/>
          <p:cNvSpPr txBox="1"/>
          <p:nvPr/>
        </p:nvSpPr>
        <p:spPr>
          <a:xfrm>
            <a:off x="2493996" y="239082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53" name="TextBox 552"/>
          <p:cNvSpPr txBox="1"/>
          <p:nvPr/>
        </p:nvSpPr>
        <p:spPr>
          <a:xfrm>
            <a:off x="2493992" y="255751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57" name="TextBox 556"/>
          <p:cNvSpPr txBox="1"/>
          <p:nvPr/>
        </p:nvSpPr>
        <p:spPr>
          <a:xfrm>
            <a:off x="2493990" y="274325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60" name="모서리가 둥근 직사각형 559"/>
          <p:cNvSpPr/>
          <p:nvPr/>
        </p:nvSpPr>
        <p:spPr>
          <a:xfrm>
            <a:off x="1134137" y="2383692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1" name="모서리가 둥근 직사각형 560"/>
          <p:cNvSpPr/>
          <p:nvPr/>
        </p:nvSpPr>
        <p:spPr>
          <a:xfrm>
            <a:off x="1133911" y="2384126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68" name="그룹 567"/>
          <p:cNvGrpSpPr/>
          <p:nvPr/>
        </p:nvGrpSpPr>
        <p:grpSpPr>
          <a:xfrm>
            <a:off x="3306100" y="2383692"/>
            <a:ext cx="45719" cy="598689"/>
            <a:chOff x="4186861" y="1319994"/>
            <a:chExt cx="90525" cy="598689"/>
          </a:xfrm>
        </p:grpSpPr>
        <p:sp>
          <p:nvSpPr>
            <p:cNvPr id="569" name="모서리가 둥근 직사각형 56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0" name="모서리가 둥근 직사각형 56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타원 6"/>
          <p:cNvSpPr/>
          <p:nvPr/>
        </p:nvSpPr>
        <p:spPr>
          <a:xfrm>
            <a:off x="3189472" y="398208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8" name="타원 577"/>
          <p:cNvSpPr/>
          <p:nvPr/>
        </p:nvSpPr>
        <p:spPr>
          <a:xfrm>
            <a:off x="3222582" y="5232982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직사각형 7"/>
          <p:cNvSpPr/>
          <p:nvPr/>
        </p:nvSpPr>
        <p:spPr>
          <a:xfrm>
            <a:off x="1004479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1551884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3" name="직사각형 582"/>
          <p:cNvSpPr/>
          <p:nvPr/>
        </p:nvSpPr>
        <p:spPr>
          <a:xfrm>
            <a:off x="2082667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2616116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직사각형 595"/>
          <p:cNvSpPr/>
          <p:nvPr/>
        </p:nvSpPr>
        <p:spPr>
          <a:xfrm>
            <a:off x="3065437" y="341140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3128011" y="3401235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3188489" y="4016409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1" name="직사각형 600"/>
          <p:cNvSpPr/>
          <p:nvPr/>
        </p:nvSpPr>
        <p:spPr>
          <a:xfrm>
            <a:off x="1028893" y="46233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2" name="직사각형 601"/>
          <p:cNvSpPr/>
          <p:nvPr/>
        </p:nvSpPr>
        <p:spPr>
          <a:xfrm>
            <a:off x="1585153" y="46233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3" name="직사각형 602"/>
          <p:cNvSpPr/>
          <p:nvPr/>
        </p:nvSpPr>
        <p:spPr>
          <a:xfrm>
            <a:off x="2103726" y="461572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4" name="직사각형 603"/>
          <p:cNvSpPr/>
          <p:nvPr/>
        </p:nvSpPr>
        <p:spPr>
          <a:xfrm>
            <a:off x="2644746" y="461572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5" name="직사각형 604"/>
          <p:cNvSpPr/>
          <p:nvPr/>
        </p:nvSpPr>
        <p:spPr>
          <a:xfrm>
            <a:off x="3218825" y="5281822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13" name="직사각형 612"/>
          <p:cNvSpPr/>
          <p:nvPr/>
        </p:nvSpPr>
        <p:spPr>
          <a:xfrm>
            <a:off x="3664356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4" name="직사각형 613"/>
          <p:cNvSpPr/>
          <p:nvPr/>
        </p:nvSpPr>
        <p:spPr>
          <a:xfrm>
            <a:off x="4211761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5" name="직사각형 614"/>
          <p:cNvSpPr/>
          <p:nvPr/>
        </p:nvSpPr>
        <p:spPr>
          <a:xfrm>
            <a:off x="4742544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6" name="직사각형 615"/>
          <p:cNvSpPr/>
          <p:nvPr/>
        </p:nvSpPr>
        <p:spPr>
          <a:xfrm>
            <a:off x="5275993" y="462863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2" name="직사각형 621"/>
          <p:cNvSpPr/>
          <p:nvPr/>
        </p:nvSpPr>
        <p:spPr>
          <a:xfrm>
            <a:off x="3688770" y="46233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3" name="직사각형 622"/>
          <p:cNvSpPr/>
          <p:nvPr/>
        </p:nvSpPr>
        <p:spPr>
          <a:xfrm>
            <a:off x="4245030" y="46233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4" name="직사각형 623"/>
          <p:cNvSpPr/>
          <p:nvPr/>
        </p:nvSpPr>
        <p:spPr>
          <a:xfrm>
            <a:off x="4763603" y="461572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5" name="직사각형 624"/>
          <p:cNvSpPr/>
          <p:nvPr/>
        </p:nvSpPr>
        <p:spPr>
          <a:xfrm>
            <a:off x="5304623" y="461572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구부러진 연결선 18"/>
          <p:cNvCxnSpPr>
            <a:stCxn id="7" idx="4"/>
            <a:endCxn id="8" idx="0"/>
          </p:cNvCxnSpPr>
          <p:nvPr/>
        </p:nvCxnSpPr>
        <p:spPr>
          <a:xfrm rot="5400000">
            <a:off x="2059087" y="3372249"/>
            <a:ext cx="394546" cy="21182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1" name="구부러진 연결선 630"/>
          <p:cNvCxnSpPr>
            <a:stCxn id="7" idx="4"/>
            <a:endCxn id="582" idx="0"/>
          </p:cNvCxnSpPr>
          <p:nvPr/>
        </p:nvCxnSpPr>
        <p:spPr>
          <a:xfrm rot="5400000">
            <a:off x="2332789" y="3645951"/>
            <a:ext cx="394546" cy="1570820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" name="구부러진 연결선 631"/>
          <p:cNvCxnSpPr>
            <a:stCxn id="7" idx="4"/>
            <a:endCxn id="603" idx="0"/>
          </p:cNvCxnSpPr>
          <p:nvPr/>
        </p:nvCxnSpPr>
        <p:spPr>
          <a:xfrm rot="5400000">
            <a:off x="2602619" y="3902869"/>
            <a:ext cx="381635" cy="1044072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3" name="구부러진 연결선 632"/>
          <p:cNvCxnSpPr>
            <a:stCxn id="7" idx="4"/>
            <a:endCxn id="584" idx="0"/>
          </p:cNvCxnSpPr>
          <p:nvPr/>
        </p:nvCxnSpPr>
        <p:spPr>
          <a:xfrm rot="5400000">
            <a:off x="2864905" y="4178067"/>
            <a:ext cx="394546" cy="5065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구부러진 연결선 636"/>
          <p:cNvCxnSpPr>
            <a:stCxn id="7" idx="4"/>
            <a:endCxn id="613" idx="0"/>
          </p:cNvCxnSpPr>
          <p:nvPr/>
        </p:nvCxnSpPr>
        <p:spPr>
          <a:xfrm rot="16200000" flipH="1">
            <a:off x="3389025" y="4160535"/>
            <a:ext cx="394546" cy="5416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구부러진 연결선 637"/>
          <p:cNvCxnSpPr>
            <a:stCxn id="7" idx="4"/>
            <a:endCxn id="614" idx="0"/>
          </p:cNvCxnSpPr>
          <p:nvPr/>
        </p:nvCxnSpPr>
        <p:spPr>
          <a:xfrm rot="16200000" flipH="1">
            <a:off x="3662727" y="3886832"/>
            <a:ext cx="394546" cy="108905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구부러진 연결선 638"/>
          <p:cNvCxnSpPr>
            <a:stCxn id="7" idx="4"/>
            <a:endCxn id="615" idx="0"/>
          </p:cNvCxnSpPr>
          <p:nvPr/>
        </p:nvCxnSpPr>
        <p:spPr>
          <a:xfrm rot="16200000" flipH="1">
            <a:off x="3928119" y="3621441"/>
            <a:ext cx="394546" cy="1619840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0" name="구부러진 연결선 639"/>
          <p:cNvCxnSpPr>
            <a:stCxn id="7" idx="4"/>
            <a:endCxn id="616" idx="0"/>
          </p:cNvCxnSpPr>
          <p:nvPr/>
        </p:nvCxnSpPr>
        <p:spPr>
          <a:xfrm rot="16200000" flipH="1">
            <a:off x="4194843" y="3354716"/>
            <a:ext cx="394546" cy="215328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구부러진 연결선 644"/>
          <p:cNvCxnSpPr>
            <a:stCxn id="8" idx="2"/>
            <a:endCxn id="578" idx="0"/>
          </p:cNvCxnSpPr>
          <p:nvPr/>
        </p:nvCxnSpPr>
        <p:spPr>
          <a:xfrm rot="16200000" flipH="1">
            <a:off x="2052808" y="3937207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7" name="구부러진 연결선 646"/>
          <p:cNvCxnSpPr>
            <a:stCxn id="602" idx="2"/>
            <a:endCxn id="578" idx="0"/>
          </p:cNvCxnSpPr>
          <p:nvPr/>
        </p:nvCxnSpPr>
        <p:spPr>
          <a:xfrm rot="16200000" flipH="1">
            <a:off x="2338218" y="4222617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0" name="구부러진 연결선 649"/>
          <p:cNvCxnSpPr>
            <a:stCxn id="603" idx="2"/>
            <a:endCxn id="578" idx="0"/>
          </p:cNvCxnSpPr>
          <p:nvPr/>
        </p:nvCxnSpPr>
        <p:spPr>
          <a:xfrm rot="16200000" flipH="1">
            <a:off x="2593695" y="4478094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3" name="구부러진 연결선 652"/>
          <p:cNvCxnSpPr>
            <a:stCxn id="584" idx="2"/>
            <a:endCxn id="578" idx="0"/>
          </p:cNvCxnSpPr>
          <p:nvPr/>
        </p:nvCxnSpPr>
        <p:spPr>
          <a:xfrm rot="16200000" flipH="1">
            <a:off x="2858627" y="4743026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5" name="구부러진 연결선 664"/>
          <p:cNvCxnSpPr>
            <a:stCxn id="613" idx="2"/>
            <a:endCxn id="578" idx="0"/>
          </p:cNvCxnSpPr>
          <p:nvPr/>
        </p:nvCxnSpPr>
        <p:spPr>
          <a:xfrm rot="5400000">
            <a:off x="3382747" y="4758604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8" name="구부러진 연결선 667"/>
          <p:cNvCxnSpPr>
            <a:stCxn id="614" idx="2"/>
            <a:endCxn id="578" idx="0"/>
          </p:cNvCxnSpPr>
          <p:nvPr/>
        </p:nvCxnSpPr>
        <p:spPr>
          <a:xfrm rot="5400000">
            <a:off x="3656450" y="4484902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구부러진 연결선 668"/>
          <p:cNvCxnSpPr>
            <a:stCxn id="615" idx="2"/>
            <a:endCxn id="578" idx="0"/>
          </p:cNvCxnSpPr>
          <p:nvPr/>
        </p:nvCxnSpPr>
        <p:spPr>
          <a:xfrm rot="5400000">
            <a:off x="3921841" y="4219510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구부러진 연결선 670"/>
          <p:cNvCxnSpPr>
            <a:stCxn id="616" idx="2"/>
            <a:endCxn id="578" idx="0"/>
          </p:cNvCxnSpPr>
          <p:nvPr/>
        </p:nvCxnSpPr>
        <p:spPr>
          <a:xfrm rot="5400000">
            <a:off x="4188566" y="3952786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1" name="그림 6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pic>
        <p:nvPicPr>
          <p:cNvPr id="683" name="그림 6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pic>
        <p:nvPicPr>
          <p:cNvPr id="685" name="그림 6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687" name="그림 6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689" name="그림 6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691" name="그림 6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pic>
        <p:nvPicPr>
          <p:cNvPr id="693" name="그림 6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9299" y="5134072"/>
            <a:ext cx="1227743" cy="593545"/>
          </a:xfrm>
          <a:prstGeom prst="rect">
            <a:avLst/>
          </a:prstGeom>
        </p:spPr>
      </p:pic>
      <p:pic>
        <p:nvPicPr>
          <p:cNvPr id="695" name="그림 6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5758" y="5736062"/>
            <a:ext cx="1227743" cy="593545"/>
          </a:xfrm>
          <a:prstGeom prst="rect">
            <a:avLst/>
          </a:prstGeom>
        </p:spPr>
      </p:pic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" name="직선 화살표 연결선 4"/>
          <p:cNvCxnSpPr>
            <a:stCxn id="596" idx="2"/>
            <a:endCxn id="7" idx="0"/>
          </p:cNvCxnSpPr>
          <p:nvPr/>
        </p:nvCxnSpPr>
        <p:spPr>
          <a:xfrm flipH="1">
            <a:off x="3315472" y="3594782"/>
            <a:ext cx="1272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extBox 336"/>
          <p:cNvSpPr txBox="1"/>
          <p:nvPr/>
        </p:nvSpPr>
        <p:spPr>
          <a:xfrm>
            <a:off x="2790169" y="36277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8" name="TextBox 337"/>
          <p:cNvSpPr txBox="1"/>
          <p:nvPr/>
        </p:nvSpPr>
        <p:spPr>
          <a:xfrm>
            <a:off x="1112889" y="42580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39" name="TextBox 338"/>
          <p:cNvSpPr txBox="1"/>
          <p:nvPr/>
        </p:nvSpPr>
        <p:spPr>
          <a:xfrm>
            <a:off x="1560588" y="42287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0" name="TextBox 339"/>
          <p:cNvSpPr txBox="1"/>
          <p:nvPr/>
        </p:nvSpPr>
        <p:spPr>
          <a:xfrm>
            <a:off x="2153710" y="417459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2565302" y="41369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3432683" y="41157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4031717" y="41476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0" name="TextBox 359"/>
          <p:cNvSpPr txBox="1"/>
          <p:nvPr/>
        </p:nvSpPr>
        <p:spPr>
          <a:xfrm>
            <a:off x="4564637" y="41711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1" name="TextBox 360"/>
          <p:cNvSpPr txBox="1"/>
          <p:nvPr/>
        </p:nvSpPr>
        <p:spPr>
          <a:xfrm>
            <a:off x="5095440" y="42287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1124959" y="49817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73" name="TextBox 372"/>
          <p:cNvSpPr txBox="1"/>
          <p:nvPr/>
        </p:nvSpPr>
        <p:spPr>
          <a:xfrm>
            <a:off x="1623208" y="499674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4" name="TextBox 393"/>
          <p:cNvSpPr txBox="1"/>
          <p:nvPr/>
        </p:nvSpPr>
        <p:spPr>
          <a:xfrm>
            <a:off x="2095163" y="50282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5" name="TextBox 394"/>
          <p:cNvSpPr txBox="1"/>
          <p:nvPr/>
        </p:nvSpPr>
        <p:spPr>
          <a:xfrm>
            <a:off x="2617868" y="507902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6" name="TextBox 395"/>
          <p:cNvSpPr txBox="1"/>
          <p:nvPr/>
        </p:nvSpPr>
        <p:spPr>
          <a:xfrm>
            <a:off x="3520943" y="505876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4095803" y="50235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8" name="TextBox 397"/>
          <p:cNvSpPr txBox="1"/>
          <p:nvPr/>
        </p:nvSpPr>
        <p:spPr>
          <a:xfrm>
            <a:off x="4677230" y="497817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99" name="TextBox 398"/>
          <p:cNvSpPr txBox="1"/>
          <p:nvPr/>
        </p:nvSpPr>
        <p:spPr>
          <a:xfrm>
            <a:off x="5193023" y="48743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00" name="타원 399"/>
          <p:cNvSpPr/>
          <p:nvPr/>
        </p:nvSpPr>
        <p:spPr>
          <a:xfrm>
            <a:off x="273471" y="20580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01" name="타원 400"/>
          <p:cNvSpPr/>
          <p:nvPr/>
        </p:nvSpPr>
        <p:spPr>
          <a:xfrm>
            <a:off x="294607" y="34112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03" name="직사각형 402"/>
          <p:cNvSpPr/>
          <p:nvPr/>
        </p:nvSpPr>
        <p:spPr>
          <a:xfrm>
            <a:off x="699517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4" name="직사각형 403"/>
          <p:cNvSpPr/>
          <p:nvPr/>
        </p:nvSpPr>
        <p:spPr>
          <a:xfrm>
            <a:off x="700030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5" name="직사각형 404"/>
          <p:cNvSpPr/>
          <p:nvPr/>
        </p:nvSpPr>
        <p:spPr>
          <a:xfrm>
            <a:off x="701051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6" name="직사각형 405"/>
          <p:cNvSpPr/>
          <p:nvPr/>
        </p:nvSpPr>
        <p:spPr>
          <a:xfrm>
            <a:off x="7014264" y="3020125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26" name="직사각형 425"/>
          <p:cNvSpPr/>
          <p:nvPr/>
        </p:nvSpPr>
        <p:spPr>
          <a:xfrm>
            <a:off x="7019397" y="358890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28" name="직사각형 427"/>
          <p:cNvSpPr/>
          <p:nvPr/>
        </p:nvSpPr>
        <p:spPr>
          <a:xfrm>
            <a:off x="7029605" y="414075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0" name="직사각형 429"/>
          <p:cNvSpPr/>
          <p:nvPr/>
        </p:nvSpPr>
        <p:spPr>
          <a:xfrm>
            <a:off x="703549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1" name="직사각형 430"/>
          <p:cNvSpPr/>
          <p:nvPr/>
        </p:nvSpPr>
        <p:spPr>
          <a:xfrm>
            <a:off x="7034129" y="5309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2" name="직사각형 431"/>
          <p:cNvSpPr/>
          <p:nvPr/>
        </p:nvSpPr>
        <p:spPr>
          <a:xfrm>
            <a:off x="7050588" y="591191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4" name="타원 433"/>
          <p:cNvSpPr/>
          <p:nvPr/>
        </p:nvSpPr>
        <p:spPr>
          <a:xfrm>
            <a:off x="6817586" y="8663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36" name="표 4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6073187"/>
              </p:ext>
            </p:extLst>
          </p:nvPr>
        </p:nvGraphicFramePr>
        <p:xfrm>
          <a:off x="281898" y="5546488"/>
          <a:ext cx="6400832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37" name="타원 436"/>
          <p:cNvSpPr/>
          <p:nvPr/>
        </p:nvSpPr>
        <p:spPr>
          <a:xfrm>
            <a:off x="280433" y="54820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78156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4846992"/>
              </p:ext>
            </p:extLst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4" name="직사각형 253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56" name="직사각형 255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NYK2314</a:t>
            </a:r>
            <a:endParaRPr lang="ko-KR" altLang="en-US" sz="600"/>
          </a:p>
        </p:txBody>
      </p:sp>
      <p:sp>
        <p:nvSpPr>
          <p:cNvPr id="257" name="직사각형 256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Discharging</a:t>
            </a:r>
            <a:endParaRPr lang="ko-KR" altLang="en-US" sz="600"/>
          </a:p>
        </p:txBody>
      </p:sp>
      <p:sp>
        <p:nvSpPr>
          <p:cNvPr id="258" name="직사각형 257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Loading</a:t>
            </a:r>
            <a:endParaRPr lang="ko-KR" altLang="en-US" sz="600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" name="그룹 1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모서리가 둥근 직사각형 26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직사각형 264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QC01</a:t>
            </a:r>
            <a:endParaRPr lang="ko-KR" altLang="en-US" sz="600"/>
          </a:p>
        </p:txBody>
      </p:sp>
      <p:sp>
        <p:nvSpPr>
          <p:cNvPr id="266" name="직사각형 265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QC02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QC03</a:t>
            </a:r>
            <a:endParaRPr lang="ko-KR" altLang="en-US" sz="600"/>
          </a:p>
        </p:txBody>
      </p:sp>
      <p:sp>
        <p:nvSpPr>
          <p:cNvPr id="329" name="모서리가 둥근 직사각형 328"/>
          <p:cNvSpPr/>
          <p:nvPr/>
        </p:nvSpPr>
        <p:spPr>
          <a:xfrm>
            <a:off x="2808930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3422484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1" name="모서리가 둥근 직사각형 330"/>
          <p:cNvSpPr/>
          <p:nvPr/>
        </p:nvSpPr>
        <p:spPr>
          <a:xfrm>
            <a:off x="2808930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3422484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2808930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3422484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1871222" y="1321726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모서리가 둥근 직사각형 349"/>
          <p:cNvSpPr/>
          <p:nvPr/>
        </p:nvSpPr>
        <p:spPr>
          <a:xfrm>
            <a:off x="1870996" y="1322160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직사각형 350"/>
          <p:cNvSpPr/>
          <p:nvPr/>
        </p:nvSpPr>
        <p:spPr>
          <a:xfrm>
            <a:off x="2763009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WQ01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2763132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WQ02</a:t>
            </a:r>
            <a:endParaRPr lang="ko-KR" altLang="en-US" sz="600"/>
          </a:p>
        </p:txBody>
      </p:sp>
      <p:sp>
        <p:nvSpPr>
          <p:cNvPr id="353" name="직사각형 352"/>
          <p:cNvSpPr/>
          <p:nvPr/>
        </p:nvSpPr>
        <p:spPr>
          <a:xfrm>
            <a:off x="2771297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WQ03</a:t>
            </a:r>
            <a:endParaRPr lang="ko-KR" altLang="en-US" sz="600"/>
          </a:p>
        </p:txBody>
      </p:sp>
      <p:sp>
        <p:nvSpPr>
          <p:cNvPr id="354" name="직사각형 353"/>
          <p:cNvSpPr/>
          <p:nvPr/>
        </p:nvSpPr>
        <p:spPr>
          <a:xfrm>
            <a:off x="3374648" y="1349952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WQ04</a:t>
            </a:r>
            <a:endParaRPr lang="ko-KR" altLang="en-US" sz="600"/>
          </a:p>
        </p:txBody>
      </p:sp>
      <p:sp>
        <p:nvSpPr>
          <p:cNvPr id="355" name="직사각형 354"/>
          <p:cNvSpPr/>
          <p:nvPr/>
        </p:nvSpPr>
        <p:spPr>
          <a:xfrm>
            <a:off x="3374771" y="151521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WQ05</a:t>
            </a:r>
            <a:endParaRPr lang="ko-KR" altLang="en-US" sz="600"/>
          </a:p>
        </p:txBody>
      </p:sp>
      <p:sp>
        <p:nvSpPr>
          <p:cNvPr id="356" name="직사각형 355"/>
          <p:cNvSpPr/>
          <p:nvPr/>
        </p:nvSpPr>
        <p:spPr>
          <a:xfrm>
            <a:off x="3382936" y="1707286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WQ06</a:t>
            </a:r>
            <a:endParaRPr lang="ko-KR" altLang="en-US" sz="600"/>
          </a:p>
        </p:txBody>
      </p:sp>
      <p:sp>
        <p:nvSpPr>
          <p:cNvPr id="357" name="TextBox 35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8" name="TextBox 35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59" name="TextBox 35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812699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812695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5" name="TextBox 364"/>
          <p:cNvSpPr txBox="1"/>
          <p:nvPr/>
        </p:nvSpPr>
        <p:spPr>
          <a:xfrm>
            <a:off x="3812693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6" name="TextBox 365"/>
          <p:cNvSpPr txBox="1"/>
          <p:nvPr/>
        </p:nvSpPr>
        <p:spPr>
          <a:xfrm>
            <a:off x="3198333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7" name="TextBox 366"/>
          <p:cNvSpPr txBox="1"/>
          <p:nvPr/>
        </p:nvSpPr>
        <p:spPr>
          <a:xfrm>
            <a:off x="3198329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8" name="TextBox 367"/>
          <p:cNvSpPr txBox="1"/>
          <p:nvPr/>
        </p:nvSpPr>
        <p:spPr>
          <a:xfrm>
            <a:off x="3198327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69" name="TextBox 368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0" name="TextBox 369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1" name="TextBox 370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2" name="TextBox 371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5492748" y="137188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6034695" y="1371887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492748" y="154652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6034695" y="1546524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5492748" y="172990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6034695" y="1729901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직사각형 381"/>
          <p:cNvSpPr/>
          <p:nvPr/>
        </p:nvSpPr>
        <p:spPr>
          <a:xfrm>
            <a:off x="5452186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YT01</a:t>
            </a:r>
            <a:endParaRPr lang="ko-KR" altLang="en-US" sz="600"/>
          </a:p>
        </p:txBody>
      </p:sp>
      <p:sp>
        <p:nvSpPr>
          <p:cNvPr id="383" name="직사각형 382"/>
          <p:cNvSpPr/>
          <p:nvPr/>
        </p:nvSpPr>
        <p:spPr>
          <a:xfrm>
            <a:off x="5452295" y="152266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YT02</a:t>
            </a:r>
            <a:endParaRPr lang="ko-KR" altLang="en-US" sz="600"/>
          </a:p>
        </p:txBody>
      </p:sp>
      <p:sp>
        <p:nvSpPr>
          <p:cNvPr id="384" name="직사각형 383"/>
          <p:cNvSpPr/>
          <p:nvPr/>
        </p:nvSpPr>
        <p:spPr>
          <a:xfrm>
            <a:off x="5459507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85" name="직사각형 384"/>
          <p:cNvSpPr/>
          <p:nvPr/>
        </p:nvSpPr>
        <p:spPr>
          <a:xfrm>
            <a:off x="5992442" y="135740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YT04</a:t>
            </a:r>
            <a:endParaRPr lang="ko-KR" altLang="en-US" sz="600"/>
          </a:p>
        </p:txBody>
      </p:sp>
      <p:sp>
        <p:nvSpPr>
          <p:cNvPr id="386" name="직사각형 385"/>
          <p:cNvSpPr/>
          <p:nvPr/>
        </p:nvSpPr>
        <p:spPr>
          <a:xfrm>
            <a:off x="5992550" y="152266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387" name="직사각형 386"/>
          <p:cNvSpPr/>
          <p:nvPr/>
        </p:nvSpPr>
        <p:spPr>
          <a:xfrm>
            <a:off x="5999762" y="171473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88" name="TextBox 387"/>
          <p:cNvSpPr txBox="1"/>
          <p:nvPr/>
        </p:nvSpPr>
        <p:spPr>
          <a:xfrm>
            <a:off x="6379369" y="1332631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89" name="TextBox 388"/>
          <p:cNvSpPr txBox="1"/>
          <p:nvPr/>
        </p:nvSpPr>
        <p:spPr>
          <a:xfrm>
            <a:off x="6379365" y="1499320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0" name="TextBox 389"/>
          <p:cNvSpPr txBox="1"/>
          <p:nvPr/>
        </p:nvSpPr>
        <p:spPr>
          <a:xfrm>
            <a:off x="6379363" y="1685063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1" name="TextBox 390"/>
          <p:cNvSpPr txBox="1"/>
          <p:nvPr/>
        </p:nvSpPr>
        <p:spPr>
          <a:xfrm>
            <a:off x="5836704" y="133262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2" name="TextBox 391"/>
          <p:cNvSpPr txBox="1"/>
          <p:nvPr/>
        </p:nvSpPr>
        <p:spPr>
          <a:xfrm>
            <a:off x="5836701" y="149931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93" name="TextBox 392"/>
          <p:cNvSpPr txBox="1"/>
          <p:nvPr/>
        </p:nvSpPr>
        <p:spPr>
          <a:xfrm>
            <a:off x="5836699" y="168505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7" name="모서리가 둥근 직사각형 406"/>
          <p:cNvSpPr/>
          <p:nvPr/>
        </p:nvSpPr>
        <p:spPr>
          <a:xfrm>
            <a:off x="4164217" y="136444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4777771" y="136443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모서리가 둥근 직사각형 408"/>
          <p:cNvSpPr/>
          <p:nvPr/>
        </p:nvSpPr>
        <p:spPr>
          <a:xfrm>
            <a:off x="4164217" y="153907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모서리가 둥근 직사각형 409"/>
          <p:cNvSpPr/>
          <p:nvPr/>
        </p:nvSpPr>
        <p:spPr>
          <a:xfrm>
            <a:off x="4777771" y="153907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164217" y="1722454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777771" y="172245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직사각형 412"/>
          <p:cNvSpPr/>
          <p:nvPr/>
        </p:nvSpPr>
        <p:spPr>
          <a:xfrm>
            <a:off x="4118296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14" name="직사각형 413"/>
          <p:cNvSpPr/>
          <p:nvPr/>
        </p:nvSpPr>
        <p:spPr>
          <a:xfrm>
            <a:off x="4118419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415" name="직사각형 414"/>
          <p:cNvSpPr/>
          <p:nvPr/>
        </p:nvSpPr>
        <p:spPr>
          <a:xfrm>
            <a:off x="4126584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416" name="직사각형 415"/>
          <p:cNvSpPr/>
          <p:nvPr/>
        </p:nvSpPr>
        <p:spPr>
          <a:xfrm>
            <a:off x="4729935" y="13499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417" name="직사각형 416"/>
          <p:cNvSpPr/>
          <p:nvPr/>
        </p:nvSpPr>
        <p:spPr>
          <a:xfrm>
            <a:off x="4730058" y="151521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418" name="직사각형 417"/>
          <p:cNvSpPr/>
          <p:nvPr/>
        </p:nvSpPr>
        <p:spPr>
          <a:xfrm>
            <a:off x="4738223" y="1707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419" name="TextBox 418"/>
          <p:cNvSpPr txBox="1"/>
          <p:nvPr/>
        </p:nvSpPr>
        <p:spPr>
          <a:xfrm>
            <a:off x="5167986" y="13251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0" name="TextBox 419"/>
          <p:cNvSpPr txBox="1"/>
          <p:nvPr/>
        </p:nvSpPr>
        <p:spPr>
          <a:xfrm>
            <a:off x="5167982" y="14918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1" name="TextBox 420"/>
          <p:cNvSpPr txBox="1"/>
          <p:nvPr/>
        </p:nvSpPr>
        <p:spPr>
          <a:xfrm>
            <a:off x="5167980" y="167761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2" name="TextBox 421"/>
          <p:cNvSpPr txBox="1"/>
          <p:nvPr/>
        </p:nvSpPr>
        <p:spPr>
          <a:xfrm>
            <a:off x="4553620" y="132517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3" name="TextBox 422"/>
          <p:cNvSpPr txBox="1"/>
          <p:nvPr/>
        </p:nvSpPr>
        <p:spPr>
          <a:xfrm>
            <a:off x="4553616" y="149186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4" name="TextBox 423"/>
          <p:cNvSpPr txBox="1"/>
          <p:nvPr/>
        </p:nvSpPr>
        <p:spPr>
          <a:xfrm>
            <a:off x="4553614" y="16776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121121" y="1318047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120895" y="1318481"/>
            <a:ext cx="45719" cy="165260"/>
          </a:xfrm>
          <a:prstGeom prst="roundRect">
            <a:avLst>
              <a:gd name="adj" fmla="val 37166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2" name="그룹 271"/>
          <p:cNvGrpSpPr/>
          <p:nvPr/>
        </p:nvGrpSpPr>
        <p:grpSpPr>
          <a:xfrm>
            <a:off x="4030548" y="1319492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5365724" y="1318047"/>
            <a:ext cx="45719" cy="598689"/>
            <a:chOff x="4186861" y="1319994"/>
            <a:chExt cx="90525" cy="598689"/>
          </a:xfrm>
        </p:grpSpPr>
        <p:sp>
          <p:nvSpPr>
            <p:cNvPr id="276" name="모서리가 둥근 직사각형 275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561416" y="1318166"/>
            <a:ext cx="45719" cy="598689"/>
            <a:chOff x="4186861" y="1319994"/>
            <a:chExt cx="90525" cy="598689"/>
          </a:xfrm>
        </p:grpSpPr>
        <p:sp>
          <p:nvSpPr>
            <p:cNvPr id="279" name="모서리가 둥근 직사각형 278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모서리가 둥근 직사각형 279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0" name="모서리가 둥근 직사각형 559"/>
          <p:cNvSpPr/>
          <p:nvPr/>
        </p:nvSpPr>
        <p:spPr>
          <a:xfrm>
            <a:off x="1134137" y="2383692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1" name="그림 6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pic>
        <p:nvPicPr>
          <p:cNvPr id="683" name="그림 6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pic>
        <p:nvPicPr>
          <p:cNvPr id="685" name="그림 6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687" name="그림 6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689" name="그림 6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691" name="그림 6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pic>
        <p:nvPicPr>
          <p:cNvPr id="693" name="그림 6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9299" y="5134072"/>
            <a:ext cx="1227743" cy="593545"/>
          </a:xfrm>
          <a:prstGeom prst="rect">
            <a:avLst/>
          </a:prstGeom>
        </p:spPr>
      </p:pic>
      <p:pic>
        <p:nvPicPr>
          <p:cNvPr id="695" name="그림 6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5758" y="5736062"/>
            <a:ext cx="1227743" cy="593545"/>
          </a:xfrm>
          <a:prstGeom prst="rect">
            <a:avLst/>
          </a:prstGeom>
        </p:spPr>
      </p:pic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01" name="타원 400"/>
          <p:cNvSpPr/>
          <p:nvPr/>
        </p:nvSpPr>
        <p:spPr>
          <a:xfrm>
            <a:off x="294607" y="34112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02" name="타원 401"/>
          <p:cNvSpPr/>
          <p:nvPr/>
        </p:nvSpPr>
        <p:spPr>
          <a:xfrm>
            <a:off x="5577215" y="2201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5787970" y="2426343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5787970" y="2600980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5787970" y="2784357"/>
            <a:ext cx="74354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7" name="직사각형 286"/>
          <p:cNvSpPr/>
          <p:nvPr/>
        </p:nvSpPr>
        <p:spPr>
          <a:xfrm>
            <a:off x="5742049" y="2411855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289" name="직사각형 288"/>
          <p:cNvSpPr/>
          <p:nvPr/>
        </p:nvSpPr>
        <p:spPr>
          <a:xfrm>
            <a:off x="5742172" y="2577119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294" name="직사각형 293"/>
          <p:cNvSpPr/>
          <p:nvPr/>
        </p:nvSpPr>
        <p:spPr>
          <a:xfrm>
            <a:off x="5750337" y="2769189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295" name="TextBox 294"/>
          <p:cNvSpPr txBox="1"/>
          <p:nvPr/>
        </p:nvSpPr>
        <p:spPr>
          <a:xfrm>
            <a:off x="6334535" y="23846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99" name="TextBox 298"/>
          <p:cNvSpPr txBox="1"/>
          <p:nvPr/>
        </p:nvSpPr>
        <p:spPr>
          <a:xfrm>
            <a:off x="6334531" y="255138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00" name="TextBox 299"/>
          <p:cNvSpPr txBox="1"/>
          <p:nvPr/>
        </p:nvSpPr>
        <p:spPr>
          <a:xfrm>
            <a:off x="6334529" y="27371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14" name="그룹 313"/>
          <p:cNvGrpSpPr/>
          <p:nvPr/>
        </p:nvGrpSpPr>
        <p:grpSpPr>
          <a:xfrm>
            <a:off x="6573612" y="2379950"/>
            <a:ext cx="46267" cy="598689"/>
            <a:chOff x="4188675" y="1319994"/>
            <a:chExt cx="91611" cy="598689"/>
          </a:xfrm>
        </p:grpSpPr>
        <p:sp>
          <p:nvSpPr>
            <p:cNvPr id="315" name="모서리가 둥근 직사각형 31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직사각형 316"/>
          <p:cNvSpPr/>
          <p:nvPr/>
        </p:nvSpPr>
        <p:spPr>
          <a:xfrm>
            <a:off x="699517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8" name="직사각형 317"/>
          <p:cNvSpPr/>
          <p:nvPr/>
        </p:nvSpPr>
        <p:spPr>
          <a:xfrm>
            <a:off x="700030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9" name="직사각형 318"/>
          <p:cNvSpPr/>
          <p:nvPr/>
        </p:nvSpPr>
        <p:spPr>
          <a:xfrm>
            <a:off x="701051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7014264" y="3020125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1" name="직사각형 320"/>
          <p:cNvSpPr/>
          <p:nvPr/>
        </p:nvSpPr>
        <p:spPr>
          <a:xfrm>
            <a:off x="7019397" y="358890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2" name="직사각형 321"/>
          <p:cNvSpPr/>
          <p:nvPr/>
        </p:nvSpPr>
        <p:spPr>
          <a:xfrm>
            <a:off x="7029605" y="414075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3" name="직사각형 322"/>
          <p:cNvSpPr/>
          <p:nvPr/>
        </p:nvSpPr>
        <p:spPr>
          <a:xfrm>
            <a:off x="703549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4" name="직사각형 323"/>
          <p:cNvSpPr/>
          <p:nvPr/>
        </p:nvSpPr>
        <p:spPr>
          <a:xfrm>
            <a:off x="7034129" y="5309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7050588" y="591191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타원 325"/>
          <p:cNvSpPr/>
          <p:nvPr/>
        </p:nvSpPr>
        <p:spPr>
          <a:xfrm>
            <a:off x="6841938" y="8439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7" name="타원 326"/>
          <p:cNvSpPr/>
          <p:nvPr/>
        </p:nvSpPr>
        <p:spPr>
          <a:xfrm>
            <a:off x="3189472" y="397385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6" name="타원 335"/>
          <p:cNvSpPr/>
          <p:nvPr/>
        </p:nvSpPr>
        <p:spPr>
          <a:xfrm>
            <a:off x="3222582" y="522474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6" name="직사각형 345"/>
          <p:cNvSpPr/>
          <p:nvPr/>
        </p:nvSpPr>
        <p:spPr>
          <a:xfrm>
            <a:off x="1004479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직사각형 346"/>
          <p:cNvSpPr/>
          <p:nvPr/>
        </p:nvSpPr>
        <p:spPr>
          <a:xfrm>
            <a:off x="1551884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>
          <a:xfrm>
            <a:off x="2082667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직사각형 380"/>
          <p:cNvSpPr/>
          <p:nvPr/>
        </p:nvSpPr>
        <p:spPr>
          <a:xfrm>
            <a:off x="2616116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3" name="직사각형 402"/>
          <p:cNvSpPr/>
          <p:nvPr/>
        </p:nvSpPr>
        <p:spPr>
          <a:xfrm>
            <a:off x="3065437" y="3403170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4" name="직사각형 403"/>
          <p:cNvSpPr/>
          <p:nvPr/>
        </p:nvSpPr>
        <p:spPr>
          <a:xfrm>
            <a:off x="3128011" y="3392997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05" name="직사각형 404"/>
          <p:cNvSpPr/>
          <p:nvPr/>
        </p:nvSpPr>
        <p:spPr>
          <a:xfrm>
            <a:off x="3188489" y="4008171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06" name="직사각형 405"/>
          <p:cNvSpPr/>
          <p:nvPr/>
        </p:nvSpPr>
        <p:spPr>
          <a:xfrm>
            <a:off x="1028893" y="461510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6" name="직사각형 425"/>
          <p:cNvSpPr/>
          <p:nvPr/>
        </p:nvSpPr>
        <p:spPr>
          <a:xfrm>
            <a:off x="1585153" y="461510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7" name="직사각형 426"/>
          <p:cNvSpPr/>
          <p:nvPr/>
        </p:nvSpPr>
        <p:spPr>
          <a:xfrm>
            <a:off x="2103726" y="460748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8" name="직사각형 427"/>
          <p:cNvSpPr/>
          <p:nvPr/>
        </p:nvSpPr>
        <p:spPr>
          <a:xfrm>
            <a:off x="2644746" y="460748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9" name="직사각형 428"/>
          <p:cNvSpPr/>
          <p:nvPr/>
        </p:nvSpPr>
        <p:spPr>
          <a:xfrm>
            <a:off x="3218825" y="5273584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0" name="직사각형 429"/>
          <p:cNvSpPr/>
          <p:nvPr/>
        </p:nvSpPr>
        <p:spPr>
          <a:xfrm>
            <a:off x="3664356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직사각형 430"/>
          <p:cNvSpPr/>
          <p:nvPr/>
        </p:nvSpPr>
        <p:spPr>
          <a:xfrm>
            <a:off x="4211761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4742544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3" name="직사각형 432"/>
          <p:cNvSpPr/>
          <p:nvPr/>
        </p:nvSpPr>
        <p:spPr>
          <a:xfrm>
            <a:off x="5275993" y="462039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직사각형 433"/>
          <p:cNvSpPr/>
          <p:nvPr/>
        </p:nvSpPr>
        <p:spPr>
          <a:xfrm>
            <a:off x="3688770" y="461510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4245030" y="461510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4763603" y="460748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5304623" y="460748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38" name="구부러진 연결선 437"/>
          <p:cNvCxnSpPr>
            <a:stCxn id="327" idx="4"/>
            <a:endCxn id="346" idx="0"/>
          </p:cNvCxnSpPr>
          <p:nvPr/>
        </p:nvCxnSpPr>
        <p:spPr>
          <a:xfrm rot="5400000">
            <a:off x="2059087" y="3364011"/>
            <a:ext cx="394546" cy="21182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9" name="구부러진 연결선 438"/>
          <p:cNvCxnSpPr>
            <a:stCxn id="327" idx="4"/>
            <a:endCxn id="347" idx="0"/>
          </p:cNvCxnSpPr>
          <p:nvPr/>
        </p:nvCxnSpPr>
        <p:spPr>
          <a:xfrm rot="5400000">
            <a:off x="2332789" y="3637713"/>
            <a:ext cx="394546" cy="1570820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0" name="구부러진 연결선 439"/>
          <p:cNvCxnSpPr>
            <a:stCxn id="327" idx="4"/>
            <a:endCxn id="427" idx="0"/>
          </p:cNvCxnSpPr>
          <p:nvPr/>
        </p:nvCxnSpPr>
        <p:spPr>
          <a:xfrm rot="5400000">
            <a:off x="2602619" y="3894631"/>
            <a:ext cx="381635" cy="1044072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1" name="구부러진 연결선 440"/>
          <p:cNvCxnSpPr>
            <a:stCxn id="327" idx="4"/>
            <a:endCxn id="381" idx="0"/>
          </p:cNvCxnSpPr>
          <p:nvPr/>
        </p:nvCxnSpPr>
        <p:spPr>
          <a:xfrm rot="5400000">
            <a:off x="2864905" y="4169829"/>
            <a:ext cx="394546" cy="5065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2" name="구부러진 연결선 441"/>
          <p:cNvCxnSpPr>
            <a:stCxn id="327" idx="4"/>
            <a:endCxn id="430" idx="0"/>
          </p:cNvCxnSpPr>
          <p:nvPr/>
        </p:nvCxnSpPr>
        <p:spPr>
          <a:xfrm rot="16200000" flipH="1">
            <a:off x="3389025" y="4152297"/>
            <a:ext cx="394546" cy="5416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구부러진 연결선 442"/>
          <p:cNvCxnSpPr>
            <a:stCxn id="327" idx="4"/>
            <a:endCxn id="431" idx="0"/>
          </p:cNvCxnSpPr>
          <p:nvPr/>
        </p:nvCxnSpPr>
        <p:spPr>
          <a:xfrm rot="16200000" flipH="1">
            <a:off x="3662727" y="3878594"/>
            <a:ext cx="394546" cy="108905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구부러진 연결선 443"/>
          <p:cNvCxnSpPr>
            <a:stCxn id="327" idx="4"/>
            <a:endCxn id="432" idx="0"/>
          </p:cNvCxnSpPr>
          <p:nvPr/>
        </p:nvCxnSpPr>
        <p:spPr>
          <a:xfrm rot="16200000" flipH="1">
            <a:off x="3928119" y="3613203"/>
            <a:ext cx="394546" cy="1619840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구부러진 연결선 444"/>
          <p:cNvCxnSpPr>
            <a:stCxn id="327" idx="4"/>
            <a:endCxn id="433" idx="0"/>
          </p:cNvCxnSpPr>
          <p:nvPr/>
        </p:nvCxnSpPr>
        <p:spPr>
          <a:xfrm rot="16200000" flipH="1">
            <a:off x="4194843" y="3346478"/>
            <a:ext cx="394546" cy="215328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구부러진 연결선 445"/>
          <p:cNvCxnSpPr>
            <a:stCxn id="346" idx="2"/>
            <a:endCxn id="336" idx="0"/>
          </p:cNvCxnSpPr>
          <p:nvPr/>
        </p:nvCxnSpPr>
        <p:spPr>
          <a:xfrm rot="16200000" flipH="1">
            <a:off x="2052808" y="3928969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구부러진 연결선 446"/>
          <p:cNvCxnSpPr>
            <a:stCxn id="426" idx="2"/>
            <a:endCxn id="336" idx="0"/>
          </p:cNvCxnSpPr>
          <p:nvPr/>
        </p:nvCxnSpPr>
        <p:spPr>
          <a:xfrm rot="16200000" flipH="1">
            <a:off x="2338218" y="4214379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구부러진 연결선 447"/>
          <p:cNvCxnSpPr>
            <a:stCxn id="427" idx="2"/>
            <a:endCxn id="336" idx="0"/>
          </p:cNvCxnSpPr>
          <p:nvPr/>
        </p:nvCxnSpPr>
        <p:spPr>
          <a:xfrm rot="16200000" flipH="1">
            <a:off x="2593695" y="4469856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구부러진 연결선 448"/>
          <p:cNvCxnSpPr>
            <a:stCxn id="381" idx="2"/>
            <a:endCxn id="336" idx="0"/>
          </p:cNvCxnSpPr>
          <p:nvPr/>
        </p:nvCxnSpPr>
        <p:spPr>
          <a:xfrm rot="16200000" flipH="1">
            <a:off x="2858627" y="4734788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구부러진 연결선 449"/>
          <p:cNvCxnSpPr>
            <a:stCxn id="430" idx="2"/>
            <a:endCxn id="336" idx="0"/>
          </p:cNvCxnSpPr>
          <p:nvPr/>
        </p:nvCxnSpPr>
        <p:spPr>
          <a:xfrm rot="5400000">
            <a:off x="3382747" y="4750366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구부러진 연결선 450"/>
          <p:cNvCxnSpPr>
            <a:stCxn id="431" idx="2"/>
            <a:endCxn id="336" idx="0"/>
          </p:cNvCxnSpPr>
          <p:nvPr/>
        </p:nvCxnSpPr>
        <p:spPr>
          <a:xfrm rot="5400000">
            <a:off x="3656450" y="4476664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구부러진 연결선 451"/>
          <p:cNvCxnSpPr>
            <a:stCxn id="432" idx="2"/>
            <a:endCxn id="336" idx="0"/>
          </p:cNvCxnSpPr>
          <p:nvPr/>
        </p:nvCxnSpPr>
        <p:spPr>
          <a:xfrm rot="5400000">
            <a:off x="3921841" y="4211272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구부러진 연결선 452"/>
          <p:cNvCxnSpPr>
            <a:stCxn id="433" idx="2"/>
            <a:endCxn id="336" idx="0"/>
          </p:cNvCxnSpPr>
          <p:nvPr/>
        </p:nvCxnSpPr>
        <p:spPr>
          <a:xfrm rot="5400000">
            <a:off x="4188566" y="3944548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직선 화살표 연결선 453"/>
          <p:cNvCxnSpPr>
            <a:stCxn id="403" idx="2"/>
            <a:endCxn id="327" idx="0"/>
          </p:cNvCxnSpPr>
          <p:nvPr/>
        </p:nvCxnSpPr>
        <p:spPr>
          <a:xfrm flipH="1">
            <a:off x="3315472" y="3586544"/>
            <a:ext cx="1272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extBox 454"/>
          <p:cNvSpPr txBox="1"/>
          <p:nvPr/>
        </p:nvSpPr>
        <p:spPr>
          <a:xfrm>
            <a:off x="2790169" y="361953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56" name="TextBox 455"/>
          <p:cNvSpPr txBox="1"/>
          <p:nvPr/>
        </p:nvSpPr>
        <p:spPr>
          <a:xfrm>
            <a:off x="1112889" y="42497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57" name="TextBox 456"/>
          <p:cNvSpPr txBox="1"/>
          <p:nvPr/>
        </p:nvSpPr>
        <p:spPr>
          <a:xfrm>
            <a:off x="1560588" y="42205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58" name="TextBox 457"/>
          <p:cNvSpPr txBox="1"/>
          <p:nvPr/>
        </p:nvSpPr>
        <p:spPr>
          <a:xfrm>
            <a:off x="2153710" y="41663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59" name="TextBox 458"/>
          <p:cNvSpPr txBox="1"/>
          <p:nvPr/>
        </p:nvSpPr>
        <p:spPr>
          <a:xfrm>
            <a:off x="2565302" y="41286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0" name="TextBox 459"/>
          <p:cNvSpPr txBox="1"/>
          <p:nvPr/>
        </p:nvSpPr>
        <p:spPr>
          <a:xfrm>
            <a:off x="3432683" y="41075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1" name="TextBox 460"/>
          <p:cNvSpPr txBox="1"/>
          <p:nvPr/>
        </p:nvSpPr>
        <p:spPr>
          <a:xfrm>
            <a:off x="4031717" y="413943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4564637" y="41629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TextBox 462"/>
          <p:cNvSpPr txBox="1"/>
          <p:nvPr/>
        </p:nvSpPr>
        <p:spPr>
          <a:xfrm>
            <a:off x="5095440" y="42205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4" name="TextBox 463"/>
          <p:cNvSpPr txBox="1"/>
          <p:nvPr/>
        </p:nvSpPr>
        <p:spPr>
          <a:xfrm>
            <a:off x="1124959" y="497353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5" name="TextBox 464"/>
          <p:cNvSpPr txBox="1"/>
          <p:nvPr/>
        </p:nvSpPr>
        <p:spPr>
          <a:xfrm>
            <a:off x="1623208" y="49885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6" name="TextBox 465"/>
          <p:cNvSpPr txBox="1"/>
          <p:nvPr/>
        </p:nvSpPr>
        <p:spPr>
          <a:xfrm>
            <a:off x="2095163" y="502003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7" name="TextBox 466"/>
          <p:cNvSpPr txBox="1"/>
          <p:nvPr/>
        </p:nvSpPr>
        <p:spPr>
          <a:xfrm>
            <a:off x="2617868" y="507078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8" name="TextBox 467"/>
          <p:cNvSpPr txBox="1"/>
          <p:nvPr/>
        </p:nvSpPr>
        <p:spPr>
          <a:xfrm>
            <a:off x="3520943" y="50505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9" name="TextBox 468"/>
          <p:cNvSpPr txBox="1"/>
          <p:nvPr/>
        </p:nvSpPr>
        <p:spPr>
          <a:xfrm>
            <a:off x="4095803" y="50153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6" name="TextBox 475"/>
          <p:cNvSpPr txBox="1"/>
          <p:nvPr/>
        </p:nvSpPr>
        <p:spPr>
          <a:xfrm>
            <a:off x="4677230" y="496993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77" name="TextBox 476"/>
          <p:cNvSpPr txBox="1"/>
          <p:nvPr/>
        </p:nvSpPr>
        <p:spPr>
          <a:xfrm>
            <a:off x="5193023" y="486613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478" name="표 4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010765"/>
              </p:ext>
            </p:extLst>
          </p:nvPr>
        </p:nvGraphicFramePr>
        <p:xfrm>
          <a:off x="281898" y="5546488"/>
          <a:ext cx="6400832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79" name="타원 478"/>
          <p:cNvSpPr/>
          <p:nvPr/>
        </p:nvSpPr>
        <p:spPr>
          <a:xfrm>
            <a:off x="280433" y="54820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6659947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0516935"/>
              </p:ext>
            </p:extLst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저장된 프로세스 모델 리스트 선택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effectLst/>
                        </a:rPr>
                        <a:t>저장된 프로세스 필터</a:t>
                      </a:r>
                      <a:r>
                        <a:rPr lang="en-US" altLang="ko-KR" sz="800" baseline="0" dirty="0" smtClean="0">
                          <a:effectLst/>
                        </a:rPr>
                        <a:t>/</a:t>
                      </a:r>
                      <a:r>
                        <a:rPr lang="ko-KR" altLang="en-US" sz="800" baseline="0" smtClean="0">
                          <a:effectLst/>
                        </a:rPr>
                        <a:t>그룹조건에 </a:t>
                      </a:r>
                      <a:r>
                        <a:rPr lang="ko-KR" altLang="en-US" sz="800" baseline="0" dirty="0" smtClean="0">
                          <a:effectLst/>
                        </a:rPr>
                        <a:t>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 smtClean="0">
                <a:solidFill>
                  <a:schemeClr val="tx1"/>
                </a:solidFill>
              </a:rPr>
              <a:t>워크큐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5397859" y="1180695"/>
            <a:ext cx="1217062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081174" y="1179354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17681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2768246" y="1318732"/>
            <a:ext cx="1307105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464401" y="1320073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4134709" y="1318047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379838" y="2244999"/>
            <a:ext cx="83570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Vessel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3" name="직사각형 282"/>
          <p:cNvSpPr/>
          <p:nvPr/>
        </p:nvSpPr>
        <p:spPr>
          <a:xfrm>
            <a:off x="1177652" y="2244078"/>
            <a:ext cx="90532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021550" y="2244999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25240" y="2384377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253788" y="2387127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3435257" y="2385718"/>
            <a:ext cx="1137503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2075085" y="2383692"/>
            <a:ext cx="127578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0" name="모서리가 둥근 직사각형 559"/>
          <p:cNvSpPr/>
          <p:nvPr/>
        </p:nvSpPr>
        <p:spPr>
          <a:xfrm>
            <a:off x="1134137" y="2383692"/>
            <a:ext cx="45719" cy="598689"/>
          </a:xfrm>
          <a:prstGeom prst="roundRect">
            <a:avLst>
              <a:gd name="adj" fmla="val 37166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3362674" y="2248015"/>
            <a:ext cx="121706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1" name="그림 6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pic>
        <p:nvPicPr>
          <p:cNvPr id="683" name="그림 68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pic>
        <p:nvPicPr>
          <p:cNvPr id="685" name="그림 6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687" name="그림 6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689" name="그림 6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691" name="그림 6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pic>
        <p:nvPicPr>
          <p:cNvPr id="693" name="그림 6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9299" y="5134072"/>
            <a:ext cx="1227743" cy="593545"/>
          </a:xfrm>
          <a:prstGeom prst="rect">
            <a:avLst/>
          </a:prstGeom>
        </p:spPr>
      </p:pic>
      <p:pic>
        <p:nvPicPr>
          <p:cNvPr id="695" name="그림 6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5758" y="5736062"/>
            <a:ext cx="1227743" cy="593545"/>
          </a:xfrm>
          <a:prstGeom prst="rect">
            <a:avLst/>
          </a:prstGeom>
        </p:spPr>
      </p:pic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01" name="타원 400"/>
          <p:cNvSpPr/>
          <p:nvPr/>
        </p:nvSpPr>
        <p:spPr>
          <a:xfrm>
            <a:off x="294607" y="34112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02" name="타원 401"/>
          <p:cNvSpPr/>
          <p:nvPr/>
        </p:nvSpPr>
        <p:spPr>
          <a:xfrm>
            <a:off x="5102755" y="3294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Window Body" descr="&lt;Tags&gt;&lt;SMARTRESIZEANCHORS&gt;Absolute,Absolute,Absolute,Absolute&lt;/SMARTRESIZEANCHORS&gt;&lt;/Tags&gt;"/>
          <p:cNvSpPr/>
          <p:nvPr/>
        </p:nvSpPr>
        <p:spPr>
          <a:xfrm>
            <a:off x="922649" y="1179353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8" name="Title Bar" descr="&lt;Tags&gt;&lt;SMARTRESIZEANCHORS&gt;Absolute,None,Absolute,Absolute&lt;/SMARTRESIZEANCHORS&gt;&lt;/Tags&gt;"/>
          <p:cNvSpPr/>
          <p:nvPr/>
        </p:nvSpPr>
        <p:spPr>
          <a:xfrm>
            <a:off x="922649" y="941610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3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271071" y="1012857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255" name="표 2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928792"/>
              </p:ext>
            </p:extLst>
          </p:nvPr>
        </p:nvGraphicFramePr>
        <p:xfrm>
          <a:off x="939662" y="1190466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60" name="그룹 259"/>
          <p:cNvGrpSpPr/>
          <p:nvPr/>
        </p:nvGrpSpPr>
        <p:grpSpPr>
          <a:xfrm>
            <a:off x="3396263" y="1183495"/>
            <a:ext cx="44802" cy="2016000"/>
            <a:chOff x="4188675" y="1308088"/>
            <a:chExt cx="88711" cy="201600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모서리가 둥근 직사각형 29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3" name="모서리가 둥근 직사각형 292"/>
          <p:cNvSpPr/>
          <p:nvPr/>
        </p:nvSpPr>
        <p:spPr>
          <a:xfrm>
            <a:off x="3078699" y="141264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343614" y="3256147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1767867" y="3256147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990286" y="125024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990282" y="143598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990276" y="161220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990272" y="179794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990280" y="197892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990276" y="21646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990270" y="234087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990266" y="252661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직사각형 312"/>
          <p:cNvSpPr/>
          <p:nvPr/>
        </p:nvSpPr>
        <p:spPr>
          <a:xfrm>
            <a:off x="990276" y="27107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직사각형 316"/>
          <p:cNvSpPr/>
          <p:nvPr/>
        </p:nvSpPr>
        <p:spPr>
          <a:xfrm>
            <a:off x="990270" y="288697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직사각형 317"/>
          <p:cNvSpPr/>
          <p:nvPr/>
        </p:nvSpPr>
        <p:spPr>
          <a:xfrm>
            <a:off x="990266" y="307271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3080192" y="158779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3078699" y="178174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3080192" y="195689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3078699" y="214427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3080192" y="231942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3078699" y="251337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3080192" y="268852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3081874" y="287362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3083367" y="304877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35" name="타원 334"/>
          <p:cNvSpPr/>
          <p:nvPr/>
        </p:nvSpPr>
        <p:spPr>
          <a:xfrm>
            <a:off x="2942948" y="1492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6" name="직사각형 345"/>
          <p:cNvSpPr/>
          <p:nvPr/>
        </p:nvSpPr>
        <p:spPr>
          <a:xfrm>
            <a:off x="699517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47" name="직사각형 346"/>
          <p:cNvSpPr/>
          <p:nvPr/>
        </p:nvSpPr>
        <p:spPr>
          <a:xfrm>
            <a:off x="700030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80" name="직사각형 379"/>
          <p:cNvSpPr/>
          <p:nvPr/>
        </p:nvSpPr>
        <p:spPr>
          <a:xfrm>
            <a:off x="701051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81" name="직사각형 380"/>
          <p:cNvSpPr/>
          <p:nvPr/>
        </p:nvSpPr>
        <p:spPr>
          <a:xfrm>
            <a:off x="7014264" y="3020125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0" name="직사각형 399"/>
          <p:cNvSpPr/>
          <p:nvPr/>
        </p:nvSpPr>
        <p:spPr>
          <a:xfrm>
            <a:off x="7019397" y="358890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QC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3" name="직사각형 402"/>
          <p:cNvSpPr/>
          <p:nvPr/>
        </p:nvSpPr>
        <p:spPr>
          <a:xfrm>
            <a:off x="7029605" y="414075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YT01</a:t>
            </a: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4" name="직사각형 403"/>
          <p:cNvSpPr/>
          <p:nvPr/>
        </p:nvSpPr>
        <p:spPr>
          <a:xfrm>
            <a:off x="703549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5" name="직사각형 404"/>
          <p:cNvSpPr/>
          <p:nvPr/>
        </p:nvSpPr>
        <p:spPr>
          <a:xfrm>
            <a:off x="7034129" y="5309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6" name="직사각형 405"/>
          <p:cNvSpPr/>
          <p:nvPr/>
        </p:nvSpPr>
        <p:spPr>
          <a:xfrm>
            <a:off x="7050588" y="591191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YT04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426" name="직선 연결선 425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" name="타원 426"/>
          <p:cNvSpPr/>
          <p:nvPr/>
        </p:nvSpPr>
        <p:spPr>
          <a:xfrm>
            <a:off x="6809915" y="8417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8" name="타원 427"/>
          <p:cNvSpPr/>
          <p:nvPr/>
        </p:nvSpPr>
        <p:spPr>
          <a:xfrm>
            <a:off x="1395192" y="413366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9" name="타원 428"/>
          <p:cNvSpPr/>
          <p:nvPr/>
        </p:nvSpPr>
        <p:spPr>
          <a:xfrm>
            <a:off x="703875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0" name="타원 429"/>
          <p:cNvSpPr/>
          <p:nvPr/>
        </p:nvSpPr>
        <p:spPr>
          <a:xfrm>
            <a:off x="1542799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1" name="타원 430"/>
          <p:cNvSpPr/>
          <p:nvPr/>
        </p:nvSpPr>
        <p:spPr>
          <a:xfrm>
            <a:off x="2343572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2" name="타원 431"/>
          <p:cNvSpPr/>
          <p:nvPr/>
        </p:nvSpPr>
        <p:spPr>
          <a:xfrm>
            <a:off x="3232395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3" name="직사각형 432"/>
          <p:cNvSpPr/>
          <p:nvPr/>
        </p:nvSpPr>
        <p:spPr>
          <a:xfrm>
            <a:off x="1004479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직사각형 433"/>
          <p:cNvSpPr/>
          <p:nvPr/>
        </p:nvSpPr>
        <p:spPr>
          <a:xfrm>
            <a:off x="1551884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5" name="직사각형 434"/>
          <p:cNvSpPr/>
          <p:nvPr/>
        </p:nvSpPr>
        <p:spPr>
          <a:xfrm>
            <a:off x="2082667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직사각형 435"/>
          <p:cNvSpPr/>
          <p:nvPr/>
        </p:nvSpPr>
        <p:spPr>
          <a:xfrm>
            <a:off x="2616116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타원 436"/>
          <p:cNvSpPr/>
          <p:nvPr/>
        </p:nvSpPr>
        <p:spPr>
          <a:xfrm>
            <a:off x="2345561" y="413366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8" name="직사각형 437"/>
          <p:cNvSpPr/>
          <p:nvPr/>
        </p:nvSpPr>
        <p:spPr>
          <a:xfrm>
            <a:off x="1736976" y="3562986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9" name="직사각형 438"/>
          <p:cNvSpPr/>
          <p:nvPr/>
        </p:nvSpPr>
        <p:spPr>
          <a:xfrm>
            <a:off x="1721916" y="3552813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0" name="직사각형 439"/>
          <p:cNvSpPr/>
          <p:nvPr/>
        </p:nvSpPr>
        <p:spPr>
          <a:xfrm>
            <a:off x="1342453" y="416798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2294953" y="416798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2" name="직사각형 441"/>
          <p:cNvSpPr/>
          <p:nvPr/>
        </p:nvSpPr>
        <p:spPr>
          <a:xfrm>
            <a:off x="1028893" y="477492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3" name="직사각형 442"/>
          <p:cNvSpPr/>
          <p:nvPr/>
        </p:nvSpPr>
        <p:spPr>
          <a:xfrm>
            <a:off x="1585153" y="477492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4" name="직사각형 443"/>
          <p:cNvSpPr/>
          <p:nvPr/>
        </p:nvSpPr>
        <p:spPr>
          <a:xfrm>
            <a:off x="2103726" y="476730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5" name="직사각형 444"/>
          <p:cNvSpPr/>
          <p:nvPr/>
        </p:nvSpPr>
        <p:spPr>
          <a:xfrm>
            <a:off x="2644746" y="476730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6" name="직사각형 445"/>
          <p:cNvSpPr/>
          <p:nvPr/>
        </p:nvSpPr>
        <p:spPr>
          <a:xfrm>
            <a:off x="656988" y="542621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7" name="직사각형 446"/>
          <p:cNvSpPr/>
          <p:nvPr/>
        </p:nvSpPr>
        <p:spPr>
          <a:xfrm>
            <a:off x="1495188" y="542621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8" name="직사각형 447"/>
          <p:cNvSpPr/>
          <p:nvPr/>
        </p:nvSpPr>
        <p:spPr>
          <a:xfrm>
            <a:off x="2301533" y="543383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9" name="직사각형 448"/>
          <p:cNvSpPr/>
          <p:nvPr/>
        </p:nvSpPr>
        <p:spPr>
          <a:xfrm>
            <a:off x="3193073" y="543383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0" name="타원 449"/>
          <p:cNvSpPr/>
          <p:nvPr/>
        </p:nvSpPr>
        <p:spPr>
          <a:xfrm>
            <a:off x="4085549" y="413366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1" name="타원 450"/>
          <p:cNvSpPr/>
          <p:nvPr/>
        </p:nvSpPr>
        <p:spPr>
          <a:xfrm>
            <a:off x="4019072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2" name="타원 451"/>
          <p:cNvSpPr/>
          <p:nvPr/>
        </p:nvSpPr>
        <p:spPr>
          <a:xfrm>
            <a:off x="4926576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타원 452"/>
          <p:cNvSpPr/>
          <p:nvPr/>
        </p:nvSpPr>
        <p:spPr>
          <a:xfrm>
            <a:off x="5765449" y="539462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3664356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5" name="직사각형 454"/>
          <p:cNvSpPr/>
          <p:nvPr/>
        </p:nvSpPr>
        <p:spPr>
          <a:xfrm>
            <a:off x="4211761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4742544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5275993" y="478021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8" name="타원 457"/>
          <p:cNvSpPr/>
          <p:nvPr/>
        </p:nvSpPr>
        <p:spPr>
          <a:xfrm>
            <a:off x="5005438" y="413366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9" name="직사각형 458"/>
          <p:cNvSpPr/>
          <p:nvPr/>
        </p:nvSpPr>
        <p:spPr>
          <a:xfrm>
            <a:off x="4396853" y="3562986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0" name="직사각형 459"/>
          <p:cNvSpPr/>
          <p:nvPr/>
        </p:nvSpPr>
        <p:spPr>
          <a:xfrm>
            <a:off x="4412273" y="3552813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1" name="직사각형 460"/>
          <p:cNvSpPr/>
          <p:nvPr/>
        </p:nvSpPr>
        <p:spPr>
          <a:xfrm>
            <a:off x="4032810" y="416798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2" name="직사각형 461"/>
          <p:cNvSpPr/>
          <p:nvPr/>
        </p:nvSpPr>
        <p:spPr>
          <a:xfrm>
            <a:off x="4954830" y="416798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3" name="직사각형 462"/>
          <p:cNvSpPr/>
          <p:nvPr/>
        </p:nvSpPr>
        <p:spPr>
          <a:xfrm>
            <a:off x="3688770" y="477492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4" name="직사각형 463"/>
          <p:cNvSpPr/>
          <p:nvPr/>
        </p:nvSpPr>
        <p:spPr>
          <a:xfrm>
            <a:off x="4245030" y="477492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4763603" y="476730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6" name="직사각형 465"/>
          <p:cNvSpPr/>
          <p:nvPr/>
        </p:nvSpPr>
        <p:spPr>
          <a:xfrm>
            <a:off x="5304623" y="476730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7" name="직사각형 466"/>
          <p:cNvSpPr/>
          <p:nvPr/>
        </p:nvSpPr>
        <p:spPr>
          <a:xfrm>
            <a:off x="3972185" y="542621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8" name="직사각형 467"/>
          <p:cNvSpPr/>
          <p:nvPr/>
        </p:nvSpPr>
        <p:spPr>
          <a:xfrm>
            <a:off x="4878965" y="542621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9" name="직사각형 468"/>
          <p:cNvSpPr/>
          <p:nvPr/>
        </p:nvSpPr>
        <p:spPr>
          <a:xfrm>
            <a:off x="5723410" y="543383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0" name="구부러진 연결선 469"/>
          <p:cNvCxnSpPr>
            <a:stCxn id="438" idx="2"/>
            <a:endCxn id="428" idx="0"/>
          </p:cNvCxnSpPr>
          <p:nvPr/>
        </p:nvCxnSpPr>
        <p:spPr>
          <a:xfrm rot="5400000">
            <a:off x="1561085" y="3706468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구부러진 연결선 470"/>
          <p:cNvCxnSpPr>
            <a:stCxn id="438" idx="2"/>
            <a:endCxn id="437" idx="0"/>
          </p:cNvCxnSpPr>
          <p:nvPr/>
        </p:nvCxnSpPr>
        <p:spPr>
          <a:xfrm rot="16200000" flipH="1">
            <a:off x="2036269" y="3698374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구부러진 연결선 471"/>
          <p:cNvCxnSpPr>
            <a:stCxn id="428" idx="4"/>
            <a:endCxn id="433" idx="0"/>
          </p:cNvCxnSpPr>
          <p:nvPr/>
        </p:nvCxnSpPr>
        <p:spPr>
          <a:xfrm rot="5400000">
            <a:off x="1161947" y="4420967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구부러진 연결선 472"/>
          <p:cNvCxnSpPr>
            <a:stCxn id="428" idx="4"/>
            <a:endCxn id="434" idx="0"/>
          </p:cNvCxnSpPr>
          <p:nvPr/>
        </p:nvCxnSpPr>
        <p:spPr>
          <a:xfrm rot="16200000" flipH="1">
            <a:off x="1435649" y="4471209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28" idx="4"/>
            <a:endCxn id="444" idx="0"/>
          </p:cNvCxnSpPr>
          <p:nvPr/>
        </p:nvCxnSpPr>
        <p:spPr>
          <a:xfrm rot="16200000" flipH="1">
            <a:off x="1705479" y="4201379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37" idx="4"/>
            <a:endCxn id="436" idx="0"/>
          </p:cNvCxnSpPr>
          <p:nvPr/>
        </p:nvCxnSpPr>
        <p:spPr>
          <a:xfrm rot="16200000" flipH="1">
            <a:off x="2442949" y="4414277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37" idx="4"/>
            <a:endCxn id="435" idx="0"/>
          </p:cNvCxnSpPr>
          <p:nvPr/>
        </p:nvCxnSpPr>
        <p:spPr>
          <a:xfrm rot="5400000">
            <a:off x="2176225" y="4484876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59" idx="2"/>
            <a:endCxn id="450" idx="0"/>
          </p:cNvCxnSpPr>
          <p:nvPr/>
        </p:nvCxnSpPr>
        <p:spPr>
          <a:xfrm rot="5400000">
            <a:off x="4236202" y="3721708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59" idx="2"/>
            <a:endCxn id="458" idx="0"/>
          </p:cNvCxnSpPr>
          <p:nvPr/>
        </p:nvCxnSpPr>
        <p:spPr>
          <a:xfrm rot="16200000" flipH="1">
            <a:off x="4696146" y="3698374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9" name="구부러진 연결선 478"/>
          <p:cNvCxnSpPr>
            <a:stCxn id="450" idx="4"/>
            <a:endCxn id="454" idx="0"/>
          </p:cNvCxnSpPr>
          <p:nvPr/>
        </p:nvCxnSpPr>
        <p:spPr>
          <a:xfrm rot="5400000">
            <a:off x="3837064" y="4405727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0" name="구부러진 연결선 479"/>
          <p:cNvCxnSpPr>
            <a:stCxn id="450" idx="4"/>
            <a:endCxn id="455" idx="0"/>
          </p:cNvCxnSpPr>
          <p:nvPr/>
        </p:nvCxnSpPr>
        <p:spPr>
          <a:xfrm rot="16200000" flipH="1">
            <a:off x="4110766" y="4486449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1" name="구부러진 연결선 480"/>
          <p:cNvCxnSpPr>
            <a:stCxn id="450" idx="4"/>
            <a:endCxn id="456" idx="0"/>
          </p:cNvCxnSpPr>
          <p:nvPr/>
        </p:nvCxnSpPr>
        <p:spPr>
          <a:xfrm rot="16200000" flipH="1">
            <a:off x="4376157" y="4221057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2" name="구부러진 연결선 481"/>
          <p:cNvCxnSpPr>
            <a:stCxn id="458" idx="4"/>
            <a:endCxn id="457" idx="0"/>
          </p:cNvCxnSpPr>
          <p:nvPr/>
        </p:nvCxnSpPr>
        <p:spPr>
          <a:xfrm rot="16200000" flipH="1">
            <a:off x="5102826" y="4414277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3" name="구부러진 연결선 482"/>
          <p:cNvCxnSpPr>
            <a:stCxn id="458" idx="4"/>
            <a:endCxn id="455" idx="0"/>
          </p:cNvCxnSpPr>
          <p:nvPr/>
        </p:nvCxnSpPr>
        <p:spPr>
          <a:xfrm rot="5400000">
            <a:off x="4570711" y="4219485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4" name="구부러진 연결선 483"/>
          <p:cNvCxnSpPr>
            <a:stCxn id="458" idx="4"/>
            <a:endCxn id="465" idx="0"/>
          </p:cNvCxnSpPr>
          <p:nvPr/>
        </p:nvCxnSpPr>
        <p:spPr>
          <a:xfrm rot="5400000">
            <a:off x="4840541" y="4476403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5" name="구부러진 연결선 484"/>
          <p:cNvCxnSpPr>
            <a:stCxn id="433" idx="2"/>
            <a:endCxn id="429" idx="0"/>
          </p:cNvCxnSpPr>
          <p:nvPr/>
        </p:nvCxnSpPr>
        <p:spPr>
          <a:xfrm rot="5400000">
            <a:off x="788422" y="4985800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6" name="구부러진 연결선 485"/>
          <p:cNvCxnSpPr>
            <a:stCxn id="433" idx="2"/>
            <a:endCxn id="430" idx="0"/>
          </p:cNvCxnSpPr>
          <p:nvPr/>
        </p:nvCxnSpPr>
        <p:spPr>
          <a:xfrm rot="16200000" flipH="1">
            <a:off x="1207884" y="4933710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7" name="구부러진 연결선 486"/>
          <p:cNvCxnSpPr>
            <a:stCxn id="433" idx="2"/>
            <a:endCxn id="431" idx="0"/>
          </p:cNvCxnSpPr>
          <p:nvPr/>
        </p:nvCxnSpPr>
        <p:spPr>
          <a:xfrm rot="16200000" flipH="1">
            <a:off x="1608270" y="4533323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8" name="구부러진 연결선 487"/>
          <p:cNvCxnSpPr>
            <a:stCxn id="443" idx="2"/>
            <a:endCxn id="432" idx="0"/>
          </p:cNvCxnSpPr>
          <p:nvPr/>
        </p:nvCxnSpPr>
        <p:spPr>
          <a:xfrm rot="16200000" flipH="1">
            <a:off x="2338092" y="4374322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9" name="구부러진 연결선 488"/>
          <p:cNvCxnSpPr>
            <a:stCxn id="434" idx="2"/>
            <a:endCxn id="430" idx="0"/>
          </p:cNvCxnSpPr>
          <p:nvPr/>
        </p:nvCxnSpPr>
        <p:spPr>
          <a:xfrm rot="5400000">
            <a:off x="1481587" y="5131560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0" name="구부러진 연결선 489"/>
          <p:cNvCxnSpPr>
            <a:stCxn id="434" idx="2"/>
            <a:endCxn id="431" idx="0"/>
          </p:cNvCxnSpPr>
          <p:nvPr/>
        </p:nvCxnSpPr>
        <p:spPr>
          <a:xfrm rot="16200000" flipH="1">
            <a:off x="1881973" y="4807026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구부러진 연결선 490"/>
          <p:cNvCxnSpPr>
            <a:stCxn id="435" idx="2"/>
            <a:endCxn id="430" idx="0"/>
          </p:cNvCxnSpPr>
          <p:nvPr/>
        </p:nvCxnSpPr>
        <p:spPr>
          <a:xfrm rot="5400000">
            <a:off x="1746978" y="4866168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구부러진 연결선 491"/>
          <p:cNvCxnSpPr>
            <a:stCxn id="444" idx="2"/>
            <a:endCxn id="431" idx="0"/>
          </p:cNvCxnSpPr>
          <p:nvPr/>
        </p:nvCxnSpPr>
        <p:spPr>
          <a:xfrm rot="16200000" flipH="1">
            <a:off x="2149157" y="5074210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3" name="구부러진 연결선 492"/>
          <p:cNvCxnSpPr>
            <a:stCxn id="435" idx="2"/>
            <a:endCxn id="432" idx="0"/>
          </p:cNvCxnSpPr>
          <p:nvPr/>
        </p:nvCxnSpPr>
        <p:spPr>
          <a:xfrm rot="16200000" flipH="1">
            <a:off x="2591776" y="4628006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4" name="구부러진 연결선 493"/>
          <p:cNvCxnSpPr>
            <a:stCxn id="436" idx="2"/>
            <a:endCxn id="432" idx="0"/>
          </p:cNvCxnSpPr>
          <p:nvPr/>
        </p:nvCxnSpPr>
        <p:spPr>
          <a:xfrm rot="16200000" flipH="1">
            <a:off x="2858500" y="4894730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구부러진 연결선 494"/>
          <p:cNvCxnSpPr>
            <a:stCxn id="436" idx="2"/>
            <a:endCxn id="431" idx="0"/>
          </p:cNvCxnSpPr>
          <p:nvPr/>
        </p:nvCxnSpPr>
        <p:spPr>
          <a:xfrm rot="5400000">
            <a:off x="2414089" y="4999830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6" name="구부러진 연결선 495"/>
          <p:cNvCxnSpPr>
            <a:stCxn id="454" idx="2"/>
            <a:endCxn id="432" idx="0"/>
          </p:cNvCxnSpPr>
          <p:nvPr/>
        </p:nvCxnSpPr>
        <p:spPr>
          <a:xfrm rot="5400000">
            <a:off x="3382621" y="4920122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구부러진 연결선 496"/>
          <p:cNvCxnSpPr>
            <a:stCxn id="454" idx="2"/>
            <a:endCxn id="451" idx="0"/>
          </p:cNvCxnSpPr>
          <p:nvPr/>
        </p:nvCxnSpPr>
        <p:spPr>
          <a:xfrm rot="16200000" flipH="1">
            <a:off x="3775959" y="5025512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구부러진 연결선 497"/>
          <p:cNvCxnSpPr>
            <a:stCxn id="455" idx="2"/>
            <a:endCxn id="452" idx="0"/>
          </p:cNvCxnSpPr>
          <p:nvPr/>
        </p:nvCxnSpPr>
        <p:spPr>
          <a:xfrm rot="16200000" flipH="1">
            <a:off x="4503413" y="4845462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9" name="구부러진 연결선 498"/>
          <p:cNvCxnSpPr>
            <a:stCxn id="455" idx="2"/>
            <a:endCxn id="451" idx="0"/>
          </p:cNvCxnSpPr>
          <p:nvPr/>
        </p:nvCxnSpPr>
        <p:spPr>
          <a:xfrm rot="5400000">
            <a:off x="4049662" y="5039758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구부러진 연결선 499"/>
          <p:cNvCxnSpPr>
            <a:stCxn id="456" idx="2"/>
            <a:endCxn id="451" idx="0"/>
          </p:cNvCxnSpPr>
          <p:nvPr/>
        </p:nvCxnSpPr>
        <p:spPr>
          <a:xfrm rot="5400000">
            <a:off x="4315053" y="4774366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1" name="구부러진 연결선 500"/>
          <p:cNvCxnSpPr>
            <a:stCxn id="456" idx="2"/>
            <a:endCxn id="452" idx="0"/>
          </p:cNvCxnSpPr>
          <p:nvPr/>
        </p:nvCxnSpPr>
        <p:spPr>
          <a:xfrm rot="16200000" flipH="1">
            <a:off x="4768805" y="5110854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구부러진 연결선 501"/>
          <p:cNvCxnSpPr>
            <a:stCxn id="457" idx="2"/>
            <a:endCxn id="452" idx="0"/>
          </p:cNvCxnSpPr>
          <p:nvPr/>
        </p:nvCxnSpPr>
        <p:spPr>
          <a:xfrm rot="5400000">
            <a:off x="5035530" y="4961394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3" name="구부러진 연결선 502"/>
          <p:cNvCxnSpPr>
            <a:stCxn id="457" idx="2"/>
            <a:endCxn id="453" idx="0"/>
          </p:cNvCxnSpPr>
          <p:nvPr/>
        </p:nvCxnSpPr>
        <p:spPr>
          <a:xfrm rot="16200000" flipH="1">
            <a:off x="5454966" y="4958142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4" name="TextBox 503"/>
          <p:cNvSpPr txBox="1"/>
          <p:nvPr/>
        </p:nvSpPr>
        <p:spPr>
          <a:xfrm>
            <a:off x="1288854" y="373616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5" name="TextBox 504"/>
          <p:cNvSpPr txBox="1"/>
          <p:nvPr/>
        </p:nvSpPr>
        <p:spPr>
          <a:xfrm>
            <a:off x="2126857" y="37430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6" name="TextBox 505"/>
          <p:cNvSpPr txBox="1"/>
          <p:nvPr/>
        </p:nvSpPr>
        <p:spPr>
          <a:xfrm>
            <a:off x="975316" y="442114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7" name="TextBox 506"/>
          <p:cNvSpPr txBox="1"/>
          <p:nvPr/>
        </p:nvSpPr>
        <p:spPr>
          <a:xfrm>
            <a:off x="1342385" y="44811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1754298" y="44429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2103726" y="441212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0" name="TextBox 509"/>
          <p:cNvSpPr txBox="1"/>
          <p:nvPr/>
        </p:nvSpPr>
        <p:spPr>
          <a:xfrm>
            <a:off x="2462800" y="445055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1" name="TextBox 510"/>
          <p:cNvSpPr txBox="1"/>
          <p:nvPr/>
        </p:nvSpPr>
        <p:spPr>
          <a:xfrm>
            <a:off x="1000551" y="509872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2" name="TextBox 511"/>
          <p:cNvSpPr txBox="1"/>
          <p:nvPr/>
        </p:nvSpPr>
        <p:spPr>
          <a:xfrm>
            <a:off x="1214115" y="49225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3" name="TextBox 512"/>
          <p:cNvSpPr txBox="1"/>
          <p:nvPr/>
        </p:nvSpPr>
        <p:spPr>
          <a:xfrm>
            <a:off x="863813" y="553793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4" name="TextBox 513"/>
          <p:cNvSpPr txBox="1"/>
          <p:nvPr/>
        </p:nvSpPr>
        <p:spPr>
          <a:xfrm>
            <a:off x="1754838" y="494560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5" name="TextBox 514"/>
          <p:cNvSpPr txBox="1"/>
          <p:nvPr/>
        </p:nvSpPr>
        <p:spPr>
          <a:xfrm>
            <a:off x="1909809" y="52354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6" name="TextBox 515"/>
          <p:cNvSpPr txBox="1"/>
          <p:nvPr/>
        </p:nvSpPr>
        <p:spPr>
          <a:xfrm>
            <a:off x="1652925" y="51765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7" name="TextBox 516"/>
          <p:cNvSpPr txBox="1"/>
          <p:nvPr/>
        </p:nvSpPr>
        <p:spPr>
          <a:xfrm>
            <a:off x="2178703" y="49253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8" name="TextBox 517"/>
          <p:cNvSpPr txBox="1"/>
          <p:nvPr/>
        </p:nvSpPr>
        <p:spPr>
          <a:xfrm>
            <a:off x="2461757" y="49715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19" name="TextBox 518"/>
          <p:cNvSpPr txBox="1"/>
          <p:nvPr/>
        </p:nvSpPr>
        <p:spPr>
          <a:xfrm>
            <a:off x="2896637" y="49715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0" name="TextBox 519"/>
          <p:cNvSpPr txBox="1"/>
          <p:nvPr/>
        </p:nvSpPr>
        <p:spPr>
          <a:xfrm>
            <a:off x="3239537" y="495440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1" name="TextBox 520"/>
          <p:cNvSpPr txBox="1"/>
          <p:nvPr/>
        </p:nvSpPr>
        <p:spPr>
          <a:xfrm>
            <a:off x="3642311" y="510546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2" name="TextBox 521"/>
          <p:cNvSpPr txBox="1"/>
          <p:nvPr/>
        </p:nvSpPr>
        <p:spPr>
          <a:xfrm>
            <a:off x="2606200" y="543383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3" name="TextBox 522"/>
          <p:cNvSpPr txBox="1"/>
          <p:nvPr/>
        </p:nvSpPr>
        <p:spPr>
          <a:xfrm>
            <a:off x="2391661" y="51765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4" name="TextBox 523"/>
          <p:cNvSpPr txBox="1"/>
          <p:nvPr/>
        </p:nvSpPr>
        <p:spPr>
          <a:xfrm>
            <a:off x="4052279" y="37745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5" name="TextBox 524"/>
          <p:cNvSpPr txBox="1"/>
          <p:nvPr/>
        </p:nvSpPr>
        <p:spPr>
          <a:xfrm>
            <a:off x="4806184" y="378960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6" name="TextBox 525"/>
          <p:cNvSpPr txBox="1"/>
          <p:nvPr/>
        </p:nvSpPr>
        <p:spPr>
          <a:xfrm>
            <a:off x="3632590" y="43842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7" name="TextBox 526"/>
          <p:cNvSpPr txBox="1"/>
          <p:nvPr/>
        </p:nvSpPr>
        <p:spPr>
          <a:xfrm>
            <a:off x="3877196" y="454408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8" name="TextBox 527"/>
          <p:cNvSpPr txBox="1"/>
          <p:nvPr/>
        </p:nvSpPr>
        <p:spPr>
          <a:xfrm>
            <a:off x="4167759" y="43522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29" name="TextBox 528"/>
          <p:cNvSpPr txBox="1"/>
          <p:nvPr/>
        </p:nvSpPr>
        <p:spPr>
          <a:xfrm>
            <a:off x="4540930" y="436808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0" name="TextBox 529"/>
          <p:cNvSpPr txBox="1"/>
          <p:nvPr/>
        </p:nvSpPr>
        <p:spPr>
          <a:xfrm>
            <a:off x="4845241" y="449832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1" name="TextBox 530"/>
          <p:cNvSpPr txBox="1"/>
          <p:nvPr/>
        </p:nvSpPr>
        <p:spPr>
          <a:xfrm>
            <a:off x="5248916" y="44535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2" name="TextBox 531"/>
          <p:cNvSpPr txBox="1"/>
          <p:nvPr/>
        </p:nvSpPr>
        <p:spPr>
          <a:xfrm>
            <a:off x="5636672" y="50405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3" name="TextBox 532"/>
          <p:cNvSpPr txBox="1"/>
          <p:nvPr/>
        </p:nvSpPr>
        <p:spPr>
          <a:xfrm>
            <a:off x="5121634" y="509389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4" name="TextBox 533"/>
          <p:cNvSpPr txBox="1"/>
          <p:nvPr/>
        </p:nvSpPr>
        <p:spPr>
          <a:xfrm>
            <a:off x="3947405" y="49483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5" name="TextBox 534"/>
          <p:cNvSpPr txBox="1"/>
          <p:nvPr/>
        </p:nvSpPr>
        <p:spPr>
          <a:xfrm>
            <a:off x="4487716" y="49253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6" name="TextBox 535"/>
          <p:cNvSpPr txBox="1"/>
          <p:nvPr/>
        </p:nvSpPr>
        <p:spPr>
          <a:xfrm>
            <a:off x="4245981" y="516929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7" name="TextBox 536"/>
          <p:cNvSpPr txBox="1"/>
          <p:nvPr/>
        </p:nvSpPr>
        <p:spPr>
          <a:xfrm>
            <a:off x="4564888" y="516929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38" name="TextBox 537"/>
          <p:cNvSpPr txBox="1"/>
          <p:nvPr/>
        </p:nvSpPr>
        <p:spPr>
          <a:xfrm>
            <a:off x="5646805" y="480255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graphicFrame>
        <p:nvGraphicFramePr>
          <p:cNvPr id="539" name="표 5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379391"/>
              </p:ext>
            </p:extLst>
          </p:nvPr>
        </p:nvGraphicFramePr>
        <p:xfrm>
          <a:off x="318339" y="5892666"/>
          <a:ext cx="6400832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40" name="타원 539"/>
          <p:cNvSpPr/>
          <p:nvPr/>
        </p:nvSpPr>
        <p:spPr>
          <a:xfrm>
            <a:off x="301972" y="58282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762318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직사각형 194"/>
          <p:cNvSpPr/>
          <p:nvPr/>
        </p:nvSpPr>
        <p:spPr>
          <a:xfrm>
            <a:off x="385500" y="2233403"/>
            <a:ext cx="88696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ID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2759135"/>
              </p:ext>
            </p:extLst>
          </p:nvPr>
        </p:nvGraphicFramePr>
        <p:xfrm>
          <a:off x="9488422" y="851115"/>
          <a:ext cx="2637675" cy="618098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선택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검색 버튼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smtClean="0">
                          <a:effectLst/>
                        </a:rPr>
                        <a:t>해당 날짜 구간에 </a:t>
                      </a:r>
                      <a:r>
                        <a:rPr lang="ko-KR" altLang="en-US" sz="800" baseline="0" smtClean="0">
                          <a:effectLst/>
                        </a:rPr>
                        <a:t> 출입한 </a:t>
                      </a:r>
                      <a:r>
                        <a:rPr lang="en-US" altLang="ko-KR" sz="800" baseline="0" dirty="0" smtClean="0">
                          <a:effectLst/>
                        </a:rPr>
                        <a:t>Gate ID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 : Gate ID List </a:t>
                      </a:r>
                      <a:r>
                        <a:rPr lang="ko-KR" altLang="en-US" sz="800" baseline="0" smtClean="0">
                          <a:effectLst/>
                        </a:rPr>
                        <a:t>선택 팝업 창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List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Gate, Gate Job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조건에 맞는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확인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필터조건 미 설정 시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선택 팝업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팝업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Gate, Gate Job Type, OTR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조건에 맞는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endParaRPr kumimoji="1" lang="ko-KR" altLang="en-US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sp>
        <p:nvSpPr>
          <p:cNvPr id="346" name="타원 345"/>
          <p:cNvSpPr/>
          <p:nvPr/>
        </p:nvSpPr>
        <p:spPr>
          <a:xfrm>
            <a:off x="5319251" y="8840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5017359" y="1311697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5" name="모서리가 둥근 직사각형 424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3" name="직사각형 54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4" name="직사각형 54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545" name="모서리가 둥근 직사각형 54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09" name="그룹 708"/>
          <p:cNvGrpSpPr/>
          <p:nvPr/>
        </p:nvGrpSpPr>
        <p:grpSpPr>
          <a:xfrm>
            <a:off x="6571583" y="2379950"/>
            <a:ext cx="46812" cy="598689"/>
            <a:chOff x="4184695" y="1319994"/>
            <a:chExt cx="92691" cy="598689"/>
          </a:xfrm>
        </p:grpSpPr>
        <p:sp>
          <p:nvSpPr>
            <p:cNvPr id="710" name="모서리가 둥근 직사각형 709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1" name="모서리가 둥근 직사각형 710"/>
            <p:cNvSpPr/>
            <p:nvPr/>
          </p:nvSpPr>
          <p:spPr>
            <a:xfrm>
              <a:off x="4184695" y="1320428"/>
              <a:ext cx="88709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12" name="직사각형 711"/>
          <p:cNvSpPr/>
          <p:nvPr/>
        </p:nvSpPr>
        <p:spPr>
          <a:xfrm>
            <a:off x="449547" y="364840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457167" y="3683625"/>
            <a:ext cx="74533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535030" y="40350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622442" y="407561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622565" y="421229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717" name="직사각형 716"/>
          <p:cNvSpPr/>
          <p:nvPr/>
        </p:nvSpPr>
        <p:spPr>
          <a:xfrm>
            <a:off x="621993" y="435105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Gate03</a:t>
            </a:r>
            <a:endParaRPr lang="ko-KR" altLang="en-US" sz="600"/>
          </a:p>
        </p:txBody>
      </p:sp>
      <p:sp>
        <p:nvSpPr>
          <p:cNvPr id="718" name="직사각형 717"/>
          <p:cNvSpPr/>
          <p:nvPr/>
        </p:nvSpPr>
        <p:spPr>
          <a:xfrm>
            <a:off x="620220" y="44974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Gate04</a:t>
            </a:r>
            <a:endParaRPr lang="ko-KR" altLang="en-US" sz="600"/>
          </a:p>
        </p:txBody>
      </p:sp>
      <p:sp>
        <p:nvSpPr>
          <p:cNvPr id="719" name="직사각형 718"/>
          <p:cNvSpPr/>
          <p:nvPr/>
        </p:nvSpPr>
        <p:spPr>
          <a:xfrm>
            <a:off x="620219" y="464405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Gate05</a:t>
            </a:r>
            <a:endParaRPr lang="ko-KR" altLang="en-US" sz="600"/>
          </a:p>
        </p:txBody>
      </p:sp>
      <p:sp>
        <p:nvSpPr>
          <p:cNvPr id="720" name="직사각형 719"/>
          <p:cNvSpPr/>
          <p:nvPr/>
        </p:nvSpPr>
        <p:spPr>
          <a:xfrm>
            <a:off x="607708" y="41292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1" name="직사각형 720"/>
          <p:cNvSpPr/>
          <p:nvPr/>
        </p:nvSpPr>
        <p:spPr>
          <a:xfrm>
            <a:off x="607708" y="42711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2" name="직사각형 721"/>
          <p:cNvSpPr/>
          <p:nvPr/>
        </p:nvSpPr>
        <p:spPr>
          <a:xfrm>
            <a:off x="607707" y="44077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3" name="직사각형 722"/>
          <p:cNvSpPr/>
          <p:nvPr/>
        </p:nvSpPr>
        <p:spPr>
          <a:xfrm>
            <a:off x="607707" y="455667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4" name="직사각형 723"/>
          <p:cNvSpPr/>
          <p:nvPr/>
        </p:nvSpPr>
        <p:spPr>
          <a:xfrm>
            <a:off x="607706" y="469326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5" name="직사각형 724"/>
          <p:cNvSpPr/>
          <p:nvPr/>
        </p:nvSpPr>
        <p:spPr>
          <a:xfrm>
            <a:off x="457167" y="38465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 smtClean="0"/>
              <a:t>8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26" name="직사각형 725"/>
          <p:cNvSpPr/>
          <p:nvPr/>
        </p:nvSpPr>
        <p:spPr>
          <a:xfrm>
            <a:off x="1437808" y="40350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직사각형 729"/>
          <p:cNvSpPr/>
          <p:nvPr/>
        </p:nvSpPr>
        <p:spPr>
          <a:xfrm>
            <a:off x="1359945" y="38465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31" name="TextBox 730"/>
          <p:cNvSpPr txBox="1"/>
          <p:nvPr/>
        </p:nvSpPr>
        <p:spPr>
          <a:xfrm>
            <a:off x="530774" y="40689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530765" y="42117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3" name="TextBox 732"/>
          <p:cNvSpPr txBox="1"/>
          <p:nvPr/>
        </p:nvSpPr>
        <p:spPr>
          <a:xfrm>
            <a:off x="530763" y="43499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4" name="직사각형 733"/>
          <p:cNvSpPr/>
          <p:nvPr/>
        </p:nvSpPr>
        <p:spPr>
          <a:xfrm>
            <a:off x="1505495" y="41359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1505495" y="42778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1505494" y="44144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7" name="TextBox 736"/>
          <p:cNvSpPr txBox="1"/>
          <p:nvPr/>
        </p:nvSpPr>
        <p:spPr>
          <a:xfrm>
            <a:off x="1428561" y="40756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8" name="TextBox 737"/>
          <p:cNvSpPr txBox="1"/>
          <p:nvPr/>
        </p:nvSpPr>
        <p:spPr>
          <a:xfrm>
            <a:off x="1428552" y="42184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39" name="TextBox 738"/>
          <p:cNvSpPr txBox="1"/>
          <p:nvPr/>
        </p:nvSpPr>
        <p:spPr>
          <a:xfrm>
            <a:off x="1428550" y="435659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40" name="TextBox 739"/>
          <p:cNvSpPr txBox="1"/>
          <p:nvPr/>
        </p:nvSpPr>
        <p:spPr>
          <a:xfrm>
            <a:off x="2162876" y="358024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41" name="모서리가 둥근 직사각형 740"/>
          <p:cNvSpPr/>
          <p:nvPr/>
        </p:nvSpPr>
        <p:spPr>
          <a:xfrm>
            <a:off x="1512332" y="49726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42" name="모서리가 둥근 직사각형 741"/>
          <p:cNvSpPr/>
          <p:nvPr/>
        </p:nvSpPr>
        <p:spPr>
          <a:xfrm>
            <a:off x="1927831" y="49726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43" name="타원 742"/>
          <p:cNvSpPr/>
          <p:nvPr/>
        </p:nvSpPr>
        <p:spPr>
          <a:xfrm>
            <a:off x="367167" y="35790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4" name="타원 743"/>
          <p:cNvSpPr/>
          <p:nvPr/>
        </p:nvSpPr>
        <p:spPr>
          <a:xfrm>
            <a:off x="442897" y="39792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5" name="타원 744"/>
          <p:cNvSpPr/>
          <p:nvPr/>
        </p:nvSpPr>
        <p:spPr>
          <a:xfrm>
            <a:off x="1358416" y="40050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6" name="타원 745"/>
          <p:cNvSpPr/>
          <p:nvPr/>
        </p:nvSpPr>
        <p:spPr>
          <a:xfrm>
            <a:off x="1398067" y="48799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7" name="타원 746"/>
          <p:cNvSpPr/>
          <p:nvPr/>
        </p:nvSpPr>
        <p:spPr>
          <a:xfrm>
            <a:off x="1847031" y="49005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8" name="타원 747"/>
          <p:cNvSpPr/>
          <p:nvPr/>
        </p:nvSpPr>
        <p:spPr>
          <a:xfrm>
            <a:off x="2085146" y="3557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4" name="타원 753"/>
          <p:cNvSpPr/>
          <p:nvPr/>
        </p:nvSpPr>
        <p:spPr>
          <a:xfrm>
            <a:off x="1170140" y="10507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7" name="직사각형 756"/>
          <p:cNvSpPr/>
          <p:nvPr/>
        </p:nvSpPr>
        <p:spPr>
          <a:xfrm>
            <a:off x="2598954" y="366107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8" name="직사각형 757"/>
          <p:cNvSpPr/>
          <p:nvPr/>
        </p:nvSpPr>
        <p:spPr>
          <a:xfrm>
            <a:off x="2606573" y="3696290"/>
            <a:ext cx="98064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</a:t>
            </a:r>
            <a:r>
              <a:rPr lang="ko-KR" altLang="en-US" sz="700" b="1" smtClean="0">
                <a:solidFill>
                  <a:schemeClr val="tx1"/>
                </a:solidFill>
              </a:rPr>
              <a:t>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59" name="직사각형 758"/>
          <p:cNvSpPr/>
          <p:nvPr/>
        </p:nvSpPr>
        <p:spPr>
          <a:xfrm>
            <a:off x="2684437" y="404776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0" name="직사각형 759"/>
          <p:cNvSpPr/>
          <p:nvPr/>
        </p:nvSpPr>
        <p:spPr>
          <a:xfrm>
            <a:off x="2771849" y="408827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761" name="직사각형 760"/>
          <p:cNvSpPr/>
          <p:nvPr/>
        </p:nvSpPr>
        <p:spPr>
          <a:xfrm>
            <a:off x="2771972" y="422496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762" name="직사각형 761"/>
          <p:cNvSpPr/>
          <p:nvPr/>
        </p:nvSpPr>
        <p:spPr>
          <a:xfrm>
            <a:off x="2757115" y="414194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3" name="직사각형 762"/>
          <p:cNvSpPr/>
          <p:nvPr/>
        </p:nvSpPr>
        <p:spPr>
          <a:xfrm>
            <a:off x="2757115" y="428380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4" name="직사각형 763"/>
          <p:cNvSpPr/>
          <p:nvPr/>
        </p:nvSpPr>
        <p:spPr>
          <a:xfrm>
            <a:off x="2606574" y="385925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5" name="직사각형 764"/>
          <p:cNvSpPr/>
          <p:nvPr/>
        </p:nvSpPr>
        <p:spPr>
          <a:xfrm>
            <a:off x="3587215" y="404776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6" name="직사각형 765"/>
          <p:cNvSpPr/>
          <p:nvPr/>
        </p:nvSpPr>
        <p:spPr>
          <a:xfrm>
            <a:off x="3674627" y="408827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767" name="직사각형 766"/>
          <p:cNvSpPr/>
          <p:nvPr/>
        </p:nvSpPr>
        <p:spPr>
          <a:xfrm>
            <a:off x="3674750" y="422496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768" name="직사각형 767"/>
          <p:cNvSpPr/>
          <p:nvPr/>
        </p:nvSpPr>
        <p:spPr>
          <a:xfrm>
            <a:off x="3509352" y="385925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9" name="TextBox 768"/>
          <p:cNvSpPr txBox="1"/>
          <p:nvPr/>
        </p:nvSpPr>
        <p:spPr>
          <a:xfrm>
            <a:off x="2680181" y="40815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2680172" y="422445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1" name="직사각형 770"/>
          <p:cNvSpPr/>
          <p:nvPr/>
        </p:nvSpPr>
        <p:spPr>
          <a:xfrm>
            <a:off x="3654902" y="414863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2" name="직사각형 771"/>
          <p:cNvSpPr/>
          <p:nvPr/>
        </p:nvSpPr>
        <p:spPr>
          <a:xfrm>
            <a:off x="3654902" y="429049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3" name="TextBox 772"/>
          <p:cNvSpPr txBox="1"/>
          <p:nvPr/>
        </p:nvSpPr>
        <p:spPr>
          <a:xfrm>
            <a:off x="3577968" y="408827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4" name="TextBox 773"/>
          <p:cNvSpPr txBox="1"/>
          <p:nvPr/>
        </p:nvSpPr>
        <p:spPr>
          <a:xfrm>
            <a:off x="3577959" y="423115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5" name="TextBox 774"/>
          <p:cNvSpPr txBox="1"/>
          <p:nvPr/>
        </p:nvSpPr>
        <p:spPr>
          <a:xfrm>
            <a:off x="4312283" y="359290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76" name="모서리가 둥근 직사각형 775"/>
          <p:cNvSpPr/>
          <p:nvPr/>
        </p:nvSpPr>
        <p:spPr>
          <a:xfrm>
            <a:off x="3661739" y="498527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77" name="모서리가 둥근 직사각형 776"/>
          <p:cNvSpPr/>
          <p:nvPr/>
        </p:nvSpPr>
        <p:spPr>
          <a:xfrm>
            <a:off x="4077238" y="498527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78" name="타원 777"/>
          <p:cNvSpPr/>
          <p:nvPr/>
        </p:nvSpPr>
        <p:spPr>
          <a:xfrm>
            <a:off x="2516574" y="35916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9" name="타원 778"/>
          <p:cNvSpPr/>
          <p:nvPr/>
        </p:nvSpPr>
        <p:spPr>
          <a:xfrm>
            <a:off x="2575436" y="39883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0" name="타원 779"/>
          <p:cNvSpPr/>
          <p:nvPr/>
        </p:nvSpPr>
        <p:spPr>
          <a:xfrm>
            <a:off x="3490955" y="40141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1" name="타원 780"/>
          <p:cNvSpPr/>
          <p:nvPr/>
        </p:nvSpPr>
        <p:spPr>
          <a:xfrm>
            <a:off x="3530606" y="4889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2" name="타원 781"/>
          <p:cNvSpPr/>
          <p:nvPr/>
        </p:nvSpPr>
        <p:spPr>
          <a:xfrm>
            <a:off x="3979570" y="49096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50" name="구부러진 연결선 149"/>
          <p:cNvCxnSpPr>
            <a:stCxn id="754" idx="4"/>
            <a:endCxn id="743" idx="0"/>
          </p:cNvCxnSpPr>
          <p:nvPr/>
        </p:nvCxnSpPr>
        <p:spPr>
          <a:xfrm rot="5400000">
            <a:off x="-315477" y="2003408"/>
            <a:ext cx="2348262" cy="80297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4" name="타원 783"/>
          <p:cNvSpPr/>
          <p:nvPr/>
        </p:nvSpPr>
        <p:spPr>
          <a:xfrm>
            <a:off x="4237824" y="35937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5" name="직사각형 784"/>
          <p:cNvSpPr/>
          <p:nvPr/>
        </p:nvSpPr>
        <p:spPr>
          <a:xfrm>
            <a:off x="4799055" y="366299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6" name="직사각형 785"/>
          <p:cNvSpPr/>
          <p:nvPr/>
        </p:nvSpPr>
        <p:spPr>
          <a:xfrm>
            <a:off x="4806675" y="3698215"/>
            <a:ext cx="8638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7" name="직사각형 786"/>
          <p:cNvSpPr/>
          <p:nvPr/>
        </p:nvSpPr>
        <p:spPr>
          <a:xfrm>
            <a:off x="4884538" y="404968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8" name="직사각형 787"/>
          <p:cNvSpPr/>
          <p:nvPr/>
        </p:nvSpPr>
        <p:spPr>
          <a:xfrm>
            <a:off x="4971950" y="409020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789" name="직사각형 788"/>
          <p:cNvSpPr/>
          <p:nvPr/>
        </p:nvSpPr>
        <p:spPr>
          <a:xfrm>
            <a:off x="4972073" y="422688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790" name="직사각형 789"/>
          <p:cNvSpPr/>
          <p:nvPr/>
        </p:nvSpPr>
        <p:spPr>
          <a:xfrm>
            <a:off x="4957216" y="414386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1" name="직사각형 790"/>
          <p:cNvSpPr/>
          <p:nvPr/>
        </p:nvSpPr>
        <p:spPr>
          <a:xfrm>
            <a:off x="4957216" y="428572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2" name="직사각형 791"/>
          <p:cNvSpPr/>
          <p:nvPr/>
        </p:nvSpPr>
        <p:spPr>
          <a:xfrm>
            <a:off x="4806675" y="3861182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 smtClean="0"/>
              <a:t>20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3" name="직사각형 792"/>
          <p:cNvSpPr/>
          <p:nvPr/>
        </p:nvSpPr>
        <p:spPr>
          <a:xfrm>
            <a:off x="5787316" y="404968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4" name="직사각형 793"/>
          <p:cNvSpPr/>
          <p:nvPr/>
        </p:nvSpPr>
        <p:spPr>
          <a:xfrm>
            <a:off x="5874728" y="409020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</a:t>
            </a:r>
            <a:r>
              <a:rPr lang="en-US" altLang="ko-KR" sz="600" dirty="0" smtClean="0"/>
              <a:t>01</a:t>
            </a:r>
            <a:endParaRPr lang="ko-KR" altLang="en-US" sz="600"/>
          </a:p>
        </p:txBody>
      </p:sp>
      <p:sp>
        <p:nvSpPr>
          <p:cNvPr id="795" name="직사각형 794"/>
          <p:cNvSpPr/>
          <p:nvPr/>
        </p:nvSpPr>
        <p:spPr>
          <a:xfrm>
            <a:off x="5874851" y="422688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796" name="직사각형 795"/>
          <p:cNvSpPr/>
          <p:nvPr/>
        </p:nvSpPr>
        <p:spPr>
          <a:xfrm>
            <a:off x="5709453" y="386118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97" name="TextBox 796"/>
          <p:cNvSpPr txBox="1"/>
          <p:nvPr/>
        </p:nvSpPr>
        <p:spPr>
          <a:xfrm>
            <a:off x="4880282" y="40835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8" name="TextBox 797"/>
          <p:cNvSpPr txBox="1"/>
          <p:nvPr/>
        </p:nvSpPr>
        <p:spPr>
          <a:xfrm>
            <a:off x="4880273" y="42263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99" name="직사각형 798"/>
          <p:cNvSpPr/>
          <p:nvPr/>
        </p:nvSpPr>
        <p:spPr>
          <a:xfrm>
            <a:off x="5855003" y="415055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5855003" y="429242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TextBox 800"/>
          <p:cNvSpPr txBox="1"/>
          <p:nvPr/>
        </p:nvSpPr>
        <p:spPr>
          <a:xfrm>
            <a:off x="5778069" y="409020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5778060" y="42330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03" name="TextBox 802"/>
          <p:cNvSpPr txBox="1"/>
          <p:nvPr/>
        </p:nvSpPr>
        <p:spPr>
          <a:xfrm>
            <a:off x="6512384" y="359483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804" name="모서리가 둥근 직사각형 803"/>
          <p:cNvSpPr/>
          <p:nvPr/>
        </p:nvSpPr>
        <p:spPr>
          <a:xfrm>
            <a:off x="5861840" y="498719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805" name="모서리가 둥근 직사각형 804"/>
          <p:cNvSpPr/>
          <p:nvPr/>
        </p:nvSpPr>
        <p:spPr>
          <a:xfrm>
            <a:off x="6277339" y="498719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806" name="타원 805"/>
          <p:cNvSpPr/>
          <p:nvPr/>
        </p:nvSpPr>
        <p:spPr>
          <a:xfrm>
            <a:off x="4716675" y="35936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7" name="타원 806"/>
          <p:cNvSpPr/>
          <p:nvPr/>
        </p:nvSpPr>
        <p:spPr>
          <a:xfrm>
            <a:off x="4775537" y="39902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9" name="타원 808"/>
          <p:cNvSpPr/>
          <p:nvPr/>
        </p:nvSpPr>
        <p:spPr>
          <a:xfrm>
            <a:off x="5730707" y="48909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0" name="타원 809"/>
          <p:cNvSpPr/>
          <p:nvPr/>
        </p:nvSpPr>
        <p:spPr>
          <a:xfrm>
            <a:off x="6179671" y="4911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1" name="타원 810"/>
          <p:cNvSpPr/>
          <p:nvPr/>
        </p:nvSpPr>
        <p:spPr>
          <a:xfrm>
            <a:off x="6437925" y="35956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2" name="직사각형 811"/>
          <p:cNvSpPr/>
          <p:nvPr/>
        </p:nvSpPr>
        <p:spPr>
          <a:xfrm>
            <a:off x="4971950" y="43683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 dirty="0"/>
          </a:p>
        </p:txBody>
      </p:sp>
      <p:sp>
        <p:nvSpPr>
          <p:cNvPr id="813" name="직사각형 812"/>
          <p:cNvSpPr/>
          <p:nvPr/>
        </p:nvSpPr>
        <p:spPr>
          <a:xfrm>
            <a:off x="4972073" y="450501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814" name="직사각형 813"/>
          <p:cNvSpPr/>
          <p:nvPr/>
        </p:nvSpPr>
        <p:spPr>
          <a:xfrm>
            <a:off x="4957216" y="442199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5" name="직사각형 814"/>
          <p:cNvSpPr/>
          <p:nvPr/>
        </p:nvSpPr>
        <p:spPr>
          <a:xfrm>
            <a:off x="4957216" y="456385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6" name="TextBox 815"/>
          <p:cNvSpPr txBox="1"/>
          <p:nvPr/>
        </p:nvSpPr>
        <p:spPr>
          <a:xfrm>
            <a:off x="4880282" y="436163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7" name="TextBox 816"/>
          <p:cNvSpPr txBox="1"/>
          <p:nvPr/>
        </p:nvSpPr>
        <p:spPr>
          <a:xfrm>
            <a:off x="4880273" y="45045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18" name="직사각형 817"/>
          <p:cNvSpPr/>
          <p:nvPr/>
        </p:nvSpPr>
        <p:spPr>
          <a:xfrm>
            <a:off x="4953196" y="47030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0" name="직사각형 819"/>
          <p:cNvSpPr/>
          <p:nvPr/>
        </p:nvSpPr>
        <p:spPr>
          <a:xfrm>
            <a:off x="4972073" y="464122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grpSp>
        <p:nvGrpSpPr>
          <p:cNvPr id="821" name="그룹 820"/>
          <p:cNvGrpSpPr/>
          <p:nvPr/>
        </p:nvGrpSpPr>
        <p:grpSpPr>
          <a:xfrm>
            <a:off x="5670848" y="4048995"/>
            <a:ext cx="44802" cy="871200"/>
            <a:chOff x="4188675" y="1308088"/>
            <a:chExt cx="88711" cy="871200"/>
          </a:xfrm>
        </p:grpSpPr>
        <p:sp>
          <p:nvSpPr>
            <p:cNvPr id="822" name="모서리가 둥근 직사각형 821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3" name="모서리가 둥근 직사각형 82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4" name="직사각형 823"/>
          <p:cNvSpPr/>
          <p:nvPr/>
        </p:nvSpPr>
        <p:spPr>
          <a:xfrm>
            <a:off x="4957951" y="484593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5" name="직사각형 824"/>
          <p:cNvSpPr/>
          <p:nvPr/>
        </p:nvSpPr>
        <p:spPr>
          <a:xfrm>
            <a:off x="4976828" y="478409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OTR06</a:t>
            </a:r>
            <a:endParaRPr lang="ko-KR" altLang="en-US" sz="600"/>
          </a:p>
        </p:txBody>
      </p:sp>
      <p:sp>
        <p:nvSpPr>
          <p:cNvPr id="826" name="직사각형 825"/>
          <p:cNvSpPr/>
          <p:nvPr/>
        </p:nvSpPr>
        <p:spPr>
          <a:xfrm>
            <a:off x="5869734" y="437785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827" name="직사각형 826"/>
          <p:cNvSpPr/>
          <p:nvPr/>
        </p:nvSpPr>
        <p:spPr>
          <a:xfrm>
            <a:off x="5869857" y="451454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828" name="직사각형 827"/>
          <p:cNvSpPr/>
          <p:nvPr/>
        </p:nvSpPr>
        <p:spPr>
          <a:xfrm>
            <a:off x="5855000" y="44315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9" name="직사각형 828"/>
          <p:cNvSpPr/>
          <p:nvPr/>
        </p:nvSpPr>
        <p:spPr>
          <a:xfrm>
            <a:off x="5855000" y="45733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0" name="TextBox 829"/>
          <p:cNvSpPr txBox="1"/>
          <p:nvPr/>
        </p:nvSpPr>
        <p:spPr>
          <a:xfrm>
            <a:off x="5778066" y="43711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1" name="TextBox 830"/>
          <p:cNvSpPr txBox="1"/>
          <p:nvPr/>
        </p:nvSpPr>
        <p:spPr>
          <a:xfrm>
            <a:off x="5778057" y="451403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3" name="타원 832"/>
          <p:cNvSpPr/>
          <p:nvPr/>
        </p:nvSpPr>
        <p:spPr>
          <a:xfrm>
            <a:off x="5691056" y="40160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0" name="직사각형 189"/>
          <p:cNvSpPr/>
          <p:nvPr/>
        </p:nvSpPr>
        <p:spPr>
          <a:xfrm>
            <a:off x="620219" y="478375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Gate06</a:t>
            </a:r>
            <a:endParaRPr lang="ko-KR" altLang="en-US" sz="600"/>
          </a:p>
        </p:txBody>
      </p:sp>
      <p:sp>
        <p:nvSpPr>
          <p:cNvPr id="191" name="직사각형 190"/>
          <p:cNvSpPr/>
          <p:nvPr/>
        </p:nvSpPr>
        <p:spPr>
          <a:xfrm>
            <a:off x="607706" y="483296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" name="직사각형 191"/>
          <p:cNvSpPr/>
          <p:nvPr/>
        </p:nvSpPr>
        <p:spPr>
          <a:xfrm>
            <a:off x="1531114" y="407557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193" name="직사각형 192"/>
          <p:cNvSpPr/>
          <p:nvPr/>
        </p:nvSpPr>
        <p:spPr>
          <a:xfrm>
            <a:off x="1531237" y="421226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194" name="직사각형 193"/>
          <p:cNvSpPr/>
          <p:nvPr/>
        </p:nvSpPr>
        <p:spPr>
          <a:xfrm>
            <a:off x="1530665" y="435101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Gate03</a:t>
            </a:r>
            <a:endParaRPr lang="ko-KR" altLang="en-US" sz="600"/>
          </a:p>
        </p:txBody>
      </p:sp>
      <p:sp>
        <p:nvSpPr>
          <p:cNvPr id="197" name="직사각형 196"/>
          <p:cNvSpPr/>
          <p:nvPr/>
        </p:nvSpPr>
        <p:spPr>
          <a:xfrm>
            <a:off x="1852113" y="2222200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ID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3605391" y="2227272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199" name="모서리가 둥근 직사각형 198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타원 200"/>
          <p:cNvSpPr/>
          <p:nvPr/>
        </p:nvSpPr>
        <p:spPr>
          <a:xfrm>
            <a:off x="2597619" y="1059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202" name="구부러진 연결선 201"/>
          <p:cNvCxnSpPr>
            <a:stCxn id="201" idx="4"/>
            <a:endCxn id="778" idx="0"/>
          </p:cNvCxnSpPr>
          <p:nvPr/>
        </p:nvCxnSpPr>
        <p:spPr>
          <a:xfrm rot="5400000">
            <a:off x="1470803" y="2374873"/>
            <a:ext cx="2352589" cy="81045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직사각형 203"/>
          <p:cNvSpPr/>
          <p:nvPr/>
        </p:nvSpPr>
        <p:spPr>
          <a:xfrm>
            <a:off x="6896364" y="364246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6903984" y="3677685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6981847" y="40291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7069259" y="40696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08" name="직사각형 207"/>
          <p:cNvSpPr/>
          <p:nvPr/>
        </p:nvSpPr>
        <p:spPr>
          <a:xfrm>
            <a:off x="7069382" y="420635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09" name="직사각형 208"/>
          <p:cNvSpPr/>
          <p:nvPr/>
        </p:nvSpPr>
        <p:spPr>
          <a:xfrm>
            <a:off x="7068810" y="434511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10" name="직사각형 209"/>
          <p:cNvSpPr/>
          <p:nvPr/>
        </p:nvSpPr>
        <p:spPr>
          <a:xfrm>
            <a:off x="7067037" y="449150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211" name="직사각형 210"/>
          <p:cNvSpPr/>
          <p:nvPr/>
        </p:nvSpPr>
        <p:spPr>
          <a:xfrm>
            <a:off x="7067036" y="463811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212" name="직사각형 211"/>
          <p:cNvSpPr/>
          <p:nvPr/>
        </p:nvSpPr>
        <p:spPr>
          <a:xfrm>
            <a:off x="7054525" y="41233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직사각형 212"/>
          <p:cNvSpPr/>
          <p:nvPr/>
        </p:nvSpPr>
        <p:spPr>
          <a:xfrm>
            <a:off x="7054525" y="426519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직사각형 213"/>
          <p:cNvSpPr/>
          <p:nvPr/>
        </p:nvSpPr>
        <p:spPr>
          <a:xfrm>
            <a:off x="7054524" y="44017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7054524" y="45507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직사각형 215"/>
          <p:cNvSpPr/>
          <p:nvPr/>
        </p:nvSpPr>
        <p:spPr>
          <a:xfrm>
            <a:off x="7054523" y="46873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6903984" y="38406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6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18" name="직사각형 217"/>
          <p:cNvSpPr/>
          <p:nvPr/>
        </p:nvSpPr>
        <p:spPr>
          <a:xfrm>
            <a:off x="7884625" y="40291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7972037" y="40696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220" name="직사각형 219"/>
          <p:cNvSpPr/>
          <p:nvPr/>
        </p:nvSpPr>
        <p:spPr>
          <a:xfrm>
            <a:off x="7972160" y="420635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223" name="직사각형 222"/>
          <p:cNvSpPr/>
          <p:nvPr/>
        </p:nvSpPr>
        <p:spPr>
          <a:xfrm>
            <a:off x="7971588" y="434511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224" name="직사각형 223"/>
          <p:cNvSpPr/>
          <p:nvPr/>
        </p:nvSpPr>
        <p:spPr>
          <a:xfrm>
            <a:off x="7806762" y="38406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225" name="TextBox 224"/>
          <p:cNvSpPr txBox="1"/>
          <p:nvPr/>
        </p:nvSpPr>
        <p:spPr>
          <a:xfrm>
            <a:off x="6977591" y="40629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977582" y="42058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6977580" y="43439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7952312" y="41300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7952312" y="42718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7952311" y="44084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875378" y="40696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7875369" y="42125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7875367" y="435065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8609693" y="357430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7959149" y="49666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8374648" y="49666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49" name="타원 248"/>
          <p:cNvSpPr/>
          <p:nvPr/>
        </p:nvSpPr>
        <p:spPr>
          <a:xfrm>
            <a:off x="6813984" y="35730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0" name="타원 249"/>
          <p:cNvSpPr/>
          <p:nvPr/>
        </p:nvSpPr>
        <p:spPr>
          <a:xfrm>
            <a:off x="6889714" y="39733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7805233" y="39991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7844884" y="48740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8293848" y="48946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23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8531963" y="3551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55" name="그룹 254"/>
          <p:cNvGrpSpPr/>
          <p:nvPr/>
        </p:nvGrpSpPr>
        <p:grpSpPr>
          <a:xfrm>
            <a:off x="7767477" y="4031668"/>
            <a:ext cx="44802" cy="871200"/>
            <a:chOff x="4188675" y="1308088"/>
            <a:chExt cx="88711" cy="871200"/>
          </a:xfrm>
        </p:grpSpPr>
        <p:sp>
          <p:nvSpPr>
            <p:cNvPr id="256" name="모서리가 둥근 직사각형 25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7" name="모서리가 둥근 직사각형 25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8" name="직사각형 257"/>
          <p:cNvSpPr/>
          <p:nvPr/>
        </p:nvSpPr>
        <p:spPr>
          <a:xfrm>
            <a:off x="7068306" y="477781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259" name="직사각형 258"/>
          <p:cNvSpPr/>
          <p:nvPr/>
        </p:nvSpPr>
        <p:spPr>
          <a:xfrm>
            <a:off x="7055793" y="48270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타원 259"/>
          <p:cNvSpPr/>
          <p:nvPr/>
        </p:nvSpPr>
        <p:spPr>
          <a:xfrm>
            <a:off x="6059984" y="1039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1" name="타원 260"/>
          <p:cNvSpPr/>
          <p:nvPr/>
        </p:nvSpPr>
        <p:spPr>
          <a:xfrm>
            <a:off x="4417317" y="10364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262" name="구부러진 연결선 261"/>
          <p:cNvCxnSpPr>
            <a:stCxn id="261" idx="4"/>
            <a:endCxn id="806" idx="0"/>
          </p:cNvCxnSpPr>
          <p:nvPr/>
        </p:nvCxnSpPr>
        <p:spPr>
          <a:xfrm rot="16200000" flipH="1">
            <a:off x="3468412" y="2255351"/>
            <a:ext cx="2377169" cy="299358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구부러진 연결선 262"/>
          <p:cNvCxnSpPr>
            <a:stCxn id="260" idx="4"/>
            <a:endCxn id="249" idx="0"/>
          </p:cNvCxnSpPr>
          <p:nvPr/>
        </p:nvCxnSpPr>
        <p:spPr>
          <a:xfrm rot="16200000" flipH="1">
            <a:off x="5350220" y="2019320"/>
            <a:ext cx="2353529" cy="75400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529259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298248"/>
              </p:ext>
            </p:extLst>
          </p:nvPr>
        </p:nvGraphicFramePr>
        <p:xfrm>
          <a:off x="9488422" y="851115"/>
          <a:ext cx="2637675" cy="436831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Gate, Gate Job Type, OTR,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 smtClean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타원 6"/>
          <p:cNvSpPr/>
          <p:nvPr/>
        </p:nvSpPr>
        <p:spPr>
          <a:xfrm>
            <a:off x="2307052" y="3453832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8" name="타원 577"/>
          <p:cNvSpPr/>
          <p:nvPr/>
        </p:nvSpPr>
        <p:spPr>
          <a:xfrm>
            <a:off x="1382055" y="517199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79" name="타원 578"/>
          <p:cNvSpPr/>
          <p:nvPr/>
        </p:nvSpPr>
        <p:spPr>
          <a:xfrm>
            <a:off x="2441959" y="517199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" name="직사각형 7"/>
          <p:cNvSpPr/>
          <p:nvPr/>
        </p:nvSpPr>
        <p:spPr>
          <a:xfrm>
            <a:off x="1781719" y="4290878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2336744" y="4290878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3" name="직사각형 582"/>
          <p:cNvSpPr/>
          <p:nvPr/>
        </p:nvSpPr>
        <p:spPr>
          <a:xfrm>
            <a:off x="2859907" y="4290878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9" name="직사각형 598"/>
          <p:cNvSpPr/>
          <p:nvPr/>
        </p:nvSpPr>
        <p:spPr>
          <a:xfrm>
            <a:off x="2223833" y="348815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1" name="직사각형 600"/>
          <p:cNvSpPr/>
          <p:nvPr/>
        </p:nvSpPr>
        <p:spPr>
          <a:xfrm>
            <a:off x="1790893" y="428558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2" name="직사각형 601"/>
          <p:cNvSpPr/>
          <p:nvPr/>
        </p:nvSpPr>
        <p:spPr>
          <a:xfrm>
            <a:off x="2339533" y="428558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3" name="직사각형 602"/>
          <p:cNvSpPr/>
          <p:nvPr/>
        </p:nvSpPr>
        <p:spPr>
          <a:xfrm>
            <a:off x="2865726" y="42779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5" name="직사각형 604"/>
          <p:cNvSpPr/>
          <p:nvPr/>
        </p:nvSpPr>
        <p:spPr>
          <a:xfrm>
            <a:off x="1335168" y="52035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06" name="직사각형 605"/>
          <p:cNvSpPr/>
          <p:nvPr/>
        </p:nvSpPr>
        <p:spPr>
          <a:xfrm>
            <a:off x="2394348" y="52035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구부러진 연결선 18"/>
          <p:cNvCxnSpPr>
            <a:stCxn id="7" idx="4"/>
            <a:endCxn id="8" idx="0"/>
          </p:cNvCxnSpPr>
          <p:nvPr/>
        </p:nvCxnSpPr>
        <p:spPr>
          <a:xfrm rot="5400000">
            <a:off x="1911247" y="3769073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1" name="구부러진 연결선 630"/>
          <p:cNvCxnSpPr>
            <a:stCxn id="7" idx="4"/>
            <a:endCxn id="582" idx="0"/>
          </p:cNvCxnSpPr>
          <p:nvPr/>
        </p:nvCxnSpPr>
        <p:spPr>
          <a:xfrm rot="16200000" flipH="1">
            <a:off x="2188759" y="3950125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" name="구부러진 연결선 631"/>
          <p:cNvCxnSpPr>
            <a:stCxn id="7" idx="4"/>
            <a:endCxn id="603" idx="0"/>
          </p:cNvCxnSpPr>
          <p:nvPr/>
        </p:nvCxnSpPr>
        <p:spPr>
          <a:xfrm rot="16200000" flipH="1">
            <a:off x="2461185" y="3677698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4" name="구부러진 연결선 643"/>
          <p:cNvCxnSpPr>
            <a:stCxn id="8" idx="2"/>
            <a:endCxn id="578" idx="0"/>
          </p:cNvCxnSpPr>
          <p:nvPr/>
        </p:nvCxnSpPr>
        <p:spPr>
          <a:xfrm rot="5400000">
            <a:off x="1382782" y="4580286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5" name="구부러진 연결선 644"/>
          <p:cNvCxnSpPr>
            <a:stCxn id="8" idx="2"/>
            <a:endCxn id="579" idx="0"/>
          </p:cNvCxnSpPr>
          <p:nvPr/>
        </p:nvCxnSpPr>
        <p:spPr>
          <a:xfrm rot="16200000" flipH="1">
            <a:off x="1912734" y="4516766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6" name="구부러진 연결선 645"/>
          <p:cNvCxnSpPr>
            <a:stCxn id="8" idx="2"/>
            <a:endCxn id="528" idx="0"/>
          </p:cNvCxnSpPr>
          <p:nvPr/>
        </p:nvCxnSpPr>
        <p:spPr>
          <a:xfrm rot="16200000" flipH="1">
            <a:off x="2434568" y="3994932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8" name="구부러진 연결선 647"/>
          <p:cNvCxnSpPr>
            <a:stCxn id="582" idx="2"/>
            <a:endCxn id="579" idx="0"/>
          </p:cNvCxnSpPr>
          <p:nvPr/>
        </p:nvCxnSpPr>
        <p:spPr>
          <a:xfrm rot="16200000" flipH="1">
            <a:off x="2190246" y="4794278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9" name="구부러진 연결선 648"/>
          <p:cNvCxnSpPr>
            <a:stCxn id="582" idx="2"/>
            <a:endCxn id="528" idx="0"/>
          </p:cNvCxnSpPr>
          <p:nvPr/>
        </p:nvCxnSpPr>
        <p:spPr>
          <a:xfrm rot="16200000" flipH="1">
            <a:off x="2712080" y="4272444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구부러진 연결선 98"/>
          <p:cNvCxnSpPr>
            <a:stCxn id="583" idx="2"/>
            <a:endCxn id="579" idx="0"/>
          </p:cNvCxnSpPr>
          <p:nvPr/>
        </p:nvCxnSpPr>
        <p:spPr>
          <a:xfrm rot="5400000">
            <a:off x="2451828" y="4571144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6" name="그림 1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76" name="직사각형 675"/>
          <p:cNvSpPr/>
          <p:nvPr/>
        </p:nvSpPr>
        <p:spPr>
          <a:xfrm>
            <a:off x="692659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1" name="그림 68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sp>
        <p:nvSpPr>
          <p:cNvPr id="682" name="직사각형 681"/>
          <p:cNvSpPr/>
          <p:nvPr/>
        </p:nvSpPr>
        <p:spPr>
          <a:xfrm>
            <a:off x="693934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Gate01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3" name="그림 6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sp>
        <p:nvSpPr>
          <p:cNvPr id="684" name="직사각형 683"/>
          <p:cNvSpPr/>
          <p:nvPr/>
        </p:nvSpPr>
        <p:spPr>
          <a:xfrm>
            <a:off x="694955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85" name="그림 6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687" name="그림 6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689" name="그림 68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691" name="그림 69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sp>
        <p:nvSpPr>
          <p:cNvPr id="692" name="직사각형 691"/>
          <p:cNvSpPr/>
          <p:nvPr/>
        </p:nvSpPr>
        <p:spPr>
          <a:xfrm>
            <a:off x="703549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93" name="그림 69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49299" y="5134072"/>
            <a:ext cx="1227743" cy="593545"/>
          </a:xfrm>
          <a:prstGeom prst="rect">
            <a:avLst/>
          </a:prstGeom>
        </p:spPr>
      </p:pic>
      <p:sp>
        <p:nvSpPr>
          <p:cNvPr id="694" name="직사각형 693"/>
          <p:cNvSpPr/>
          <p:nvPr/>
        </p:nvSpPr>
        <p:spPr>
          <a:xfrm>
            <a:off x="7034129" y="5309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695" name="그림 6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65758" y="5736062"/>
            <a:ext cx="1227743" cy="593545"/>
          </a:xfrm>
          <a:prstGeom prst="rect">
            <a:avLst/>
          </a:prstGeom>
        </p:spPr>
      </p:pic>
      <p:sp>
        <p:nvSpPr>
          <p:cNvPr id="696" name="직사각형 695"/>
          <p:cNvSpPr/>
          <p:nvPr/>
        </p:nvSpPr>
        <p:spPr>
          <a:xfrm>
            <a:off x="7050588" y="591191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1" name="타원 320"/>
          <p:cNvSpPr/>
          <p:nvPr/>
        </p:nvSpPr>
        <p:spPr>
          <a:xfrm>
            <a:off x="4728302" y="30335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86903" y="33672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TextBox 338"/>
          <p:cNvSpPr txBox="1"/>
          <p:nvPr/>
        </p:nvSpPr>
        <p:spPr>
          <a:xfrm>
            <a:off x="1396707" y="453646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0" name="TextBox 339"/>
          <p:cNvSpPr txBox="1"/>
          <p:nvPr/>
        </p:nvSpPr>
        <p:spPr>
          <a:xfrm>
            <a:off x="1777791" y="46093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82" name="직사각형 281"/>
          <p:cNvSpPr/>
          <p:nvPr/>
        </p:nvSpPr>
        <p:spPr>
          <a:xfrm>
            <a:off x="385500" y="2233403"/>
            <a:ext cx="88696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ID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7" name="그림 2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grpSp>
        <p:nvGrpSpPr>
          <p:cNvPr id="294" name="그룹 293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295" name="모서리가 둥근 직사각형 29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6" name="타원 295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7" name="TextBox 296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298" name="TextBox 297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pic>
        <p:nvPicPr>
          <p:cNvPr id="306" name="그림 3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307" name="직사각형 306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08" name="모서리가 둥근 직사각형 307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311" name="직사각형 310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13" name="직사각형 312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4" name="직사각형 313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모서리가 둥근 직사각형 316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5017358" y="1311697"/>
            <a:ext cx="150975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24" name="직사각형 32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4" name="그룹 333"/>
          <p:cNvGrpSpPr/>
          <p:nvPr/>
        </p:nvGrpSpPr>
        <p:grpSpPr>
          <a:xfrm>
            <a:off x="6571583" y="2379950"/>
            <a:ext cx="46812" cy="598689"/>
            <a:chOff x="4184695" y="1319994"/>
            <a:chExt cx="92691" cy="598689"/>
          </a:xfrm>
        </p:grpSpPr>
        <p:sp>
          <p:nvSpPr>
            <p:cNvPr id="335" name="모서리가 둥근 직사각형 33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4184695" y="1320428"/>
              <a:ext cx="88709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6" name="직사각형 345"/>
          <p:cNvSpPr/>
          <p:nvPr/>
        </p:nvSpPr>
        <p:spPr>
          <a:xfrm>
            <a:off x="1852113" y="2222200"/>
            <a:ext cx="147823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ID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47" name="직사각형 346"/>
          <p:cNvSpPr/>
          <p:nvPr/>
        </p:nvSpPr>
        <p:spPr>
          <a:xfrm>
            <a:off x="3605391" y="2227272"/>
            <a:ext cx="1400584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5" name="모서리가 둥근 직사각형 434"/>
          <p:cNvSpPr/>
          <p:nvPr/>
        </p:nvSpPr>
        <p:spPr>
          <a:xfrm>
            <a:off x="459872" y="136221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8" name="직사각형 437"/>
          <p:cNvSpPr/>
          <p:nvPr/>
        </p:nvSpPr>
        <p:spPr>
          <a:xfrm>
            <a:off x="424885" y="133824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440" name="TextBox 439"/>
          <p:cNvSpPr txBox="1"/>
          <p:nvPr/>
        </p:nvSpPr>
        <p:spPr>
          <a:xfrm>
            <a:off x="1340936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5" name="그룹 4"/>
          <p:cNvGrpSpPr/>
          <p:nvPr/>
        </p:nvGrpSpPr>
        <p:grpSpPr>
          <a:xfrm>
            <a:off x="1601865" y="1318047"/>
            <a:ext cx="45945" cy="598689"/>
            <a:chOff x="1601865" y="1318047"/>
            <a:chExt cx="45945" cy="598689"/>
          </a:xfrm>
        </p:grpSpPr>
        <p:sp>
          <p:nvSpPr>
            <p:cNvPr id="442" name="모서리가 둥근 직사각형 441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모서리가 둥근 직사각형 442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7" name="모서리가 둥근 직사각형 446"/>
          <p:cNvSpPr/>
          <p:nvPr/>
        </p:nvSpPr>
        <p:spPr>
          <a:xfrm>
            <a:off x="2031090" y="1364753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8" name="모서리가 둥근 직사각형 447"/>
          <p:cNvSpPr/>
          <p:nvPr/>
        </p:nvSpPr>
        <p:spPr>
          <a:xfrm>
            <a:off x="2031090" y="1552731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직사각형 448"/>
          <p:cNvSpPr/>
          <p:nvPr/>
        </p:nvSpPr>
        <p:spPr>
          <a:xfrm>
            <a:off x="1992927" y="13407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450" name="직사각형 449"/>
          <p:cNvSpPr/>
          <p:nvPr/>
        </p:nvSpPr>
        <p:spPr>
          <a:xfrm>
            <a:off x="1986577" y="1535254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451" name="TextBox 450"/>
          <p:cNvSpPr txBox="1"/>
          <p:nvPr/>
        </p:nvSpPr>
        <p:spPr>
          <a:xfrm>
            <a:off x="2740703" y="13225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2" name="TextBox 451"/>
          <p:cNvSpPr txBox="1"/>
          <p:nvPr/>
        </p:nvSpPr>
        <p:spPr>
          <a:xfrm>
            <a:off x="2740703" y="15054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53" name="그룹 452"/>
          <p:cNvGrpSpPr/>
          <p:nvPr/>
        </p:nvGrpSpPr>
        <p:grpSpPr>
          <a:xfrm>
            <a:off x="4728760" y="1318046"/>
            <a:ext cx="45945" cy="598689"/>
            <a:chOff x="1601865" y="1318047"/>
            <a:chExt cx="45945" cy="598689"/>
          </a:xfrm>
        </p:grpSpPr>
        <p:sp>
          <p:nvSpPr>
            <p:cNvPr id="454" name="모서리가 둥근 직사각형 453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모서리가 둥근 직사각형 45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6" name="모서리가 둥근 직사각형 455"/>
          <p:cNvSpPr/>
          <p:nvPr/>
        </p:nvSpPr>
        <p:spPr>
          <a:xfrm>
            <a:off x="3300910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모서리가 둥근 직사각형 456"/>
          <p:cNvSpPr/>
          <p:nvPr/>
        </p:nvSpPr>
        <p:spPr>
          <a:xfrm>
            <a:off x="3300910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8" name="직사각형 457"/>
          <p:cNvSpPr/>
          <p:nvPr/>
        </p:nvSpPr>
        <p:spPr>
          <a:xfrm>
            <a:off x="3262747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59" name="직사각형 458"/>
          <p:cNvSpPr/>
          <p:nvPr/>
        </p:nvSpPr>
        <p:spPr>
          <a:xfrm>
            <a:off x="3256397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460" name="TextBox 459"/>
          <p:cNvSpPr txBox="1"/>
          <p:nvPr/>
        </p:nvSpPr>
        <p:spPr>
          <a:xfrm>
            <a:off x="3785098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61" name="TextBox 460"/>
          <p:cNvSpPr txBox="1"/>
          <p:nvPr/>
        </p:nvSpPr>
        <p:spPr>
          <a:xfrm>
            <a:off x="3785098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62" name="모서리가 둥근 직사각형 461"/>
          <p:cNvSpPr/>
          <p:nvPr/>
        </p:nvSpPr>
        <p:spPr>
          <a:xfrm>
            <a:off x="3307260" y="17305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3262747" y="171305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464" name="TextBox 463"/>
          <p:cNvSpPr txBox="1"/>
          <p:nvPr/>
        </p:nvSpPr>
        <p:spPr>
          <a:xfrm>
            <a:off x="3791448" y="16832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65" name="모서리가 둥근 직사각형 464"/>
          <p:cNvSpPr/>
          <p:nvPr/>
        </p:nvSpPr>
        <p:spPr>
          <a:xfrm>
            <a:off x="4011738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모서리가 둥근 직사각형 465"/>
          <p:cNvSpPr/>
          <p:nvPr/>
        </p:nvSpPr>
        <p:spPr>
          <a:xfrm>
            <a:off x="4011738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7" name="직사각형 466"/>
          <p:cNvSpPr/>
          <p:nvPr/>
        </p:nvSpPr>
        <p:spPr>
          <a:xfrm>
            <a:off x="3973575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468" name="직사각형 467"/>
          <p:cNvSpPr/>
          <p:nvPr/>
        </p:nvSpPr>
        <p:spPr>
          <a:xfrm>
            <a:off x="3967225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469" name="TextBox 468"/>
          <p:cNvSpPr txBox="1"/>
          <p:nvPr/>
        </p:nvSpPr>
        <p:spPr>
          <a:xfrm>
            <a:off x="4495926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0" name="TextBox 469"/>
          <p:cNvSpPr txBox="1"/>
          <p:nvPr/>
        </p:nvSpPr>
        <p:spPr>
          <a:xfrm>
            <a:off x="4495926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91" name="모서리가 둥근 직사각형 490"/>
          <p:cNvSpPr/>
          <p:nvPr/>
        </p:nvSpPr>
        <p:spPr>
          <a:xfrm>
            <a:off x="5053460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5008947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5537648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94" name="모서리가 둥근 직사각형 493"/>
          <p:cNvSpPr/>
          <p:nvPr/>
        </p:nvSpPr>
        <p:spPr>
          <a:xfrm>
            <a:off x="5059810" y="153275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5" name="직사각형 494"/>
          <p:cNvSpPr/>
          <p:nvPr/>
        </p:nvSpPr>
        <p:spPr>
          <a:xfrm>
            <a:off x="5015297" y="15152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543998" y="14854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97" name="모서리가 둥근 직사각형 496"/>
          <p:cNvSpPr/>
          <p:nvPr/>
        </p:nvSpPr>
        <p:spPr>
          <a:xfrm>
            <a:off x="5764288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8" name="직사각형 497"/>
          <p:cNvSpPr/>
          <p:nvPr/>
        </p:nvSpPr>
        <p:spPr>
          <a:xfrm>
            <a:off x="5719775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</a:t>
            </a:r>
            <a:r>
              <a:rPr lang="en-US" altLang="ko-KR" sz="600" dirty="0" smtClean="0"/>
              <a:t>4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6248476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503" name="그룹 502"/>
          <p:cNvGrpSpPr/>
          <p:nvPr/>
        </p:nvGrpSpPr>
        <p:grpSpPr>
          <a:xfrm>
            <a:off x="6481636" y="1310426"/>
            <a:ext cx="45945" cy="598689"/>
            <a:chOff x="1601865" y="1318047"/>
            <a:chExt cx="45945" cy="598689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6" name="모서리가 둥근 직사각형 505"/>
          <p:cNvSpPr/>
          <p:nvPr/>
        </p:nvSpPr>
        <p:spPr>
          <a:xfrm>
            <a:off x="5059810" y="173087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7" name="직사각형 506"/>
          <p:cNvSpPr/>
          <p:nvPr/>
        </p:nvSpPr>
        <p:spPr>
          <a:xfrm>
            <a:off x="5015297" y="17133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5543998" y="16835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18" name="타원 517"/>
          <p:cNvSpPr/>
          <p:nvPr/>
        </p:nvSpPr>
        <p:spPr>
          <a:xfrm>
            <a:off x="6803610" y="8674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19" name="직사각형 518"/>
          <p:cNvSpPr/>
          <p:nvPr/>
        </p:nvSpPr>
        <p:spPr>
          <a:xfrm>
            <a:off x="6956359" y="296903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0" name="직사각형 519"/>
          <p:cNvSpPr/>
          <p:nvPr/>
        </p:nvSpPr>
        <p:spPr>
          <a:xfrm>
            <a:off x="6969112" y="353781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1" name="직사각형 520"/>
          <p:cNvSpPr/>
          <p:nvPr/>
        </p:nvSpPr>
        <p:spPr>
          <a:xfrm>
            <a:off x="6979320" y="408966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2" name="직사각형 521"/>
          <p:cNvSpPr/>
          <p:nvPr/>
        </p:nvSpPr>
        <p:spPr>
          <a:xfrm>
            <a:off x="3416167" y="4290878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3" name="직사각형 522"/>
          <p:cNvSpPr/>
          <p:nvPr/>
        </p:nvSpPr>
        <p:spPr>
          <a:xfrm>
            <a:off x="3421986" y="42779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524" name="직사각형 523"/>
          <p:cNvSpPr/>
          <p:nvPr/>
        </p:nvSpPr>
        <p:spPr>
          <a:xfrm>
            <a:off x="3987667" y="4290878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5" name="직사각형 524"/>
          <p:cNvSpPr/>
          <p:nvPr/>
        </p:nvSpPr>
        <p:spPr>
          <a:xfrm>
            <a:off x="3993486" y="42779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26" name="구부러진 연결선 525"/>
          <p:cNvCxnSpPr>
            <a:stCxn id="558" idx="4"/>
            <a:endCxn id="522" idx="0"/>
          </p:cNvCxnSpPr>
          <p:nvPr/>
        </p:nvCxnSpPr>
        <p:spPr>
          <a:xfrm rot="16200000" flipH="1">
            <a:off x="3299970" y="3981913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7" name="구부러진 연결선 526"/>
          <p:cNvCxnSpPr>
            <a:stCxn id="558" idx="4"/>
            <a:endCxn id="525" idx="0"/>
          </p:cNvCxnSpPr>
          <p:nvPr/>
        </p:nvCxnSpPr>
        <p:spPr>
          <a:xfrm rot="16200000" flipH="1">
            <a:off x="3596565" y="3685318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8" name="타원 527"/>
          <p:cNvSpPr/>
          <p:nvPr/>
        </p:nvSpPr>
        <p:spPr>
          <a:xfrm>
            <a:off x="3485627" y="517199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29" name="타원 528"/>
          <p:cNvSpPr/>
          <p:nvPr/>
        </p:nvSpPr>
        <p:spPr>
          <a:xfrm>
            <a:off x="4469331" y="517199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30" name="직사각형 529"/>
          <p:cNvSpPr/>
          <p:nvPr/>
        </p:nvSpPr>
        <p:spPr>
          <a:xfrm>
            <a:off x="3438740" y="52035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531" name="직사각형 530"/>
          <p:cNvSpPr/>
          <p:nvPr/>
        </p:nvSpPr>
        <p:spPr>
          <a:xfrm>
            <a:off x="4421720" y="52035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32" name="구부러진 연결선 531"/>
          <p:cNvCxnSpPr>
            <a:stCxn id="582" idx="2"/>
            <a:endCxn id="578" idx="0"/>
          </p:cNvCxnSpPr>
          <p:nvPr/>
        </p:nvCxnSpPr>
        <p:spPr>
          <a:xfrm rot="5400000">
            <a:off x="1660295" y="4302774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구부러진 연결선 532"/>
          <p:cNvCxnSpPr>
            <a:stCxn id="583" idx="2"/>
            <a:endCxn id="528" idx="0"/>
          </p:cNvCxnSpPr>
          <p:nvPr/>
        </p:nvCxnSpPr>
        <p:spPr>
          <a:xfrm rot="16200000" flipH="1">
            <a:off x="2973662" y="4534026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4" name="구부러진 연결선 533"/>
          <p:cNvCxnSpPr>
            <a:stCxn id="583" idx="2"/>
            <a:endCxn id="529" idx="0"/>
          </p:cNvCxnSpPr>
          <p:nvPr/>
        </p:nvCxnSpPr>
        <p:spPr>
          <a:xfrm rot="16200000" flipH="1">
            <a:off x="3465514" y="4042174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5" name="구부러진 연결선 534"/>
          <p:cNvCxnSpPr>
            <a:stCxn id="522" idx="2"/>
            <a:endCxn id="528" idx="0"/>
          </p:cNvCxnSpPr>
          <p:nvPr/>
        </p:nvCxnSpPr>
        <p:spPr>
          <a:xfrm rot="16200000" flipH="1">
            <a:off x="3251792" y="4812156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7" name="구부러진 연결선 536"/>
          <p:cNvCxnSpPr>
            <a:stCxn id="522" idx="2"/>
            <a:endCxn id="578" idx="0"/>
          </p:cNvCxnSpPr>
          <p:nvPr/>
        </p:nvCxnSpPr>
        <p:spPr>
          <a:xfrm rot="5400000">
            <a:off x="2200006" y="3763062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8" name="구부러진 연결선 537"/>
          <p:cNvCxnSpPr>
            <a:stCxn id="524" idx="2"/>
            <a:endCxn id="529" idx="0"/>
          </p:cNvCxnSpPr>
          <p:nvPr/>
        </p:nvCxnSpPr>
        <p:spPr>
          <a:xfrm rot="16200000" flipH="1">
            <a:off x="4029394" y="4606054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9" name="TextBox 538"/>
          <p:cNvSpPr txBox="1"/>
          <p:nvPr/>
        </p:nvSpPr>
        <p:spPr>
          <a:xfrm>
            <a:off x="1601865" y="39084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0" name="TextBox 539"/>
          <p:cNvSpPr txBox="1"/>
          <p:nvPr/>
        </p:nvSpPr>
        <p:spPr>
          <a:xfrm>
            <a:off x="2243733" y="393949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1" name="TextBox 540"/>
          <p:cNvSpPr txBox="1"/>
          <p:nvPr/>
        </p:nvSpPr>
        <p:spPr>
          <a:xfrm>
            <a:off x="2684773" y="391246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2" name="TextBox 541"/>
          <p:cNvSpPr txBox="1"/>
          <p:nvPr/>
        </p:nvSpPr>
        <p:spPr>
          <a:xfrm>
            <a:off x="3022139" y="39162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6" name="TextBox 545"/>
          <p:cNvSpPr txBox="1"/>
          <p:nvPr/>
        </p:nvSpPr>
        <p:spPr>
          <a:xfrm>
            <a:off x="3613834" y="38507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7" name="TextBox 546"/>
          <p:cNvSpPr txBox="1"/>
          <p:nvPr/>
        </p:nvSpPr>
        <p:spPr>
          <a:xfrm>
            <a:off x="1990657" y="44621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8" name="TextBox 547"/>
          <p:cNvSpPr txBox="1"/>
          <p:nvPr/>
        </p:nvSpPr>
        <p:spPr>
          <a:xfrm>
            <a:off x="2242705" y="46262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49" name="TextBox 548"/>
          <p:cNvSpPr txBox="1"/>
          <p:nvPr/>
        </p:nvSpPr>
        <p:spPr>
          <a:xfrm>
            <a:off x="1633060" y="49314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0" name="TextBox 549"/>
          <p:cNvSpPr txBox="1"/>
          <p:nvPr/>
        </p:nvSpPr>
        <p:spPr>
          <a:xfrm>
            <a:off x="2076561" y="49156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1" name="TextBox 550"/>
          <p:cNvSpPr txBox="1"/>
          <p:nvPr/>
        </p:nvSpPr>
        <p:spPr>
          <a:xfrm>
            <a:off x="2579132" y="487919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2" name="TextBox 551"/>
          <p:cNvSpPr txBox="1"/>
          <p:nvPr/>
        </p:nvSpPr>
        <p:spPr>
          <a:xfrm>
            <a:off x="2975319" y="49156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3" name="TextBox 552"/>
          <p:cNvSpPr txBox="1"/>
          <p:nvPr/>
        </p:nvSpPr>
        <p:spPr>
          <a:xfrm>
            <a:off x="2677775" y="44958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4" name="TextBox 553"/>
          <p:cNvSpPr txBox="1"/>
          <p:nvPr/>
        </p:nvSpPr>
        <p:spPr>
          <a:xfrm>
            <a:off x="3995419" y="486372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5" name="TextBox 554"/>
          <p:cNvSpPr txBox="1"/>
          <p:nvPr/>
        </p:nvSpPr>
        <p:spPr>
          <a:xfrm>
            <a:off x="4498244" y="483523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6" name="TextBox 555"/>
          <p:cNvSpPr txBox="1"/>
          <p:nvPr/>
        </p:nvSpPr>
        <p:spPr>
          <a:xfrm>
            <a:off x="3522497" y="48134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7" name="TextBox 556"/>
          <p:cNvSpPr txBox="1"/>
          <p:nvPr/>
        </p:nvSpPr>
        <p:spPr>
          <a:xfrm>
            <a:off x="3165076" y="44702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58" name="타원 557"/>
          <p:cNvSpPr/>
          <p:nvPr/>
        </p:nvSpPr>
        <p:spPr>
          <a:xfrm>
            <a:off x="3450052" y="3453832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9" name="직사각형 558"/>
          <p:cNvSpPr/>
          <p:nvPr/>
        </p:nvSpPr>
        <p:spPr>
          <a:xfrm>
            <a:off x="3366833" y="348815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60" name="구부러진 연결선 559"/>
          <p:cNvCxnSpPr>
            <a:stCxn id="558" idx="4"/>
            <a:endCxn id="603" idx="0"/>
          </p:cNvCxnSpPr>
          <p:nvPr/>
        </p:nvCxnSpPr>
        <p:spPr>
          <a:xfrm rot="5400000">
            <a:off x="3032686" y="3734600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1" name="TextBox 560"/>
          <p:cNvSpPr txBox="1"/>
          <p:nvPr/>
        </p:nvSpPr>
        <p:spPr>
          <a:xfrm>
            <a:off x="3358890" y="393954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62" name="모서리가 둥근 직사각형 561"/>
          <p:cNvSpPr/>
          <p:nvPr/>
        </p:nvSpPr>
        <p:spPr>
          <a:xfrm>
            <a:off x="459872" y="154636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3" name="직사각형 562"/>
          <p:cNvSpPr/>
          <p:nvPr/>
        </p:nvSpPr>
        <p:spPr>
          <a:xfrm>
            <a:off x="424885" y="152239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564" name="TextBox 563"/>
          <p:cNvSpPr txBox="1"/>
          <p:nvPr/>
        </p:nvSpPr>
        <p:spPr>
          <a:xfrm>
            <a:off x="1340936" y="150414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aphicFrame>
        <p:nvGraphicFramePr>
          <p:cNvPr id="566" name="표 5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4845419"/>
              </p:ext>
            </p:extLst>
          </p:nvPr>
        </p:nvGraphicFramePr>
        <p:xfrm>
          <a:off x="281898" y="5546488"/>
          <a:ext cx="6400832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67" name="타원 566"/>
          <p:cNvSpPr/>
          <p:nvPr/>
        </p:nvSpPr>
        <p:spPr>
          <a:xfrm>
            <a:off x="320947" y="54912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072372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0589423"/>
              </p:ext>
            </p:extLst>
          </p:nvPr>
        </p:nvGraphicFramePr>
        <p:xfrm>
          <a:off x="9488422" y="851115"/>
          <a:ext cx="2637675" cy="61872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선택된 그룹화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Preset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조건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창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그룹조건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Gate, OTR, 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3346418"/>
            <a:ext cx="658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6" name="직사각형 335"/>
          <p:cNvSpPr/>
          <p:nvPr/>
        </p:nvSpPr>
        <p:spPr>
          <a:xfrm>
            <a:off x="385500" y="2233403"/>
            <a:ext cx="1308672" cy="131043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40" name="직사각형 339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41" name="직사각형 340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42" name="직사각형 341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43" name="모서리가 둥근 직사각형 342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모서리가 둥근 직사각형 359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모서리가 둥근 직사각형 360"/>
          <p:cNvSpPr/>
          <p:nvPr/>
        </p:nvSpPr>
        <p:spPr>
          <a:xfrm>
            <a:off x="5017358" y="1311697"/>
            <a:ext cx="150975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모서리가 둥근 직사각형 361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직사각형 372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94" name="직사각형 393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95" name="모서리가 둥근 직사각형 394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96" name="그룹 395"/>
          <p:cNvGrpSpPr/>
          <p:nvPr/>
        </p:nvGrpSpPr>
        <p:grpSpPr>
          <a:xfrm>
            <a:off x="6571583" y="2379950"/>
            <a:ext cx="46812" cy="598689"/>
            <a:chOff x="4184695" y="1319994"/>
            <a:chExt cx="92691" cy="598689"/>
          </a:xfrm>
        </p:grpSpPr>
        <p:sp>
          <p:nvSpPr>
            <p:cNvPr id="397" name="모서리가 둥근 직사각형 396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모서리가 둥근 직사각형 397"/>
            <p:cNvSpPr/>
            <p:nvPr/>
          </p:nvSpPr>
          <p:spPr>
            <a:xfrm>
              <a:off x="4184695" y="1320428"/>
              <a:ext cx="88709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9" name="직사각형 398"/>
          <p:cNvSpPr/>
          <p:nvPr/>
        </p:nvSpPr>
        <p:spPr>
          <a:xfrm>
            <a:off x="1852112" y="2222200"/>
            <a:ext cx="1596273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00" name="직사각형 399"/>
          <p:cNvSpPr/>
          <p:nvPr/>
        </p:nvSpPr>
        <p:spPr>
          <a:xfrm>
            <a:off x="3605390" y="2227272"/>
            <a:ext cx="156985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401" name="모서리가 둥근 직사각형 400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모서리가 둥근 직사각형 401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06" name="그룹 405"/>
          <p:cNvGrpSpPr/>
          <p:nvPr/>
        </p:nvGrpSpPr>
        <p:grpSpPr>
          <a:xfrm>
            <a:off x="1601865" y="1318047"/>
            <a:ext cx="45945" cy="598689"/>
            <a:chOff x="1601865" y="1318047"/>
            <a:chExt cx="45945" cy="598689"/>
          </a:xfrm>
        </p:grpSpPr>
        <p:sp>
          <p:nvSpPr>
            <p:cNvPr id="426" name="모서리가 둥근 직사각형 425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8" name="모서리가 둥근 직사각형 427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30" name="모서리가 둥근 직사각형 429"/>
          <p:cNvSpPr/>
          <p:nvPr/>
        </p:nvSpPr>
        <p:spPr>
          <a:xfrm>
            <a:off x="2031090" y="1364753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모서리가 둥근 직사각형 430"/>
          <p:cNvSpPr/>
          <p:nvPr/>
        </p:nvSpPr>
        <p:spPr>
          <a:xfrm>
            <a:off x="2031090" y="1552731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1992927" y="13407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434" name="직사각형 433"/>
          <p:cNvSpPr/>
          <p:nvPr/>
        </p:nvSpPr>
        <p:spPr>
          <a:xfrm>
            <a:off x="1986577" y="1535254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436" name="TextBox 435"/>
          <p:cNvSpPr txBox="1"/>
          <p:nvPr/>
        </p:nvSpPr>
        <p:spPr>
          <a:xfrm>
            <a:off x="2740703" y="13225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69" name="TextBox 468"/>
          <p:cNvSpPr txBox="1"/>
          <p:nvPr/>
        </p:nvSpPr>
        <p:spPr>
          <a:xfrm>
            <a:off x="2740703" y="15054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70" name="그룹 469"/>
          <p:cNvGrpSpPr/>
          <p:nvPr/>
        </p:nvGrpSpPr>
        <p:grpSpPr>
          <a:xfrm>
            <a:off x="4728760" y="1318046"/>
            <a:ext cx="45945" cy="598689"/>
            <a:chOff x="1601865" y="1318047"/>
            <a:chExt cx="45945" cy="598689"/>
          </a:xfrm>
        </p:grpSpPr>
        <p:sp>
          <p:nvSpPr>
            <p:cNvPr id="474" name="모서리가 둥근 직사각형 473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모서리가 둥근 직사각형 47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4" name="모서리가 둥근 직사각형 493"/>
          <p:cNvSpPr/>
          <p:nvPr/>
        </p:nvSpPr>
        <p:spPr>
          <a:xfrm>
            <a:off x="3300910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5" name="모서리가 둥근 직사각형 494"/>
          <p:cNvSpPr/>
          <p:nvPr/>
        </p:nvSpPr>
        <p:spPr>
          <a:xfrm>
            <a:off x="3300910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3" name="직사각형 522"/>
          <p:cNvSpPr/>
          <p:nvPr/>
        </p:nvSpPr>
        <p:spPr>
          <a:xfrm>
            <a:off x="3262747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524" name="직사각형 523"/>
          <p:cNvSpPr/>
          <p:nvPr/>
        </p:nvSpPr>
        <p:spPr>
          <a:xfrm>
            <a:off x="3256397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536" name="TextBox 535"/>
          <p:cNvSpPr txBox="1"/>
          <p:nvPr/>
        </p:nvSpPr>
        <p:spPr>
          <a:xfrm>
            <a:off x="3785098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37" name="TextBox 536"/>
          <p:cNvSpPr txBox="1"/>
          <p:nvPr/>
        </p:nvSpPr>
        <p:spPr>
          <a:xfrm>
            <a:off x="3785098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50" name="모서리가 둥근 직사각형 549"/>
          <p:cNvSpPr/>
          <p:nvPr/>
        </p:nvSpPr>
        <p:spPr>
          <a:xfrm>
            <a:off x="3307260" y="17305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2" name="직사각형 551"/>
          <p:cNvSpPr/>
          <p:nvPr/>
        </p:nvSpPr>
        <p:spPr>
          <a:xfrm>
            <a:off x="3262747" y="171305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555" name="TextBox 554"/>
          <p:cNvSpPr txBox="1"/>
          <p:nvPr/>
        </p:nvSpPr>
        <p:spPr>
          <a:xfrm>
            <a:off x="3791448" y="16832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56" name="모서리가 둥근 직사각형 555"/>
          <p:cNvSpPr/>
          <p:nvPr/>
        </p:nvSpPr>
        <p:spPr>
          <a:xfrm>
            <a:off x="4011738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4" name="모서리가 둥근 직사각형 563"/>
          <p:cNvSpPr/>
          <p:nvPr/>
        </p:nvSpPr>
        <p:spPr>
          <a:xfrm>
            <a:off x="4011738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5" name="직사각형 564"/>
          <p:cNvSpPr/>
          <p:nvPr/>
        </p:nvSpPr>
        <p:spPr>
          <a:xfrm>
            <a:off x="3973575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578" name="직사각형 577"/>
          <p:cNvSpPr/>
          <p:nvPr/>
        </p:nvSpPr>
        <p:spPr>
          <a:xfrm>
            <a:off x="3967225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579" name="TextBox 578"/>
          <p:cNvSpPr txBox="1"/>
          <p:nvPr/>
        </p:nvSpPr>
        <p:spPr>
          <a:xfrm>
            <a:off x="4495926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80" name="TextBox 579"/>
          <p:cNvSpPr txBox="1"/>
          <p:nvPr/>
        </p:nvSpPr>
        <p:spPr>
          <a:xfrm>
            <a:off x="4495926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81" name="모서리가 둥근 직사각형 580"/>
          <p:cNvSpPr/>
          <p:nvPr/>
        </p:nvSpPr>
        <p:spPr>
          <a:xfrm>
            <a:off x="5053460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5008947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583" name="TextBox 582"/>
          <p:cNvSpPr txBox="1"/>
          <p:nvPr/>
        </p:nvSpPr>
        <p:spPr>
          <a:xfrm>
            <a:off x="5537648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84" name="모서리가 둥근 직사각형 583"/>
          <p:cNvSpPr/>
          <p:nvPr/>
        </p:nvSpPr>
        <p:spPr>
          <a:xfrm>
            <a:off x="5059810" y="153275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5" name="직사각형 584"/>
          <p:cNvSpPr/>
          <p:nvPr/>
        </p:nvSpPr>
        <p:spPr>
          <a:xfrm>
            <a:off x="5015297" y="15152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590" name="TextBox 589"/>
          <p:cNvSpPr txBox="1"/>
          <p:nvPr/>
        </p:nvSpPr>
        <p:spPr>
          <a:xfrm>
            <a:off x="5543998" y="14854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596" name="모서리가 둥근 직사각형 595"/>
          <p:cNvSpPr/>
          <p:nvPr/>
        </p:nvSpPr>
        <p:spPr>
          <a:xfrm>
            <a:off x="5764288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5719775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</a:t>
            </a:r>
            <a:r>
              <a:rPr lang="en-US" altLang="ko-KR" sz="600" dirty="0" smtClean="0"/>
              <a:t>4</a:t>
            </a:r>
            <a:endParaRPr lang="ko-KR" altLang="en-US" sz="600"/>
          </a:p>
        </p:txBody>
      </p:sp>
      <p:sp>
        <p:nvSpPr>
          <p:cNvPr id="599" name="TextBox 598"/>
          <p:cNvSpPr txBox="1"/>
          <p:nvPr/>
        </p:nvSpPr>
        <p:spPr>
          <a:xfrm>
            <a:off x="6248476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600" name="그룹 599"/>
          <p:cNvGrpSpPr/>
          <p:nvPr/>
        </p:nvGrpSpPr>
        <p:grpSpPr>
          <a:xfrm>
            <a:off x="6481636" y="1310426"/>
            <a:ext cx="45945" cy="598689"/>
            <a:chOff x="1601865" y="1318047"/>
            <a:chExt cx="45945" cy="598689"/>
          </a:xfrm>
        </p:grpSpPr>
        <p:sp>
          <p:nvSpPr>
            <p:cNvPr id="601" name="모서리가 둥근 직사각형 600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2" name="모서리가 둥근 직사각형 601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03" name="모서리가 둥근 직사각형 602"/>
          <p:cNvSpPr/>
          <p:nvPr/>
        </p:nvSpPr>
        <p:spPr>
          <a:xfrm>
            <a:off x="5059810" y="173087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4" name="직사각형 603"/>
          <p:cNvSpPr/>
          <p:nvPr/>
        </p:nvSpPr>
        <p:spPr>
          <a:xfrm>
            <a:off x="5015297" y="17133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605" name="TextBox 604"/>
          <p:cNvSpPr txBox="1"/>
          <p:nvPr/>
        </p:nvSpPr>
        <p:spPr>
          <a:xfrm>
            <a:off x="5543998" y="16835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606" name="직사각형 605"/>
          <p:cNvSpPr/>
          <p:nvPr/>
        </p:nvSpPr>
        <p:spPr>
          <a:xfrm>
            <a:off x="449547" y="364840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7" name="직사각형 606"/>
          <p:cNvSpPr/>
          <p:nvPr/>
        </p:nvSpPr>
        <p:spPr>
          <a:xfrm>
            <a:off x="457167" y="3683625"/>
            <a:ext cx="74533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08" name="직사각형 607"/>
          <p:cNvSpPr/>
          <p:nvPr/>
        </p:nvSpPr>
        <p:spPr>
          <a:xfrm>
            <a:off x="535030" y="40350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9" name="직사각형 608"/>
          <p:cNvSpPr/>
          <p:nvPr/>
        </p:nvSpPr>
        <p:spPr>
          <a:xfrm>
            <a:off x="622442" y="407561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610" name="직사각형 609"/>
          <p:cNvSpPr/>
          <p:nvPr/>
        </p:nvSpPr>
        <p:spPr>
          <a:xfrm>
            <a:off x="622565" y="421229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614" name="직사각형 613"/>
          <p:cNvSpPr/>
          <p:nvPr/>
        </p:nvSpPr>
        <p:spPr>
          <a:xfrm>
            <a:off x="607708" y="41292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5" name="직사각형 614"/>
          <p:cNvSpPr/>
          <p:nvPr/>
        </p:nvSpPr>
        <p:spPr>
          <a:xfrm>
            <a:off x="607708" y="42711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457167" y="38465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/>
              <a:t>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20" name="직사각형 619"/>
          <p:cNvSpPr/>
          <p:nvPr/>
        </p:nvSpPr>
        <p:spPr>
          <a:xfrm>
            <a:off x="1437808" y="40350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1" name="직사각형 620"/>
          <p:cNvSpPr/>
          <p:nvPr/>
        </p:nvSpPr>
        <p:spPr>
          <a:xfrm>
            <a:off x="1359945" y="38465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</a:t>
            </a:r>
            <a:r>
              <a:rPr lang="en-US" altLang="ko-KR" sz="600" dirty="0" smtClean="0"/>
              <a:t>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22" name="TextBox 621"/>
          <p:cNvSpPr txBox="1"/>
          <p:nvPr/>
        </p:nvSpPr>
        <p:spPr>
          <a:xfrm>
            <a:off x="530774" y="40689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530765" y="42117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25" name="직사각형 624"/>
          <p:cNvSpPr/>
          <p:nvPr/>
        </p:nvSpPr>
        <p:spPr>
          <a:xfrm>
            <a:off x="1505495" y="41359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직사각형 625"/>
          <p:cNvSpPr/>
          <p:nvPr/>
        </p:nvSpPr>
        <p:spPr>
          <a:xfrm>
            <a:off x="1505495" y="42778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8" name="TextBox 627"/>
          <p:cNvSpPr txBox="1"/>
          <p:nvPr/>
        </p:nvSpPr>
        <p:spPr>
          <a:xfrm>
            <a:off x="1428561" y="40756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30" name="TextBox 629"/>
          <p:cNvSpPr txBox="1"/>
          <p:nvPr/>
        </p:nvSpPr>
        <p:spPr>
          <a:xfrm>
            <a:off x="1428552" y="42184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32" name="TextBox 631"/>
          <p:cNvSpPr txBox="1"/>
          <p:nvPr/>
        </p:nvSpPr>
        <p:spPr>
          <a:xfrm>
            <a:off x="2162876" y="358024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633" name="모서리가 둥근 직사각형 632"/>
          <p:cNvSpPr/>
          <p:nvPr/>
        </p:nvSpPr>
        <p:spPr>
          <a:xfrm>
            <a:off x="1512332" y="49726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634" name="모서리가 둥근 직사각형 633"/>
          <p:cNvSpPr/>
          <p:nvPr/>
        </p:nvSpPr>
        <p:spPr>
          <a:xfrm>
            <a:off x="1927831" y="49726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71" name="직사각형 670"/>
          <p:cNvSpPr/>
          <p:nvPr/>
        </p:nvSpPr>
        <p:spPr>
          <a:xfrm>
            <a:off x="2537587" y="3640849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2" name="직사각형 671"/>
          <p:cNvSpPr/>
          <p:nvPr/>
        </p:nvSpPr>
        <p:spPr>
          <a:xfrm>
            <a:off x="2545207" y="3676066"/>
            <a:ext cx="8638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</a:t>
            </a:r>
            <a:r>
              <a:rPr lang="ko-KR" altLang="en-US" sz="700" b="1" smtClean="0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76" name="직사각형 675"/>
          <p:cNvSpPr/>
          <p:nvPr/>
        </p:nvSpPr>
        <p:spPr>
          <a:xfrm>
            <a:off x="2623070" y="402753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1" name="직사각형 680"/>
          <p:cNvSpPr/>
          <p:nvPr/>
        </p:nvSpPr>
        <p:spPr>
          <a:xfrm>
            <a:off x="2710482" y="40680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682" name="직사각형 681"/>
          <p:cNvSpPr/>
          <p:nvPr/>
        </p:nvSpPr>
        <p:spPr>
          <a:xfrm>
            <a:off x="2710605" y="4204738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683" name="직사각형 682"/>
          <p:cNvSpPr/>
          <p:nvPr/>
        </p:nvSpPr>
        <p:spPr>
          <a:xfrm>
            <a:off x="2695748" y="412171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4" name="직사각형 683"/>
          <p:cNvSpPr/>
          <p:nvPr/>
        </p:nvSpPr>
        <p:spPr>
          <a:xfrm>
            <a:off x="2695748" y="426358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5" name="직사각형 684"/>
          <p:cNvSpPr/>
          <p:nvPr/>
        </p:nvSpPr>
        <p:spPr>
          <a:xfrm>
            <a:off x="2545207" y="383903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 smtClean="0"/>
              <a:t>5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86" name="직사각형 685"/>
          <p:cNvSpPr/>
          <p:nvPr/>
        </p:nvSpPr>
        <p:spPr>
          <a:xfrm>
            <a:off x="3525848" y="402753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7" name="직사각형 686"/>
          <p:cNvSpPr/>
          <p:nvPr/>
        </p:nvSpPr>
        <p:spPr>
          <a:xfrm>
            <a:off x="3613260" y="40680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</a:t>
            </a:r>
            <a:r>
              <a:rPr lang="en-US" altLang="ko-KR" sz="600" dirty="0" smtClean="0"/>
              <a:t>01</a:t>
            </a:r>
            <a:endParaRPr lang="ko-KR" altLang="en-US" sz="600"/>
          </a:p>
        </p:txBody>
      </p:sp>
      <p:sp>
        <p:nvSpPr>
          <p:cNvPr id="688" name="직사각형 687"/>
          <p:cNvSpPr/>
          <p:nvPr/>
        </p:nvSpPr>
        <p:spPr>
          <a:xfrm>
            <a:off x="3613383" y="4204738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689" name="직사각형 688"/>
          <p:cNvSpPr/>
          <p:nvPr/>
        </p:nvSpPr>
        <p:spPr>
          <a:xfrm>
            <a:off x="3447985" y="383903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690" name="TextBox 689"/>
          <p:cNvSpPr txBox="1"/>
          <p:nvPr/>
        </p:nvSpPr>
        <p:spPr>
          <a:xfrm>
            <a:off x="2618814" y="406136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2618805" y="42042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92" name="직사각형 691"/>
          <p:cNvSpPr/>
          <p:nvPr/>
        </p:nvSpPr>
        <p:spPr>
          <a:xfrm>
            <a:off x="3593535" y="412840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3" name="직사각형 692"/>
          <p:cNvSpPr/>
          <p:nvPr/>
        </p:nvSpPr>
        <p:spPr>
          <a:xfrm>
            <a:off x="3593535" y="427027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TextBox 693"/>
          <p:cNvSpPr txBox="1"/>
          <p:nvPr/>
        </p:nvSpPr>
        <p:spPr>
          <a:xfrm>
            <a:off x="3516601" y="406805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95" name="TextBox 694"/>
          <p:cNvSpPr txBox="1"/>
          <p:nvPr/>
        </p:nvSpPr>
        <p:spPr>
          <a:xfrm>
            <a:off x="3516592" y="421092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4250916" y="357268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15" name="모서리가 둥근 직사각형 714"/>
          <p:cNvSpPr/>
          <p:nvPr/>
        </p:nvSpPr>
        <p:spPr>
          <a:xfrm>
            <a:off x="3600372" y="496505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16" name="모서리가 둥근 직사각형 715"/>
          <p:cNvSpPr/>
          <p:nvPr/>
        </p:nvSpPr>
        <p:spPr>
          <a:xfrm>
            <a:off x="4015871" y="496505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22" name="직사각형 721"/>
          <p:cNvSpPr/>
          <p:nvPr/>
        </p:nvSpPr>
        <p:spPr>
          <a:xfrm>
            <a:off x="2710482" y="43461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 dirty="0"/>
          </a:p>
        </p:txBody>
      </p:sp>
      <p:sp>
        <p:nvSpPr>
          <p:cNvPr id="723" name="직사각형 722"/>
          <p:cNvSpPr/>
          <p:nvPr/>
        </p:nvSpPr>
        <p:spPr>
          <a:xfrm>
            <a:off x="2710605" y="44828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724" name="직사각형 723"/>
          <p:cNvSpPr/>
          <p:nvPr/>
        </p:nvSpPr>
        <p:spPr>
          <a:xfrm>
            <a:off x="2695748" y="439984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5" name="직사각형 724"/>
          <p:cNvSpPr/>
          <p:nvPr/>
        </p:nvSpPr>
        <p:spPr>
          <a:xfrm>
            <a:off x="2695748" y="454170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6" name="TextBox 725"/>
          <p:cNvSpPr txBox="1"/>
          <p:nvPr/>
        </p:nvSpPr>
        <p:spPr>
          <a:xfrm>
            <a:off x="2618814" y="43394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27" name="TextBox 726"/>
          <p:cNvSpPr txBox="1"/>
          <p:nvPr/>
        </p:nvSpPr>
        <p:spPr>
          <a:xfrm>
            <a:off x="2618805" y="448236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28" name="직사각형 727"/>
          <p:cNvSpPr/>
          <p:nvPr/>
        </p:nvSpPr>
        <p:spPr>
          <a:xfrm>
            <a:off x="2691728" y="468091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2710605" y="46190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grpSp>
        <p:nvGrpSpPr>
          <p:cNvPr id="730" name="그룹 729"/>
          <p:cNvGrpSpPr/>
          <p:nvPr/>
        </p:nvGrpSpPr>
        <p:grpSpPr>
          <a:xfrm>
            <a:off x="3409380" y="4026846"/>
            <a:ext cx="44802" cy="871200"/>
            <a:chOff x="4188675" y="1308088"/>
            <a:chExt cx="88711" cy="871200"/>
          </a:xfrm>
        </p:grpSpPr>
        <p:sp>
          <p:nvSpPr>
            <p:cNvPr id="731" name="모서리가 둥근 직사각형 73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2" name="모서리가 둥근 직사각형 73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35" name="직사각형 734"/>
          <p:cNvSpPr/>
          <p:nvPr/>
        </p:nvSpPr>
        <p:spPr>
          <a:xfrm>
            <a:off x="3608266" y="435570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736" name="직사각형 735"/>
          <p:cNvSpPr/>
          <p:nvPr/>
        </p:nvSpPr>
        <p:spPr>
          <a:xfrm>
            <a:off x="3608389" y="449239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737" name="직사각형 736"/>
          <p:cNvSpPr/>
          <p:nvPr/>
        </p:nvSpPr>
        <p:spPr>
          <a:xfrm>
            <a:off x="3593532" y="44093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8" name="직사각형 737"/>
          <p:cNvSpPr/>
          <p:nvPr/>
        </p:nvSpPr>
        <p:spPr>
          <a:xfrm>
            <a:off x="3593532" y="45512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9" name="TextBox 738"/>
          <p:cNvSpPr txBox="1"/>
          <p:nvPr/>
        </p:nvSpPr>
        <p:spPr>
          <a:xfrm>
            <a:off x="3516598" y="434901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40" name="TextBox 739"/>
          <p:cNvSpPr txBox="1"/>
          <p:nvPr/>
        </p:nvSpPr>
        <p:spPr>
          <a:xfrm>
            <a:off x="3516589" y="44918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44" name="직사각형 743"/>
          <p:cNvSpPr/>
          <p:nvPr/>
        </p:nvSpPr>
        <p:spPr>
          <a:xfrm>
            <a:off x="1531114" y="407557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745" name="직사각형 744"/>
          <p:cNvSpPr/>
          <p:nvPr/>
        </p:nvSpPr>
        <p:spPr>
          <a:xfrm>
            <a:off x="1531237" y="421226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747" name="직사각형 746"/>
          <p:cNvSpPr/>
          <p:nvPr/>
        </p:nvSpPr>
        <p:spPr>
          <a:xfrm>
            <a:off x="4634896" y="3620319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8" name="직사각형 747"/>
          <p:cNvSpPr/>
          <p:nvPr/>
        </p:nvSpPr>
        <p:spPr>
          <a:xfrm>
            <a:off x="4642516" y="3655536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</a:t>
            </a:r>
            <a:r>
              <a:rPr lang="ko-KR" altLang="en-US" sz="700" b="1" smtClean="0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49" name="직사각형 748"/>
          <p:cNvSpPr/>
          <p:nvPr/>
        </p:nvSpPr>
        <p:spPr>
          <a:xfrm>
            <a:off x="4720379" y="400700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0" name="직사각형 749"/>
          <p:cNvSpPr/>
          <p:nvPr/>
        </p:nvSpPr>
        <p:spPr>
          <a:xfrm>
            <a:off x="4807791" y="40475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751" name="직사각형 750"/>
          <p:cNvSpPr/>
          <p:nvPr/>
        </p:nvSpPr>
        <p:spPr>
          <a:xfrm>
            <a:off x="4807914" y="418420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752" name="직사각형 751"/>
          <p:cNvSpPr/>
          <p:nvPr/>
        </p:nvSpPr>
        <p:spPr>
          <a:xfrm>
            <a:off x="4807342" y="43229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753" name="직사각형 752"/>
          <p:cNvSpPr/>
          <p:nvPr/>
        </p:nvSpPr>
        <p:spPr>
          <a:xfrm>
            <a:off x="4805569" y="44693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754" name="직사각형 753"/>
          <p:cNvSpPr/>
          <p:nvPr/>
        </p:nvSpPr>
        <p:spPr>
          <a:xfrm>
            <a:off x="4805568" y="461596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755" name="직사각형 754"/>
          <p:cNvSpPr/>
          <p:nvPr/>
        </p:nvSpPr>
        <p:spPr>
          <a:xfrm>
            <a:off x="4793057" y="410118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6" name="직사각형 755"/>
          <p:cNvSpPr/>
          <p:nvPr/>
        </p:nvSpPr>
        <p:spPr>
          <a:xfrm>
            <a:off x="4793057" y="424305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7" name="직사각형 756"/>
          <p:cNvSpPr/>
          <p:nvPr/>
        </p:nvSpPr>
        <p:spPr>
          <a:xfrm>
            <a:off x="4793056" y="43796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8" name="직사각형 757"/>
          <p:cNvSpPr/>
          <p:nvPr/>
        </p:nvSpPr>
        <p:spPr>
          <a:xfrm>
            <a:off x="4793056" y="45285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9" name="직사각형 758"/>
          <p:cNvSpPr/>
          <p:nvPr/>
        </p:nvSpPr>
        <p:spPr>
          <a:xfrm>
            <a:off x="4793055" y="466517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0" name="직사각형 759"/>
          <p:cNvSpPr/>
          <p:nvPr/>
        </p:nvSpPr>
        <p:spPr>
          <a:xfrm>
            <a:off x="4642516" y="381850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</a:t>
            </a:r>
            <a:r>
              <a:rPr lang="en-US" altLang="ko-KR" sz="600" dirty="0" smtClean="0"/>
              <a:t>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1" name="직사각형 760"/>
          <p:cNvSpPr/>
          <p:nvPr/>
        </p:nvSpPr>
        <p:spPr>
          <a:xfrm>
            <a:off x="5623157" y="400700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2" name="직사각형 761"/>
          <p:cNvSpPr/>
          <p:nvPr/>
        </p:nvSpPr>
        <p:spPr>
          <a:xfrm>
            <a:off x="5710569" y="40475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763" name="직사각형 762"/>
          <p:cNvSpPr/>
          <p:nvPr/>
        </p:nvSpPr>
        <p:spPr>
          <a:xfrm>
            <a:off x="5710692" y="418420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764" name="직사각형 763"/>
          <p:cNvSpPr/>
          <p:nvPr/>
        </p:nvSpPr>
        <p:spPr>
          <a:xfrm>
            <a:off x="5710120" y="43229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765" name="직사각형 764"/>
          <p:cNvSpPr/>
          <p:nvPr/>
        </p:nvSpPr>
        <p:spPr>
          <a:xfrm>
            <a:off x="5545294" y="381850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3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766" name="TextBox 765"/>
          <p:cNvSpPr txBox="1"/>
          <p:nvPr/>
        </p:nvSpPr>
        <p:spPr>
          <a:xfrm>
            <a:off x="4716123" y="40408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67" name="TextBox 766"/>
          <p:cNvSpPr txBox="1"/>
          <p:nvPr/>
        </p:nvSpPr>
        <p:spPr>
          <a:xfrm>
            <a:off x="4716114" y="41837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68" name="TextBox 767"/>
          <p:cNvSpPr txBox="1"/>
          <p:nvPr/>
        </p:nvSpPr>
        <p:spPr>
          <a:xfrm>
            <a:off x="4716112" y="43218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69" name="직사각형 768"/>
          <p:cNvSpPr/>
          <p:nvPr/>
        </p:nvSpPr>
        <p:spPr>
          <a:xfrm>
            <a:off x="5690844" y="41078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0" name="직사각형 769"/>
          <p:cNvSpPr/>
          <p:nvPr/>
        </p:nvSpPr>
        <p:spPr>
          <a:xfrm>
            <a:off x="5690844" y="424974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1" name="직사각형 770"/>
          <p:cNvSpPr/>
          <p:nvPr/>
        </p:nvSpPr>
        <p:spPr>
          <a:xfrm>
            <a:off x="5690843" y="4386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2" name="TextBox 771"/>
          <p:cNvSpPr txBox="1"/>
          <p:nvPr/>
        </p:nvSpPr>
        <p:spPr>
          <a:xfrm>
            <a:off x="5613910" y="404752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3" name="TextBox 772"/>
          <p:cNvSpPr txBox="1"/>
          <p:nvPr/>
        </p:nvSpPr>
        <p:spPr>
          <a:xfrm>
            <a:off x="5613901" y="419039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4" name="TextBox 773"/>
          <p:cNvSpPr txBox="1"/>
          <p:nvPr/>
        </p:nvSpPr>
        <p:spPr>
          <a:xfrm>
            <a:off x="5613899" y="43285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775" name="TextBox 774"/>
          <p:cNvSpPr txBox="1"/>
          <p:nvPr/>
        </p:nvSpPr>
        <p:spPr>
          <a:xfrm>
            <a:off x="6348225" y="355215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776" name="모서리가 둥근 직사각형 775"/>
          <p:cNvSpPr/>
          <p:nvPr/>
        </p:nvSpPr>
        <p:spPr>
          <a:xfrm>
            <a:off x="5697681" y="494452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777" name="모서리가 둥근 직사각형 776"/>
          <p:cNvSpPr/>
          <p:nvPr/>
        </p:nvSpPr>
        <p:spPr>
          <a:xfrm>
            <a:off x="6113180" y="494452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grpSp>
        <p:nvGrpSpPr>
          <p:cNvPr id="783" name="그룹 782"/>
          <p:cNvGrpSpPr/>
          <p:nvPr/>
        </p:nvGrpSpPr>
        <p:grpSpPr>
          <a:xfrm>
            <a:off x="5506009" y="4009519"/>
            <a:ext cx="44802" cy="871200"/>
            <a:chOff x="4188675" y="1308088"/>
            <a:chExt cx="88711" cy="871200"/>
          </a:xfrm>
        </p:grpSpPr>
        <p:sp>
          <p:nvSpPr>
            <p:cNvPr id="784" name="모서리가 둥근 직사각형 78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5" name="모서리가 둥근 직사각형 78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88" name="모서리가 둥근 직사각형 787"/>
          <p:cNvSpPr/>
          <p:nvPr/>
        </p:nvSpPr>
        <p:spPr>
          <a:xfrm>
            <a:off x="459872" y="136221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9" name="직사각형 788"/>
          <p:cNvSpPr/>
          <p:nvPr/>
        </p:nvSpPr>
        <p:spPr>
          <a:xfrm>
            <a:off x="424885" y="133824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790" name="TextBox 789"/>
          <p:cNvSpPr txBox="1"/>
          <p:nvPr/>
        </p:nvSpPr>
        <p:spPr>
          <a:xfrm>
            <a:off x="1340936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791" name="모서리가 둥근 직사각형 790"/>
          <p:cNvSpPr/>
          <p:nvPr/>
        </p:nvSpPr>
        <p:spPr>
          <a:xfrm>
            <a:off x="459872" y="154636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2" name="직사각형 791"/>
          <p:cNvSpPr/>
          <p:nvPr/>
        </p:nvSpPr>
        <p:spPr>
          <a:xfrm>
            <a:off x="424885" y="152239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793" name="TextBox 792"/>
          <p:cNvSpPr txBox="1"/>
          <p:nvPr/>
        </p:nvSpPr>
        <p:spPr>
          <a:xfrm>
            <a:off x="1340936" y="150414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794" name="타원 793"/>
          <p:cNvSpPr/>
          <p:nvPr/>
        </p:nvSpPr>
        <p:spPr>
          <a:xfrm>
            <a:off x="1303113" y="20846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5" name="타원 794"/>
          <p:cNvSpPr/>
          <p:nvPr/>
        </p:nvSpPr>
        <p:spPr>
          <a:xfrm>
            <a:off x="412383" y="35356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7" name="타원 796"/>
          <p:cNvSpPr/>
          <p:nvPr/>
        </p:nvSpPr>
        <p:spPr>
          <a:xfrm>
            <a:off x="385620" y="39368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8" name="타원 797"/>
          <p:cNvSpPr/>
          <p:nvPr/>
        </p:nvSpPr>
        <p:spPr>
          <a:xfrm>
            <a:off x="1322426" y="39445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9" name="타원 798"/>
          <p:cNvSpPr/>
          <p:nvPr/>
        </p:nvSpPr>
        <p:spPr>
          <a:xfrm>
            <a:off x="1376614" y="4851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0" name="타원 799"/>
          <p:cNvSpPr/>
          <p:nvPr/>
        </p:nvSpPr>
        <p:spPr>
          <a:xfrm>
            <a:off x="2055376" y="36167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1" name="타원 800"/>
          <p:cNvSpPr/>
          <p:nvPr/>
        </p:nvSpPr>
        <p:spPr>
          <a:xfrm>
            <a:off x="1849683" y="4851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2" name="타원 801"/>
          <p:cNvSpPr/>
          <p:nvPr/>
        </p:nvSpPr>
        <p:spPr>
          <a:xfrm>
            <a:off x="3007784" y="21003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3" name="타원 802"/>
          <p:cNvSpPr/>
          <p:nvPr/>
        </p:nvSpPr>
        <p:spPr>
          <a:xfrm>
            <a:off x="2474681" y="35571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5" name="타원 804"/>
          <p:cNvSpPr/>
          <p:nvPr/>
        </p:nvSpPr>
        <p:spPr>
          <a:xfrm>
            <a:off x="2512447" y="39536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6" name="타원 805"/>
          <p:cNvSpPr/>
          <p:nvPr/>
        </p:nvSpPr>
        <p:spPr>
          <a:xfrm>
            <a:off x="3426847" y="39536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7" name="타원 806"/>
          <p:cNvSpPr/>
          <p:nvPr/>
        </p:nvSpPr>
        <p:spPr>
          <a:xfrm>
            <a:off x="3474201" y="48296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8" name="타원 807"/>
          <p:cNvSpPr/>
          <p:nvPr/>
        </p:nvSpPr>
        <p:spPr>
          <a:xfrm>
            <a:off x="3900921" y="48372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9" name="타원 808"/>
          <p:cNvSpPr/>
          <p:nvPr/>
        </p:nvSpPr>
        <p:spPr>
          <a:xfrm>
            <a:off x="4166437" y="35863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0" name="타원 809"/>
          <p:cNvSpPr/>
          <p:nvPr/>
        </p:nvSpPr>
        <p:spPr>
          <a:xfrm>
            <a:off x="4778020" y="20943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1" name="타원 810"/>
          <p:cNvSpPr/>
          <p:nvPr/>
        </p:nvSpPr>
        <p:spPr>
          <a:xfrm>
            <a:off x="4594705" y="35111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2" name="타원 811"/>
          <p:cNvSpPr/>
          <p:nvPr/>
        </p:nvSpPr>
        <p:spPr>
          <a:xfrm>
            <a:off x="4609130" y="39317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3" name="타원 812"/>
          <p:cNvSpPr/>
          <p:nvPr/>
        </p:nvSpPr>
        <p:spPr>
          <a:xfrm>
            <a:off x="5508231" y="39313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4" name="타원 813"/>
          <p:cNvSpPr/>
          <p:nvPr/>
        </p:nvSpPr>
        <p:spPr>
          <a:xfrm>
            <a:off x="5584100" y="47997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5" name="타원 814"/>
          <p:cNvSpPr/>
          <p:nvPr/>
        </p:nvSpPr>
        <p:spPr>
          <a:xfrm>
            <a:off x="6027229" y="47997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6" name="타원 815"/>
          <p:cNvSpPr/>
          <p:nvPr/>
        </p:nvSpPr>
        <p:spPr>
          <a:xfrm>
            <a:off x="6256760" y="35342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7" name="직사각형 816"/>
          <p:cNvSpPr/>
          <p:nvPr/>
        </p:nvSpPr>
        <p:spPr>
          <a:xfrm>
            <a:off x="6994743" y="3620319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8" name="직사각형 817"/>
          <p:cNvSpPr/>
          <p:nvPr/>
        </p:nvSpPr>
        <p:spPr>
          <a:xfrm>
            <a:off x="7002363" y="3655536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</a:t>
            </a:r>
            <a:r>
              <a:rPr lang="ko-KR" altLang="en-US" sz="700" b="1" smtClean="0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819" name="직사각형 818"/>
          <p:cNvSpPr/>
          <p:nvPr/>
        </p:nvSpPr>
        <p:spPr>
          <a:xfrm>
            <a:off x="7080226" y="400700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0" name="직사각형 819"/>
          <p:cNvSpPr/>
          <p:nvPr/>
        </p:nvSpPr>
        <p:spPr>
          <a:xfrm>
            <a:off x="7167638" y="404752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821" name="직사각형 820"/>
          <p:cNvSpPr/>
          <p:nvPr/>
        </p:nvSpPr>
        <p:spPr>
          <a:xfrm>
            <a:off x="7167761" y="4184208"/>
            <a:ext cx="46679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822" name="직사각형 821"/>
          <p:cNvSpPr/>
          <p:nvPr/>
        </p:nvSpPr>
        <p:spPr>
          <a:xfrm>
            <a:off x="7152904" y="410118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3" name="직사각형 822"/>
          <p:cNvSpPr/>
          <p:nvPr/>
        </p:nvSpPr>
        <p:spPr>
          <a:xfrm>
            <a:off x="7152904" y="424305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4" name="직사각형 823"/>
          <p:cNvSpPr/>
          <p:nvPr/>
        </p:nvSpPr>
        <p:spPr>
          <a:xfrm>
            <a:off x="7002363" y="381850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전체 </a:t>
            </a:r>
            <a:r>
              <a:rPr lang="en-US" altLang="ko-KR" sz="600" dirty="0" smtClean="0"/>
              <a:t>: 4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825" name="직사각형 824"/>
          <p:cNvSpPr/>
          <p:nvPr/>
        </p:nvSpPr>
        <p:spPr>
          <a:xfrm>
            <a:off x="7983004" y="4007009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6" name="직사각형 825"/>
          <p:cNvSpPr/>
          <p:nvPr/>
        </p:nvSpPr>
        <p:spPr>
          <a:xfrm>
            <a:off x="8070416" y="404752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모선 전체</a:t>
            </a:r>
            <a:endParaRPr lang="ko-KR" altLang="en-US" sz="600" dirty="0"/>
          </a:p>
        </p:txBody>
      </p:sp>
      <p:sp>
        <p:nvSpPr>
          <p:cNvPr id="827" name="직사각형 826"/>
          <p:cNvSpPr/>
          <p:nvPr/>
        </p:nvSpPr>
        <p:spPr>
          <a:xfrm>
            <a:off x="8070539" y="4184208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QC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828" name="직사각형 827"/>
          <p:cNvSpPr/>
          <p:nvPr/>
        </p:nvSpPr>
        <p:spPr>
          <a:xfrm>
            <a:off x="7905141" y="3818503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smtClean="0"/>
              <a:t>선택 </a:t>
            </a:r>
            <a:r>
              <a:rPr lang="en-US" altLang="ko-KR" sz="600" dirty="0" smtClean="0"/>
              <a:t>: 2</a:t>
            </a:r>
            <a:r>
              <a:rPr lang="ko-KR" altLang="en-US" sz="600" smtClean="0"/>
              <a:t>개</a:t>
            </a:r>
            <a:endParaRPr lang="ko-KR" altLang="en-US" sz="600"/>
          </a:p>
        </p:txBody>
      </p:sp>
      <p:sp>
        <p:nvSpPr>
          <p:cNvPr id="829" name="TextBox 828"/>
          <p:cNvSpPr txBox="1"/>
          <p:nvPr/>
        </p:nvSpPr>
        <p:spPr>
          <a:xfrm>
            <a:off x="7075970" y="40408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0" name="TextBox 829"/>
          <p:cNvSpPr txBox="1"/>
          <p:nvPr/>
        </p:nvSpPr>
        <p:spPr>
          <a:xfrm>
            <a:off x="7075961" y="41837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1" name="직사각형 830"/>
          <p:cNvSpPr/>
          <p:nvPr/>
        </p:nvSpPr>
        <p:spPr>
          <a:xfrm>
            <a:off x="8050691" y="41078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2" name="직사각형 831"/>
          <p:cNvSpPr/>
          <p:nvPr/>
        </p:nvSpPr>
        <p:spPr>
          <a:xfrm>
            <a:off x="8050691" y="424974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3" name="TextBox 832"/>
          <p:cNvSpPr txBox="1"/>
          <p:nvPr/>
        </p:nvSpPr>
        <p:spPr>
          <a:xfrm>
            <a:off x="7973757" y="404752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7973748" y="419039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>
                <a:solidFill>
                  <a:schemeClr val="bg1"/>
                </a:solidFill>
              </a:rPr>
              <a:t>√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835" name="TextBox 834"/>
          <p:cNvSpPr txBox="1"/>
          <p:nvPr/>
        </p:nvSpPr>
        <p:spPr>
          <a:xfrm>
            <a:off x="8708072" y="355215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x</a:t>
            </a:r>
            <a:endParaRPr lang="ko-KR" altLang="en-US" sz="1200"/>
          </a:p>
        </p:txBody>
      </p:sp>
      <p:sp>
        <p:nvSpPr>
          <p:cNvPr id="836" name="모서리가 둥근 직사각형 835"/>
          <p:cNvSpPr/>
          <p:nvPr/>
        </p:nvSpPr>
        <p:spPr>
          <a:xfrm>
            <a:off x="8057528" y="494452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취소</a:t>
            </a:r>
            <a:endParaRPr lang="ko-KR" altLang="en-US" sz="500">
              <a:solidFill>
                <a:schemeClr val="tx1"/>
              </a:solidFill>
            </a:endParaRPr>
          </a:p>
        </p:txBody>
      </p:sp>
      <p:sp>
        <p:nvSpPr>
          <p:cNvPr id="837" name="모서리가 둥근 직사각형 836"/>
          <p:cNvSpPr/>
          <p:nvPr/>
        </p:nvSpPr>
        <p:spPr>
          <a:xfrm>
            <a:off x="8473027" y="4944520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smtClean="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838" name="타원 837"/>
          <p:cNvSpPr/>
          <p:nvPr/>
        </p:nvSpPr>
        <p:spPr>
          <a:xfrm>
            <a:off x="6912363" y="3550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9" name="타원 838"/>
          <p:cNvSpPr/>
          <p:nvPr/>
        </p:nvSpPr>
        <p:spPr>
          <a:xfrm>
            <a:off x="6988093" y="39512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40" name="타원 839"/>
          <p:cNvSpPr/>
          <p:nvPr/>
        </p:nvSpPr>
        <p:spPr>
          <a:xfrm>
            <a:off x="7903612" y="3976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41" name="타원 840"/>
          <p:cNvSpPr/>
          <p:nvPr/>
        </p:nvSpPr>
        <p:spPr>
          <a:xfrm>
            <a:off x="7943263" y="48518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42" name="타원 841"/>
          <p:cNvSpPr/>
          <p:nvPr/>
        </p:nvSpPr>
        <p:spPr>
          <a:xfrm>
            <a:off x="8392227" y="48724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43" name="타원 842"/>
          <p:cNvSpPr/>
          <p:nvPr/>
        </p:nvSpPr>
        <p:spPr>
          <a:xfrm>
            <a:off x="8630342" y="35293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44" name="직사각형 843"/>
          <p:cNvSpPr/>
          <p:nvPr/>
        </p:nvSpPr>
        <p:spPr>
          <a:xfrm>
            <a:off x="7167634" y="4338041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 dirty="0"/>
          </a:p>
        </p:txBody>
      </p:sp>
      <p:sp>
        <p:nvSpPr>
          <p:cNvPr id="845" name="직사각형 844"/>
          <p:cNvSpPr/>
          <p:nvPr/>
        </p:nvSpPr>
        <p:spPr>
          <a:xfrm>
            <a:off x="7167757" y="4474727"/>
            <a:ext cx="4475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YT </a:t>
            </a:r>
            <a:r>
              <a:rPr lang="ko-KR" altLang="en-US" sz="600" smtClean="0"/>
              <a:t>전체 </a:t>
            </a:r>
            <a:endParaRPr lang="ko-KR" altLang="en-US" sz="600"/>
          </a:p>
        </p:txBody>
      </p:sp>
      <p:sp>
        <p:nvSpPr>
          <p:cNvPr id="846" name="직사각형 845"/>
          <p:cNvSpPr/>
          <p:nvPr/>
        </p:nvSpPr>
        <p:spPr>
          <a:xfrm>
            <a:off x="7153401" y="438916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7" name="직사각형 846"/>
          <p:cNvSpPr/>
          <p:nvPr/>
        </p:nvSpPr>
        <p:spPr>
          <a:xfrm>
            <a:off x="7153397" y="453680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8" name="타원 847"/>
          <p:cNvSpPr/>
          <p:nvPr/>
        </p:nvSpPr>
        <p:spPr>
          <a:xfrm>
            <a:off x="6266275" y="21005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849" name="그룹 848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850" name="모서리가 둥근 직사각형 84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1" name="타원 850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52" name="TextBox 851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853" name="TextBox 852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177271538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467784"/>
              </p:ext>
            </p:extLst>
          </p:nvPr>
        </p:nvGraphicFramePr>
        <p:xfrm>
          <a:off x="9488422" y="851115"/>
          <a:ext cx="2637675" cy="577118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사용자 입력 기반의 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프로세스 모델저장 팝업 닫기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 기반으로 프로세스 모델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인터페이스 요청 데이터 기반으로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계정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저장일시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연동 규격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삭제를 위한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저장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항목 삭제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651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3" name="타원 372"/>
          <p:cNvSpPr/>
          <p:nvPr/>
        </p:nvSpPr>
        <p:spPr>
          <a:xfrm>
            <a:off x="5677712" y="3020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95" name="Window Body" descr="&lt;Tags&gt;&lt;SMARTRESIZEANCHORS&gt;Absolute,Absolute,Absolute,Absolute&lt;/SMARTRESIZEANCHORS&gt;&lt;/Tags&gt;"/>
          <p:cNvSpPr/>
          <p:nvPr/>
        </p:nvSpPr>
        <p:spPr>
          <a:xfrm>
            <a:off x="463962" y="4039291"/>
            <a:ext cx="2523078" cy="983559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6" name="Text" descr="&lt;Tags&gt;&lt;SMARTRESIZEANCHORS&gt;Absolute,Absolute,Absolute,Absolute&lt;/SMARTRESIZEANCHORS&gt;&lt;/Tags&gt;"/>
          <p:cNvSpPr txBox="1"/>
          <p:nvPr/>
        </p:nvSpPr>
        <p:spPr>
          <a:xfrm>
            <a:off x="484220" y="4104072"/>
            <a:ext cx="2294511" cy="688281"/>
          </a:xfrm>
          <a:prstGeom prst="rect">
            <a:avLst/>
          </a:prstGeom>
          <a:noFill/>
        </p:spPr>
        <p:txBody>
          <a:bodyPr wrap="square" lIns="73152" tIns="36576" rIns="73152" bIns="36576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프로세스 모델명을 입력 후 저장하세요</a:t>
            </a:r>
            <a:r>
              <a:rPr lang="en-US" altLang="ko-KR" sz="600" noProof="1" smtClean="0"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endParaRPr lang="en-US" sz="600" noProof="1" smtClean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7" name="Title Bar" descr="&lt;Tags&gt;&lt;SMARTRESIZEANCHORS&gt;Absolute,None,Absolute,Absolute&lt;/SMARTRESIZEANCHORS&gt;&lt;/Tags&gt;"/>
          <p:cNvSpPr/>
          <p:nvPr/>
        </p:nvSpPr>
        <p:spPr>
          <a:xfrm>
            <a:off x="463962" y="3801547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저장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8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2812384" y="3872794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8" name="직사각형 427"/>
          <p:cNvSpPr/>
          <p:nvPr/>
        </p:nvSpPr>
        <p:spPr>
          <a:xfrm>
            <a:off x="504065" y="4388495"/>
            <a:ext cx="8699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모델명 </a:t>
            </a:r>
            <a:r>
              <a:rPr lang="en-US" altLang="ko-KR" sz="600" dirty="0" smtClean="0">
                <a:solidFill>
                  <a:schemeClr val="tx1"/>
                </a:solidFill>
              </a:rPr>
              <a:t>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950831" y="4388495"/>
            <a:ext cx="1921878" cy="150800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ko-KR" alt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30" name="모서리가 둥근 직사각형 429"/>
          <p:cNvSpPr/>
          <p:nvPr/>
        </p:nvSpPr>
        <p:spPr>
          <a:xfrm>
            <a:off x="1772097" y="4688416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1" name="모서리가 둥근 직사각형 430"/>
          <p:cNvSpPr/>
          <p:nvPr/>
        </p:nvSpPr>
        <p:spPr>
          <a:xfrm>
            <a:off x="2378096" y="4688416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확  인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32" name="Window Body" descr="&lt;Tags&gt;&lt;SMARTRESIZEANCHORS&gt;Absolute,Absolute,Absolute,Absolute&lt;/SMARTRESIZEANCHORS&gt;&lt;/Tags&gt;"/>
          <p:cNvSpPr/>
          <p:nvPr/>
        </p:nvSpPr>
        <p:spPr>
          <a:xfrm>
            <a:off x="3511617" y="3920418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36" name="Title Bar" descr="&lt;Tags&gt;&lt;SMARTRESIZEANCHORS&gt;Absolute,None,Absolute,Absolute&lt;/SMARTRESIZEANCHORS&gt;&lt;/Tags&gt;"/>
          <p:cNvSpPr/>
          <p:nvPr/>
        </p:nvSpPr>
        <p:spPr>
          <a:xfrm>
            <a:off x="3511617" y="3682675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9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5860039" y="3753922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95" name="표 494"/>
          <p:cNvGraphicFramePr>
            <a:graphicFrameLocks noGrp="1"/>
          </p:cNvGraphicFramePr>
          <p:nvPr>
            <p:extLst/>
          </p:nvPr>
        </p:nvGraphicFramePr>
        <p:xfrm>
          <a:off x="3528630" y="3931531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8" name="그룹 607"/>
          <p:cNvGrpSpPr/>
          <p:nvPr/>
        </p:nvGrpSpPr>
        <p:grpSpPr>
          <a:xfrm>
            <a:off x="5985231" y="3924560"/>
            <a:ext cx="44802" cy="2016000"/>
            <a:chOff x="4188675" y="1308088"/>
            <a:chExt cx="88711" cy="2016000"/>
          </a:xfrm>
        </p:grpSpPr>
        <p:sp>
          <p:nvSpPr>
            <p:cNvPr id="609" name="모서리가 둥근 직사각형 6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0" name="모서리가 둥근 직사각형 609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1" name="모서리가 둥근 직사각형 610"/>
          <p:cNvSpPr/>
          <p:nvPr/>
        </p:nvSpPr>
        <p:spPr>
          <a:xfrm>
            <a:off x="5667667" y="415370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4932582" y="599721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모서리가 둥근 직사각형 612"/>
          <p:cNvSpPr/>
          <p:nvPr/>
        </p:nvSpPr>
        <p:spPr>
          <a:xfrm>
            <a:off x="4356835" y="599721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8" name="직사각형 617"/>
          <p:cNvSpPr/>
          <p:nvPr/>
        </p:nvSpPr>
        <p:spPr>
          <a:xfrm>
            <a:off x="3579254" y="399131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3579250" y="417705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3579244" y="435326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1" name="직사각형 620"/>
          <p:cNvSpPr/>
          <p:nvPr/>
        </p:nvSpPr>
        <p:spPr>
          <a:xfrm>
            <a:off x="3579240" y="453900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2" name="직사각형 621"/>
          <p:cNvSpPr/>
          <p:nvPr/>
        </p:nvSpPr>
        <p:spPr>
          <a:xfrm>
            <a:off x="3579248" y="471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3" name="직사각형 622"/>
          <p:cNvSpPr/>
          <p:nvPr/>
        </p:nvSpPr>
        <p:spPr>
          <a:xfrm>
            <a:off x="3579244" y="49057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4" name="직사각형 623"/>
          <p:cNvSpPr/>
          <p:nvPr/>
        </p:nvSpPr>
        <p:spPr>
          <a:xfrm>
            <a:off x="3579238" y="50819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3579234" y="52676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직사각형 625"/>
          <p:cNvSpPr/>
          <p:nvPr/>
        </p:nvSpPr>
        <p:spPr>
          <a:xfrm>
            <a:off x="3579244" y="54518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7" name="직사각형 626"/>
          <p:cNvSpPr/>
          <p:nvPr/>
        </p:nvSpPr>
        <p:spPr>
          <a:xfrm>
            <a:off x="3579238" y="56280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8" name="직사각형 627"/>
          <p:cNvSpPr/>
          <p:nvPr/>
        </p:nvSpPr>
        <p:spPr>
          <a:xfrm>
            <a:off x="3579234" y="58137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0" name="모서리가 둥근 직사각형 629"/>
          <p:cNvSpPr/>
          <p:nvPr/>
        </p:nvSpPr>
        <p:spPr>
          <a:xfrm>
            <a:off x="5669160" y="432885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1" name="모서리가 둥근 직사각형 630"/>
          <p:cNvSpPr/>
          <p:nvPr/>
        </p:nvSpPr>
        <p:spPr>
          <a:xfrm>
            <a:off x="5667667" y="452281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2" name="모서리가 둥근 직사각형 631"/>
          <p:cNvSpPr/>
          <p:nvPr/>
        </p:nvSpPr>
        <p:spPr>
          <a:xfrm>
            <a:off x="5669160" y="469796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3" name="모서리가 둥근 직사각형 632"/>
          <p:cNvSpPr/>
          <p:nvPr/>
        </p:nvSpPr>
        <p:spPr>
          <a:xfrm>
            <a:off x="5667667" y="488533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4" name="모서리가 둥근 직사각형 633"/>
          <p:cNvSpPr/>
          <p:nvPr/>
        </p:nvSpPr>
        <p:spPr>
          <a:xfrm>
            <a:off x="5669160" y="506048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5" name="모서리가 둥근 직사각형 634"/>
          <p:cNvSpPr/>
          <p:nvPr/>
        </p:nvSpPr>
        <p:spPr>
          <a:xfrm>
            <a:off x="5667667" y="525444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5669160" y="542959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7" name="모서리가 둥근 직사각형 636"/>
          <p:cNvSpPr/>
          <p:nvPr/>
        </p:nvSpPr>
        <p:spPr>
          <a:xfrm>
            <a:off x="5670842" y="561468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8" name="모서리가 둥근 직사각형 637"/>
          <p:cNvSpPr/>
          <p:nvPr/>
        </p:nvSpPr>
        <p:spPr>
          <a:xfrm>
            <a:off x="5672335" y="578983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366822" y="36962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842213" y="4255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649735" y="45694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2631842" y="37539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2259975" y="45584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5" name="타원 644"/>
          <p:cNvSpPr/>
          <p:nvPr/>
        </p:nvSpPr>
        <p:spPr>
          <a:xfrm>
            <a:off x="5110047" y="33093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56935" y="36211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3418728" y="3842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861836" y="38491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4929418" y="3827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523354" y="4035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4240952" y="5902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5683500" y="36150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4853579" y="58874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46" name="타원 245"/>
          <p:cNvSpPr/>
          <p:nvPr/>
        </p:nvSpPr>
        <p:spPr>
          <a:xfrm>
            <a:off x="9836057" y="4166136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385500" y="2233403"/>
            <a:ext cx="1308672" cy="131043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9" name="직사각형 268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5017358" y="1311697"/>
            <a:ext cx="150975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0" name="그룹 299"/>
          <p:cNvGrpSpPr/>
          <p:nvPr/>
        </p:nvGrpSpPr>
        <p:grpSpPr>
          <a:xfrm>
            <a:off x="6571583" y="2379950"/>
            <a:ext cx="46812" cy="598689"/>
            <a:chOff x="4184695" y="1319994"/>
            <a:chExt cx="92691" cy="598689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모서리가 둥근 직사각형 308"/>
            <p:cNvSpPr/>
            <p:nvPr/>
          </p:nvSpPr>
          <p:spPr>
            <a:xfrm>
              <a:off x="4184695" y="1320428"/>
              <a:ext cx="88709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0" name="직사각형 309"/>
          <p:cNvSpPr/>
          <p:nvPr/>
        </p:nvSpPr>
        <p:spPr>
          <a:xfrm>
            <a:off x="1852112" y="2222200"/>
            <a:ext cx="1596273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3605390" y="2227272"/>
            <a:ext cx="156985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2" name="그룹 321"/>
          <p:cNvGrpSpPr/>
          <p:nvPr/>
        </p:nvGrpSpPr>
        <p:grpSpPr>
          <a:xfrm>
            <a:off x="1601865" y="1318047"/>
            <a:ext cx="45945" cy="598689"/>
            <a:chOff x="1601865" y="1318047"/>
            <a:chExt cx="45945" cy="598689"/>
          </a:xfrm>
        </p:grpSpPr>
        <p:sp>
          <p:nvSpPr>
            <p:cNvPr id="323" name="모서리가 둥근 직사각형 322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6" name="모서리가 둥근 직사각형 325"/>
          <p:cNvSpPr/>
          <p:nvPr/>
        </p:nvSpPr>
        <p:spPr>
          <a:xfrm>
            <a:off x="2031090" y="1364753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31090" y="1552731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1992927" y="13407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336" name="직사각형 335"/>
          <p:cNvSpPr/>
          <p:nvPr/>
        </p:nvSpPr>
        <p:spPr>
          <a:xfrm>
            <a:off x="1986577" y="1535254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2740703" y="13225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2740703" y="15054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41" name="그룹 340"/>
          <p:cNvGrpSpPr/>
          <p:nvPr/>
        </p:nvGrpSpPr>
        <p:grpSpPr>
          <a:xfrm>
            <a:off x="4728760" y="1318046"/>
            <a:ext cx="45945" cy="598689"/>
            <a:chOff x="1601865" y="1318047"/>
            <a:chExt cx="45945" cy="598689"/>
          </a:xfrm>
        </p:grpSpPr>
        <p:sp>
          <p:nvSpPr>
            <p:cNvPr id="342" name="모서리가 둥근 직사각형 341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4" name="모서리가 둥근 직사각형 343"/>
          <p:cNvSpPr/>
          <p:nvPr/>
        </p:nvSpPr>
        <p:spPr>
          <a:xfrm>
            <a:off x="3300910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모서리가 둥근 직사각형 393"/>
          <p:cNvSpPr/>
          <p:nvPr/>
        </p:nvSpPr>
        <p:spPr>
          <a:xfrm>
            <a:off x="3300910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직사각형 398"/>
          <p:cNvSpPr/>
          <p:nvPr/>
        </p:nvSpPr>
        <p:spPr>
          <a:xfrm>
            <a:off x="3262747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00" name="직사각형 399"/>
          <p:cNvSpPr/>
          <p:nvPr/>
        </p:nvSpPr>
        <p:spPr>
          <a:xfrm>
            <a:off x="3256397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401" name="TextBox 400"/>
          <p:cNvSpPr txBox="1"/>
          <p:nvPr/>
        </p:nvSpPr>
        <p:spPr>
          <a:xfrm>
            <a:off x="3785098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3785098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모서리가 둥근 직사각형 402"/>
          <p:cNvSpPr/>
          <p:nvPr/>
        </p:nvSpPr>
        <p:spPr>
          <a:xfrm>
            <a:off x="3307260" y="17305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4" name="직사각형 403"/>
          <p:cNvSpPr/>
          <p:nvPr/>
        </p:nvSpPr>
        <p:spPr>
          <a:xfrm>
            <a:off x="3262747" y="171305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405" name="TextBox 404"/>
          <p:cNvSpPr txBox="1"/>
          <p:nvPr/>
        </p:nvSpPr>
        <p:spPr>
          <a:xfrm>
            <a:off x="3791448" y="16832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4011738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모서리가 둥근 직사각형 425"/>
          <p:cNvSpPr/>
          <p:nvPr/>
        </p:nvSpPr>
        <p:spPr>
          <a:xfrm>
            <a:off x="4011738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직사각형 433"/>
          <p:cNvSpPr/>
          <p:nvPr/>
        </p:nvSpPr>
        <p:spPr>
          <a:xfrm>
            <a:off x="3973575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437" name="직사각형 436"/>
          <p:cNvSpPr/>
          <p:nvPr/>
        </p:nvSpPr>
        <p:spPr>
          <a:xfrm>
            <a:off x="3967225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438" name="TextBox 437"/>
          <p:cNvSpPr txBox="1"/>
          <p:nvPr/>
        </p:nvSpPr>
        <p:spPr>
          <a:xfrm>
            <a:off x="4495926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39" name="TextBox 438"/>
          <p:cNvSpPr txBox="1"/>
          <p:nvPr/>
        </p:nvSpPr>
        <p:spPr>
          <a:xfrm>
            <a:off x="4495926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0" name="모서리가 둥근 직사각형 439"/>
          <p:cNvSpPr/>
          <p:nvPr/>
        </p:nvSpPr>
        <p:spPr>
          <a:xfrm>
            <a:off x="5053460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1" name="직사각형 440"/>
          <p:cNvSpPr/>
          <p:nvPr/>
        </p:nvSpPr>
        <p:spPr>
          <a:xfrm>
            <a:off x="5008947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42" name="TextBox 441"/>
          <p:cNvSpPr txBox="1"/>
          <p:nvPr/>
        </p:nvSpPr>
        <p:spPr>
          <a:xfrm>
            <a:off x="5537648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5059810" y="153275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5015297" y="15152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45" name="TextBox 444"/>
          <p:cNvSpPr txBox="1"/>
          <p:nvPr/>
        </p:nvSpPr>
        <p:spPr>
          <a:xfrm>
            <a:off x="5543998" y="14854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6" name="모서리가 둥근 직사각형 445"/>
          <p:cNvSpPr/>
          <p:nvPr/>
        </p:nvSpPr>
        <p:spPr>
          <a:xfrm>
            <a:off x="5764288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7" name="직사각형 446"/>
          <p:cNvSpPr/>
          <p:nvPr/>
        </p:nvSpPr>
        <p:spPr>
          <a:xfrm>
            <a:off x="5719775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</a:t>
            </a:r>
            <a:r>
              <a:rPr lang="en-US" altLang="ko-KR" sz="600" dirty="0" smtClean="0"/>
              <a:t>4</a:t>
            </a:r>
            <a:endParaRPr lang="ko-KR" altLang="en-US" sz="600"/>
          </a:p>
        </p:txBody>
      </p:sp>
      <p:sp>
        <p:nvSpPr>
          <p:cNvPr id="448" name="TextBox 447"/>
          <p:cNvSpPr txBox="1"/>
          <p:nvPr/>
        </p:nvSpPr>
        <p:spPr>
          <a:xfrm>
            <a:off x="6248476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49" name="그룹 448"/>
          <p:cNvGrpSpPr/>
          <p:nvPr/>
        </p:nvGrpSpPr>
        <p:grpSpPr>
          <a:xfrm>
            <a:off x="6481636" y="1310426"/>
            <a:ext cx="45945" cy="598689"/>
            <a:chOff x="1601865" y="1318047"/>
            <a:chExt cx="45945" cy="598689"/>
          </a:xfrm>
        </p:grpSpPr>
        <p:sp>
          <p:nvSpPr>
            <p:cNvPr id="450" name="모서리가 둥근 직사각형 449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모서리가 둥근 직사각형 450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2" name="모서리가 둥근 직사각형 451"/>
          <p:cNvSpPr/>
          <p:nvPr/>
        </p:nvSpPr>
        <p:spPr>
          <a:xfrm>
            <a:off x="5059810" y="173087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5015297" y="17133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454" name="TextBox 453"/>
          <p:cNvSpPr txBox="1"/>
          <p:nvPr/>
        </p:nvSpPr>
        <p:spPr>
          <a:xfrm>
            <a:off x="5543998" y="16835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5" name="모서리가 둥근 직사각형 454"/>
          <p:cNvSpPr/>
          <p:nvPr/>
        </p:nvSpPr>
        <p:spPr>
          <a:xfrm>
            <a:off x="459872" y="136221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424885" y="133824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457" name="TextBox 456"/>
          <p:cNvSpPr txBox="1"/>
          <p:nvPr/>
        </p:nvSpPr>
        <p:spPr>
          <a:xfrm>
            <a:off x="1340936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8" name="모서리가 둥근 직사각형 457"/>
          <p:cNvSpPr/>
          <p:nvPr/>
        </p:nvSpPr>
        <p:spPr>
          <a:xfrm>
            <a:off x="459872" y="154636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424885" y="152239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460" name="TextBox 459"/>
          <p:cNvSpPr txBox="1"/>
          <p:nvPr/>
        </p:nvSpPr>
        <p:spPr>
          <a:xfrm>
            <a:off x="1340936" y="150414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65" name="모서리가 둥근 직사각형 464"/>
          <p:cNvSpPr/>
          <p:nvPr/>
        </p:nvSpPr>
        <p:spPr>
          <a:xfrm>
            <a:off x="1958750" y="240808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모서리가 둥근 직사각형 465"/>
          <p:cNvSpPr/>
          <p:nvPr/>
        </p:nvSpPr>
        <p:spPr>
          <a:xfrm>
            <a:off x="1958750" y="259606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7" name="직사각형 466"/>
          <p:cNvSpPr/>
          <p:nvPr/>
        </p:nvSpPr>
        <p:spPr>
          <a:xfrm>
            <a:off x="1920587" y="238411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68" name="직사각형 467"/>
          <p:cNvSpPr/>
          <p:nvPr/>
        </p:nvSpPr>
        <p:spPr>
          <a:xfrm>
            <a:off x="1914237" y="257858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470" name="TextBox 469"/>
          <p:cNvSpPr txBox="1"/>
          <p:nvPr/>
        </p:nvSpPr>
        <p:spPr>
          <a:xfrm>
            <a:off x="2442938" y="236586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1" name="TextBox 470"/>
          <p:cNvSpPr txBox="1"/>
          <p:nvPr/>
        </p:nvSpPr>
        <p:spPr>
          <a:xfrm>
            <a:off x="2442938" y="254874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2" name="모서리가 둥근 직사각형 471"/>
          <p:cNvSpPr/>
          <p:nvPr/>
        </p:nvSpPr>
        <p:spPr>
          <a:xfrm>
            <a:off x="1957480" y="278339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3" name="직사각형 472"/>
          <p:cNvSpPr/>
          <p:nvPr/>
        </p:nvSpPr>
        <p:spPr>
          <a:xfrm>
            <a:off x="1912967" y="276591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474" name="TextBox 473"/>
          <p:cNvSpPr txBox="1"/>
          <p:nvPr/>
        </p:nvSpPr>
        <p:spPr>
          <a:xfrm>
            <a:off x="2441668" y="273606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5" name="모서리가 둥근 직사각형 474"/>
          <p:cNvSpPr/>
          <p:nvPr/>
        </p:nvSpPr>
        <p:spPr>
          <a:xfrm>
            <a:off x="3714367" y="2398837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6" name="직사각형 475"/>
          <p:cNvSpPr/>
          <p:nvPr/>
        </p:nvSpPr>
        <p:spPr>
          <a:xfrm>
            <a:off x="3669854" y="23813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77" name="TextBox 476"/>
          <p:cNvSpPr txBox="1"/>
          <p:nvPr/>
        </p:nvSpPr>
        <p:spPr>
          <a:xfrm>
            <a:off x="4198555" y="236675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8" name="모서리가 둥근 직사각형 477"/>
          <p:cNvSpPr/>
          <p:nvPr/>
        </p:nvSpPr>
        <p:spPr>
          <a:xfrm>
            <a:off x="3712479" y="2586162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9" name="직사각형 478"/>
          <p:cNvSpPr/>
          <p:nvPr/>
        </p:nvSpPr>
        <p:spPr>
          <a:xfrm>
            <a:off x="3667966" y="25686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4196667" y="25388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81" name="모서리가 둥근 직사각형 480"/>
          <p:cNvSpPr/>
          <p:nvPr/>
        </p:nvSpPr>
        <p:spPr>
          <a:xfrm>
            <a:off x="3712479" y="2784282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3667966" y="27668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4196667" y="273695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84" name="그룹 483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485" name="모서리가 둥근 직사각형 48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타원 485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7" name="TextBox 486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488" name="TextBox 487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207574998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512238"/>
              </p:ext>
            </p:extLst>
          </p:nvPr>
        </p:nvGraphicFramePr>
        <p:xfrm>
          <a:off x="9488422" y="851115"/>
          <a:ext cx="2637675" cy="53231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651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8" name="직사각형 247"/>
          <p:cNvSpPr/>
          <p:nvPr/>
        </p:nvSpPr>
        <p:spPr>
          <a:xfrm>
            <a:off x="385500" y="2233403"/>
            <a:ext cx="1308672" cy="131043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9" name="직사각형 268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5017358" y="1311697"/>
            <a:ext cx="150975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0" name="그룹 299"/>
          <p:cNvGrpSpPr/>
          <p:nvPr/>
        </p:nvGrpSpPr>
        <p:grpSpPr>
          <a:xfrm>
            <a:off x="6571583" y="2379950"/>
            <a:ext cx="46812" cy="598689"/>
            <a:chOff x="4184695" y="1319994"/>
            <a:chExt cx="92691" cy="598689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모서리가 둥근 직사각형 308"/>
            <p:cNvSpPr/>
            <p:nvPr/>
          </p:nvSpPr>
          <p:spPr>
            <a:xfrm>
              <a:off x="4184695" y="1320428"/>
              <a:ext cx="88709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0" name="직사각형 309"/>
          <p:cNvSpPr/>
          <p:nvPr/>
        </p:nvSpPr>
        <p:spPr>
          <a:xfrm>
            <a:off x="1852112" y="2222200"/>
            <a:ext cx="1596273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3605390" y="2227272"/>
            <a:ext cx="156985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2" name="그룹 321"/>
          <p:cNvGrpSpPr/>
          <p:nvPr/>
        </p:nvGrpSpPr>
        <p:grpSpPr>
          <a:xfrm>
            <a:off x="1601865" y="1318047"/>
            <a:ext cx="45945" cy="598689"/>
            <a:chOff x="1601865" y="1318047"/>
            <a:chExt cx="45945" cy="598689"/>
          </a:xfrm>
        </p:grpSpPr>
        <p:sp>
          <p:nvSpPr>
            <p:cNvPr id="323" name="모서리가 둥근 직사각형 322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6" name="모서리가 둥근 직사각형 325"/>
          <p:cNvSpPr/>
          <p:nvPr/>
        </p:nvSpPr>
        <p:spPr>
          <a:xfrm>
            <a:off x="2031090" y="1364753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31090" y="1552731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1992927" y="13407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336" name="직사각형 335"/>
          <p:cNvSpPr/>
          <p:nvPr/>
        </p:nvSpPr>
        <p:spPr>
          <a:xfrm>
            <a:off x="1986577" y="1535254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2740703" y="13225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2740703" y="15054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41" name="그룹 340"/>
          <p:cNvGrpSpPr/>
          <p:nvPr/>
        </p:nvGrpSpPr>
        <p:grpSpPr>
          <a:xfrm>
            <a:off x="4728760" y="1318046"/>
            <a:ext cx="45945" cy="598689"/>
            <a:chOff x="1601865" y="1318047"/>
            <a:chExt cx="45945" cy="598689"/>
          </a:xfrm>
        </p:grpSpPr>
        <p:sp>
          <p:nvSpPr>
            <p:cNvPr id="342" name="모서리가 둥근 직사각형 341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4" name="모서리가 둥근 직사각형 343"/>
          <p:cNvSpPr/>
          <p:nvPr/>
        </p:nvSpPr>
        <p:spPr>
          <a:xfrm>
            <a:off x="3300910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모서리가 둥근 직사각형 393"/>
          <p:cNvSpPr/>
          <p:nvPr/>
        </p:nvSpPr>
        <p:spPr>
          <a:xfrm>
            <a:off x="3300910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직사각형 398"/>
          <p:cNvSpPr/>
          <p:nvPr/>
        </p:nvSpPr>
        <p:spPr>
          <a:xfrm>
            <a:off x="3262747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00" name="직사각형 399"/>
          <p:cNvSpPr/>
          <p:nvPr/>
        </p:nvSpPr>
        <p:spPr>
          <a:xfrm>
            <a:off x="3256397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401" name="TextBox 400"/>
          <p:cNvSpPr txBox="1"/>
          <p:nvPr/>
        </p:nvSpPr>
        <p:spPr>
          <a:xfrm>
            <a:off x="3785098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3785098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모서리가 둥근 직사각형 402"/>
          <p:cNvSpPr/>
          <p:nvPr/>
        </p:nvSpPr>
        <p:spPr>
          <a:xfrm>
            <a:off x="3307260" y="17305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4" name="직사각형 403"/>
          <p:cNvSpPr/>
          <p:nvPr/>
        </p:nvSpPr>
        <p:spPr>
          <a:xfrm>
            <a:off x="3262747" y="171305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405" name="TextBox 404"/>
          <p:cNvSpPr txBox="1"/>
          <p:nvPr/>
        </p:nvSpPr>
        <p:spPr>
          <a:xfrm>
            <a:off x="3791448" y="16832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4011738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모서리가 둥근 직사각형 425"/>
          <p:cNvSpPr/>
          <p:nvPr/>
        </p:nvSpPr>
        <p:spPr>
          <a:xfrm>
            <a:off x="4011738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직사각형 433"/>
          <p:cNvSpPr/>
          <p:nvPr/>
        </p:nvSpPr>
        <p:spPr>
          <a:xfrm>
            <a:off x="3973575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437" name="직사각형 436"/>
          <p:cNvSpPr/>
          <p:nvPr/>
        </p:nvSpPr>
        <p:spPr>
          <a:xfrm>
            <a:off x="3967225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438" name="TextBox 437"/>
          <p:cNvSpPr txBox="1"/>
          <p:nvPr/>
        </p:nvSpPr>
        <p:spPr>
          <a:xfrm>
            <a:off x="4495926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39" name="TextBox 438"/>
          <p:cNvSpPr txBox="1"/>
          <p:nvPr/>
        </p:nvSpPr>
        <p:spPr>
          <a:xfrm>
            <a:off x="4495926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0" name="모서리가 둥근 직사각형 439"/>
          <p:cNvSpPr/>
          <p:nvPr/>
        </p:nvSpPr>
        <p:spPr>
          <a:xfrm>
            <a:off x="5053460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1" name="직사각형 440"/>
          <p:cNvSpPr/>
          <p:nvPr/>
        </p:nvSpPr>
        <p:spPr>
          <a:xfrm>
            <a:off x="5008947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42" name="TextBox 441"/>
          <p:cNvSpPr txBox="1"/>
          <p:nvPr/>
        </p:nvSpPr>
        <p:spPr>
          <a:xfrm>
            <a:off x="5537648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5059810" y="153275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5015297" y="15152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45" name="TextBox 444"/>
          <p:cNvSpPr txBox="1"/>
          <p:nvPr/>
        </p:nvSpPr>
        <p:spPr>
          <a:xfrm>
            <a:off x="5543998" y="14854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6" name="모서리가 둥근 직사각형 445"/>
          <p:cNvSpPr/>
          <p:nvPr/>
        </p:nvSpPr>
        <p:spPr>
          <a:xfrm>
            <a:off x="5764288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7" name="직사각형 446"/>
          <p:cNvSpPr/>
          <p:nvPr/>
        </p:nvSpPr>
        <p:spPr>
          <a:xfrm>
            <a:off x="5719775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</a:t>
            </a:r>
            <a:r>
              <a:rPr lang="en-US" altLang="ko-KR" sz="600" dirty="0" smtClean="0"/>
              <a:t>4</a:t>
            </a:r>
            <a:endParaRPr lang="ko-KR" altLang="en-US" sz="600"/>
          </a:p>
        </p:txBody>
      </p:sp>
      <p:sp>
        <p:nvSpPr>
          <p:cNvPr id="448" name="TextBox 447"/>
          <p:cNvSpPr txBox="1"/>
          <p:nvPr/>
        </p:nvSpPr>
        <p:spPr>
          <a:xfrm>
            <a:off x="6248476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49" name="그룹 448"/>
          <p:cNvGrpSpPr/>
          <p:nvPr/>
        </p:nvGrpSpPr>
        <p:grpSpPr>
          <a:xfrm>
            <a:off x="6481636" y="1310426"/>
            <a:ext cx="45945" cy="598689"/>
            <a:chOff x="1601865" y="1318047"/>
            <a:chExt cx="45945" cy="598689"/>
          </a:xfrm>
        </p:grpSpPr>
        <p:sp>
          <p:nvSpPr>
            <p:cNvPr id="450" name="모서리가 둥근 직사각형 449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모서리가 둥근 직사각형 450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2" name="모서리가 둥근 직사각형 451"/>
          <p:cNvSpPr/>
          <p:nvPr/>
        </p:nvSpPr>
        <p:spPr>
          <a:xfrm>
            <a:off x="5059810" y="173087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5015297" y="17133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454" name="TextBox 453"/>
          <p:cNvSpPr txBox="1"/>
          <p:nvPr/>
        </p:nvSpPr>
        <p:spPr>
          <a:xfrm>
            <a:off x="5543998" y="16835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5" name="모서리가 둥근 직사각형 454"/>
          <p:cNvSpPr/>
          <p:nvPr/>
        </p:nvSpPr>
        <p:spPr>
          <a:xfrm>
            <a:off x="459872" y="136221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424885" y="133824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457" name="TextBox 456"/>
          <p:cNvSpPr txBox="1"/>
          <p:nvPr/>
        </p:nvSpPr>
        <p:spPr>
          <a:xfrm>
            <a:off x="1340936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8" name="모서리가 둥근 직사각형 457"/>
          <p:cNvSpPr/>
          <p:nvPr/>
        </p:nvSpPr>
        <p:spPr>
          <a:xfrm>
            <a:off x="459872" y="154636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424885" y="152239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460" name="TextBox 459"/>
          <p:cNvSpPr txBox="1"/>
          <p:nvPr/>
        </p:nvSpPr>
        <p:spPr>
          <a:xfrm>
            <a:off x="1340936" y="150414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5" name="모서리가 둥근 직사각형 474"/>
          <p:cNvSpPr/>
          <p:nvPr/>
        </p:nvSpPr>
        <p:spPr>
          <a:xfrm>
            <a:off x="3714367" y="2398837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6" name="직사각형 475"/>
          <p:cNvSpPr/>
          <p:nvPr/>
        </p:nvSpPr>
        <p:spPr>
          <a:xfrm>
            <a:off x="3669854" y="23813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77" name="TextBox 476"/>
          <p:cNvSpPr txBox="1"/>
          <p:nvPr/>
        </p:nvSpPr>
        <p:spPr>
          <a:xfrm>
            <a:off x="4198555" y="236675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78" name="모서리가 둥근 직사각형 477"/>
          <p:cNvSpPr/>
          <p:nvPr/>
        </p:nvSpPr>
        <p:spPr>
          <a:xfrm>
            <a:off x="3720717" y="2586162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9" name="직사각형 478"/>
          <p:cNvSpPr/>
          <p:nvPr/>
        </p:nvSpPr>
        <p:spPr>
          <a:xfrm>
            <a:off x="3676204" y="25686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4204905" y="25388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81" name="모서리가 둥근 직사각형 480"/>
          <p:cNvSpPr/>
          <p:nvPr/>
        </p:nvSpPr>
        <p:spPr>
          <a:xfrm>
            <a:off x="3720717" y="2784282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3676204" y="27668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4204905" y="273695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84" name="그룹 483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485" name="모서리가 둥근 직사각형 48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타원 485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7" name="TextBox 486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488" name="TextBox 487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sp>
        <p:nvSpPr>
          <p:cNvPr id="174" name="타원 173"/>
          <p:cNvSpPr/>
          <p:nvPr/>
        </p:nvSpPr>
        <p:spPr>
          <a:xfrm>
            <a:off x="2279394" y="341851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5" name="타원 174"/>
          <p:cNvSpPr/>
          <p:nvPr/>
        </p:nvSpPr>
        <p:spPr>
          <a:xfrm>
            <a:off x="1760100" y="5136677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7" name="직사각형 176"/>
          <p:cNvSpPr/>
          <p:nvPr/>
        </p:nvSpPr>
        <p:spPr>
          <a:xfrm>
            <a:off x="1843119" y="4255564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직사각형 179"/>
          <p:cNvSpPr/>
          <p:nvPr/>
        </p:nvSpPr>
        <p:spPr>
          <a:xfrm>
            <a:off x="2196175" y="345283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1" name="직사각형 180"/>
          <p:cNvSpPr/>
          <p:nvPr/>
        </p:nvSpPr>
        <p:spPr>
          <a:xfrm>
            <a:off x="1801335" y="4242653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OTR(01~03)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1734230" y="5168265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YC(01~03)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86" name="구부러진 연결선 185"/>
          <p:cNvCxnSpPr>
            <a:stCxn id="174" idx="4"/>
            <a:endCxn id="177" idx="0"/>
          </p:cNvCxnSpPr>
          <p:nvPr/>
        </p:nvCxnSpPr>
        <p:spPr>
          <a:xfrm rot="5400000">
            <a:off x="1948358" y="3798528"/>
            <a:ext cx="585046" cy="32902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구부러진 연결선 188"/>
          <p:cNvCxnSpPr>
            <a:stCxn id="177" idx="2"/>
            <a:endCxn id="175" idx="0"/>
          </p:cNvCxnSpPr>
          <p:nvPr/>
        </p:nvCxnSpPr>
        <p:spPr>
          <a:xfrm rot="5400000">
            <a:off x="1671354" y="4731663"/>
            <a:ext cx="716978" cy="9305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TextBox 194"/>
          <p:cNvSpPr txBox="1"/>
          <p:nvPr/>
        </p:nvSpPr>
        <p:spPr>
          <a:xfrm>
            <a:off x="1691389" y="46001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97" name="직사각형 196"/>
          <p:cNvSpPr/>
          <p:nvPr/>
        </p:nvSpPr>
        <p:spPr>
          <a:xfrm>
            <a:off x="3388509" y="42555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3394328" y="42426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99" name="직사각형 198"/>
          <p:cNvSpPr/>
          <p:nvPr/>
        </p:nvSpPr>
        <p:spPr>
          <a:xfrm>
            <a:off x="3960009" y="42555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3965828" y="42426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01" name="구부러진 연결선 200"/>
          <p:cNvCxnSpPr>
            <a:stCxn id="231" idx="4"/>
            <a:endCxn id="197" idx="0"/>
          </p:cNvCxnSpPr>
          <p:nvPr/>
        </p:nvCxnSpPr>
        <p:spPr>
          <a:xfrm rot="16200000" flipH="1">
            <a:off x="3272312" y="3946599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구부러진 연결선 201"/>
          <p:cNvCxnSpPr>
            <a:stCxn id="231" idx="4"/>
            <a:endCxn id="200" idx="0"/>
          </p:cNvCxnSpPr>
          <p:nvPr/>
        </p:nvCxnSpPr>
        <p:spPr>
          <a:xfrm rot="16200000" flipH="1">
            <a:off x="3568907" y="3650004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타원 203"/>
          <p:cNvSpPr/>
          <p:nvPr/>
        </p:nvSpPr>
        <p:spPr>
          <a:xfrm>
            <a:off x="4441673" y="513667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6" name="직사각형 205"/>
          <p:cNvSpPr/>
          <p:nvPr/>
        </p:nvSpPr>
        <p:spPr>
          <a:xfrm>
            <a:off x="4394062" y="516826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12" name="구부러진 연결선 211"/>
          <p:cNvCxnSpPr>
            <a:stCxn id="199" idx="2"/>
            <a:endCxn id="204" idx="0"/>
          </p:cNvCxnSpPr>
          <p:nvPr/>
        </p:nvCxnSpPr>
        <p:spPr>
          <a:xfrm rot="16200000" flipH="1">
            <a:off x="4001736" y="4570740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TextBox 212"/>
          <p:cNvSpPr txBox="1"/>
          <p:nvPr/>
        </p:nvSpPr>
        <p:spPr>
          <a:xfrm>
            <a:off x="1946236" y="36961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17" name="TextBox 216"/>
          <p:cNvSpPr txBox="1"/>
          <p:nvPr/>
        </p:nvSpPr>
        <p:spPr>
          <a:xfrm>
            <a:off x="3586176" y="38154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8" name="TextBox 227"/>
          <p:cNvSpPr txBox="1"/>
          <p:nvPr/>
        </p:nvSpPr>
        <p:spPr>
          <a:xfrm>
            <a:off x="4470586" y="479991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31" name="타원 230"/>
          <p:cNvSpPr/>
          <p:nvPr/>
        </p:nvSpPr>
        <p:spPr>
          <a:xfrm>
            <a:off x="3422394" y="341851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3339175" y="345283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3331232" y="390423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1973781" y="241454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모서리가 둥근 직사각형 235"/>
          <p:cNvSpPr/>
          <p:nvPr/>
        </p:nvSpPr>
        <p:spPr>
          <a:xfrm>
            <a:off x="1973781" y="260252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1935618" y="239057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238" name="직사각형 237"/>
          <p:cNvSpPr/>
          <p:nvPr/>
        </p:nvSpPr>
        <p:spPr>
          <a:xfrm>
            <a:off x="1929268" y="258504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239" name="TextBox 238"/>
          <p:cNvSpPr txBox="1"/>
          <p:nvPr/>
        </p:nvSpPr>
        <p:spPr>
          <a:xfrm>
            <a:off x="2457969" y="237232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0" name="TextBox 239"/>
          <p:cNvSpPr txBox="1"/>
          <p:nvPr/>
        </p:nvSpPr>
        <p:spPr>
          <a:xfrm>
            <a:off x="2457969" y="25552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2684609" y="241454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2646446" y="239057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245" name="TextBox 244"/>
          <p:cNvSpPr txBox="1"/>
          <p:nvPr/>
        </p:nvSpPr>
        <p:spPr>
          <a:xfrm>
            <a:off x="3168797" y="237232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cxnSp>
        <p:nvCxnSpPr>
          <p:cNvPr id="249" name="구부러진 연결선 248"/>
          <p:cNvCxnSpPr>
            <a:stCxn id="231" idx="4"/>
            <a:endCxn id="181" idx="0"/>
          </p:cNvCxnSpPr>
          <p:nvPr/>
        </p:nvCxnSpPr>
        <p:spPr>
          <a:xfrm rot="5400000">
            <a:off x="2527538" y="3221796"/>
            <a:ext cx="572135" cy="1469579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TextBox 249"/>
          <p:cNvSpPr txBox="1"/>
          <p:nvPr/>
        </p:nvSpPr>
        <p:spPr>
          <a:xfrm>
            <a:off x="2769246" y="367156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cxnSp>
        <p:nvCxnSpPr>
          <p:cNvPr id="251" name="구부러진 연결선 250"/>
          <p:cNvCxnSpPr>
            <a:stCxn id="198" idx="2"/>
            <a:endCxn id="175" idx="0"/>
          </p:cNvCxnSpPr>
          <p:nvPr/>
        </p:nvCxnSpPr>
        <p:spPr>
          <a:xfrm rot="5400000">
            <a:off x="2432007" y="3978629"/>
            <a:ext cx="709358" cy="160673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TextBox 253"/>
          <p:cNvSpPr txBox="1"/>
          <p:nvPr/>
        </p:nvSpPr>
        <p:spPr>
          <a:xfrm>
            <a:off x="2783890" y="44463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6" name="타원 255"/>
          <p:cNvSpPr/>
          <p:nvPr/>
        </p:nvSpPr>
        <p:spPr>
          <a:xfrm>
            <a:off x="273471" y="20580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294607" y="34112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4793225" y="30364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259" name="그림 2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261" name="직사각형 260"/>
          <p:cNvSpPr/>
          <p:nvPr/>
        </p:nvSpPr>
        <p:spPr>
          <a:xfrm>
            <a:off x="6926590" y="1296487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sp>
        <p:nvSpPr>
          <p:cNvPr id="264" name="직사각형 263"/>
          <p:cNvSpPr/>
          <p:nvPr/>
        </p:nvSpPr>
        <p:spPr>
          <a:xfrm>
            <a:off x="693934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5" name="그림 2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sp>
        <p:nvSpPr>
          <p:cNvPr id="266" name="직사각형 265"/>
          <p:cNvSpPr/>
          <p:nvPr/>
        </p:nvSpPr>
        <p:spPr>
          <a:xfrm>
            <a:off x="694955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7" name="그림 2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272" name="그림 2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sp>
        <p:nvSpPr>
          <p:cNvPr id="274" name="직사각형 273"/>
          <p:cNvSpPr/>
          <p:nvPr/>
        </p:nvSpPr>
        <p:spPr>
          <a:xfrm>
            <a:off x="698977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OTR05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79" name="직사각형 278"/>
          <p:cNvSpPr/>
          <p:nvPr/>
        </p:nvSpPr>
        <p:spPr>
          <a:xfrm>
            <a:off x="6956359" y="296903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0" name="직사각형 279"/>
          <p:cNvSpPr/>
          <p:nvPr/>
        </p:nvSpPr>
        <p:spPr>
          <a:xfrm>
            <a:off x="6969112" y="353781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ORT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6979320" y="408966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6808332" y="8719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85" name="표 2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3646708"/>
              </p:ext>
            </p:extLst>
          </p:nvPr>
        </p:nvGraphicFramePr>
        <p:xfrm>
          <a:off x="281898" y="5546488"/>
          <a:ext cx="6400832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Gate01-&gt;OTR(01~03)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Gate02-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OTR05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OTR05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OTR(01~03)-&gt;YC(01!03)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YC(01~03)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86" name="타원 285"/>
          <p:cNvSpPr/>
          <p:nvPr/>
        </p:nvSpPr>
        <p:spPr>
          <a:xfrm>
            <a:off x="243599" y="5476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254216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3231253285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01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smtClean="0"/>
              <a:t>혼잡도 상세</a:t>
            </a:r>
            <a:endParaRPr lang="ko-KR" altLang="en-US" sz="700" b="1"/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서행 </a:t>
              </a:r>
              <a:r>
                <a:rPr lang="en-US" altLang="ko-KR" sz="600" b="1" dirty="0" smtClean="0"/>
                <a:t>: </a:t>
              </a:r>
              <a:r>
                <a:rPr lang="ko-KR" altLang="en-US" sz="600" b="1" smtClean="0"/>
                <a:t>                 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/>
              <a:t>VLS</a:t>
            </a:r>
            <a:r>
              <a:rPr lang="ko-KR" altLang="en-US" sz="700" b="1" smtClean="0"/>
              <a:t>별 현황</a:t>
            </a:r>
            <a:r>
              <a:rPr lang="en-US" altLang="ko-KR" sz="700" b="1" dirty="0" smtClean="0"/>
              <a:t>/</a:t>
            </a:r>
            <a:r>
              <a:rPr lang="ko-KR" altLang="en-US" sz="700" b="1" smtClean="0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 smtClean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 smtClean="0"/>
              <a:t>Total</a:t>
            </a:r>
            <a:r>
              <a:rPr lang="en-US" altLang="ko-KR" sz="600" dirty="0" smtClean="0"/>
              <a:t>      </a:t>
            </a:r>
            <a:r>
              <a:rPr lang="en-US" altLang="ko-KR" sz="600" dirty="0" smtClean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 smtClean="0"/>
              <a:t>  key</a:t>
            </a:r>
            <a:r>
              <a:rPr lang="ko-KR" altLang="en-US" sz="600" smtClean="0"/>
              <a:t> </a:t>
            </a:r>
            <a:r>
              <a:rPr lang="en-US" altLang="ko-KR" sz="600" dirty="0"/>
              <a:t>Node  </a:t>
            </a:r>
            <a:r>
              <a:rPr lang="en-US" altLang="ko-KR" sz="600" dirty="0" smtClean="0"/>
              <a:t> </a:t>
            </a:r>
            <a:r>
              <a:rPr lang="en-US" altLang="ko-KR" sz="600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</a:t>
            </a:r>
            <a:r>
              <a:rPr lang="en-US" altLang="ko-KR" sz="600" dirty="0" smtClean="0"/>
              <a:t>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 smtClean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 smtClean="0"/>
                <a:t>정체 </a:t>
              </a:r>
              <a:r>
                <a:rPr lang="en-US" altLang="ko-KR" sz="600" b="1" dirty="0" smtClean="0"/>
                <a:t>: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서행 </a:t>
              </a:r>
              <a:r>
                <a:rPr lang="en-US" altLang="ko-KR" sz="600" b="1" dirty="0" smtClean="0"/>
                <a:t>: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원활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                      </a:t>
              </a:r>
              <a:r>
                <a:rPr lang="ko-KR" altLang="en-US" sz="600" b="1" smtClean="0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 smtClean="0"/>
                <a:t>미운행 지역 </a:t>
              </a:r>
              <a:r>
                <a:rPr lang="en-US" altLang="ko-KR" sz="600" b="1" dirty="0" smtClean="0"/>
                <a:t>:</a:t>
              </a:r>
              <a:r>
                <a:rPr lang="ko-KR" altLang="en-US" sz="600" b="1" smtClean="0"/>
                <a:t> </a:t>
              </a:r>
              <a:endParaRPr lang="en-US" altLang="ko-KR" sz="600" b="1" dirty="0" smtClean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638762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조회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1</a:t>
                      </a:r>
                      <a:r>
                        <a:rPr lang="ko-KR" altLang="en-US" sz="800" baseline="0" smtClean="0">
                          <a:effectLst/>
                        </a:rPr>
                        <a:t>시간 단위로 검색 시간 설정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ex: </a:t>
                      </a:r>
                      <a:r>
                        <a:rPr lang="ko-KR" altLang="en-US" sz="800" baseline="0" smtClean="0">
                          <a:effectLst/>
                        </a:rPr>
                        <a:t>현재 시간 </a:t>
                      </a:r>
                      <a:r>
                        <a:rPr lang="en-US" altLang="ko-KR" sz="800" baseline="0" dirty="0" smtClean="0">
                          <a:effectLst/>
                        </a:rPr>
                        <a:t>pm 3: 40</a:t>
                      </a:r>
                      <a:r>
                        <a:rPr lang="ko-KR" altLang="en-US" sz="800" baseline="0" smtClean="0">
                          <a:effectLst/>
                        </a:rPr>
                        <a:t>분</a:t>
                      </a:r>
                      <a:r>
                        <a:rPr lang="en-US" altLang="ko-KR" sz="800" baseline="0" dirty="0" smtClean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 smtClean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검색조건 </a:t>
                      </a:r>
                      <a:r>
                        <a:rPr lang="en-US" altLang="ko-KR" sz="800" baseline="0" dirty="0" smtClean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Total : </a:t>
                      </a:r>
                      <a:r>
                        <a:rPr lang="ko-KR" altLang="en-US" sz="800" baseline="0" smtClean="0">
                          <a:effectLst/>
                        </a:rPr>
                        <a:t>전체 노드간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Key Node : key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Node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Block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Block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Berth : </a:t>
                      </a:r>
                      <a:r>
                        <a:rPr lang="ko-KR" altLang="en-US" sz="800" baseline="0" smtClean="0">
                          <a:effectLst/>
                        </a:rPr>
                        <a:t>선택한 </a:t>
                      </a:r>
                      <a:r>
                        <a:rPr lang="en-US" altLang="ko-KR" sz="800" baseline="0" dirty="0" smtClean="0">
                          <a:effectLst/>
                        </a:rPr>
                        <a:t>Berth</a:t>
                      </a:r>
                      <a:r>
                        <a:rPr lang="ko-KR" altLang="en-US" sz="800" baseline="0" smtClean="0">
                          <a:effectLst/>
                        </a:rPr>
                        <a:t>의 평균 속도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  : Block, Berth </a:t>
                      </a:r>
                      <a:r>
                        <a:rPr lang="ko-KR" altLang="en-US" sz="800" baseline="0" smtClean="0">
                          <a:effectLst/>
                        </a:rPr>
                        <a:t>선택 시 </a:t>
                      </a:r>
                      <a:r>
                        <a:rPr lang="en-US" altLang="ko-KR" sz="800" baseline="0" dirty="0" smtClean="0">
                          <a:effectLst/>
                        </a:rPr>
                        <a:t>List box </a:t>
                      </a:r>
                      <a:r>
                        <a:rPr lang="ko-KR" altLang="en-US" sz="800" baseline="0" smtClean="0">
                          <a:effectLst/>
                        </a:rPr>
                        <a:t>활성화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9579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/>
                <a:gridCol w="528190"/>
                <a:gridCol w="655109"/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01:00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pm 02:00 </a:t>
                      </a:r>
                      <a:r>
                        <a:rPr lang="ko-KR" altLang="en-US" sz="600" b="1" smtClean="0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 smtClean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12179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585477"/>
              </p:ext>
            </p:extLst>
          </p:nvPr>
        </p:nvGraphicFramePr>
        <p:xfrm>
          <a:off x="9488422" y="851115"/>
          <a:ext cx="2637675" cy="53231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프로세스</a:t>
                      </a:r>
                      <a:r>
                        <a:rPr lang="en-US" altLang="ko-KR" sz="800" baseline="0" dirty="0" smtClean="0">
                          <a:effectLst/>
                        </a:rPr>
                        <a:t> ARCS </a:t>
                      </a:r>
                      <a:r>
                        <a:rPr lang="ko-KR" altLang="en-US" sz="800" baseline="0" smtClean="0">
                          <a:effectLst/>
                        </a:rPr>
                        <a:t>통계 표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/>
              <a:t>Search</a:t>
            </a:r>
            <a:endParaRPr lang="ko-KR" altLang="en-US" sz="800" b="1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필터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4878702" y="3110900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프로세스 모델보기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787848" y="3110900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04660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9" name="모서리가 둥근 직사각형 628"/>
          <p:cNvSpPr/>
          <p:nvPr/>
        </p:nvSpPr>
        <p:spPr>
          <a:xfrm>
            <a:off x="5219123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651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5" name="직사각형 674"/>
          <p:cNvSpPr/>
          <p:nvPr/>
        </p:nvSpPr>
        <p:spPr>
          <a:xfrm>
            <a:off x="6875187" y="965480"/>
            <a:ext cx="194432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현재 프로세스 상의 작업에 대한 생산성 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8" name="직사각형 247"/>
          <p:cNvSpPr/>
          <p:nvPr/>
        </p:nvSpPr>
        <p:spPr>
          <a:xfrm>
            <a:off x="385500" y="2233403"/>
            <a:ext cx="1308672" cy="131043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      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430902" y="2372781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54996" y="111880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366821" y="1179354"/>
            <a:ext cx="1299937" cy="1487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1931794" y="1167932"/>
            <a:ext cx="109673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Gate Job type   </a:t>
            </a:r>
            <a:r>
              <a:rPr lang="ko-KR" altLang="en-US" sz="700" b="1" smtClean="0">
                <a:solidFill>
                  <a:schemeClr val="tx1"/>
                </a:solidFill>
              </a:rPr>
              <a:t>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68" name="직사각형 267"/>
          <p:cNvSpPr/>
          <p:nvPr/>
        </p:nvSpPr>
        <p:spPr>
          <a:xfrm>
            <a:off x="3210545" y="1167932"/>
            <a:ext cx="1742651" cy="144612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9" name="직사각형 268"/>
          <p:cNvSpPr/>
          <p:nvPr/>
        </p:nvSpPr>
        <p:spPr>
          <a:xfrm>
            <a:off x="4963823" y="1173004"/>
            <a:ext cx="1607759" cy="134234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412224" y="1318732"/>
            <a:ext cx="123719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1998731" y="1321482"/>
            <a:ext cx="96927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3263546" y="1318732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5017358" y="1311697"/>
            <a:ext cx="150975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354996" y="2185689"/>
            <a:ext cx="629265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337715" y="2035346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 조건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664438" y="2241257"/>
            <a:ext cx="983217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smtClean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Preset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5741786" y="2379950"/>
            <a:ext cx="85843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1852112" y="2222200"/>
            <a:ext cx="1596273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OTR     </a:t>
            </a:r>
            <a:r>
              <a:rPr lang="ko-KR" altLang="en-US" sz="700" b="1" smtClean="0">
                <a:solidFill>
                  <a:schemeClr val="tx1"/>
                </a:solidFill>
              </a:rPr>
              <a:t>                           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3605390" y="2227272"/>
            <a:ext cx="1569859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YC                                    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              </a:t>
            </a:r>
            <a:r>
              <a:rPr lang="en-US" altLang="ko-KR" sz="800" b="1" dirty="0" smtClean="0">
                <a:solidFill>
                  <a:schemeClr val="tx1"/>
                </a:solidFill>
              </a:rPr>
              <a:t>+ </a:t>
            </a:r>
            <a:r>
              <a:rPr lang="ko-KR" altLang="en-US" sz="500" b="1" smtClean="0">
                <a:solidFill>
                  <a:schemeClr val="tx1"/>
                </a:solidFill>
              </a:rPr>
              <a:t>추가</a:t>
            </a:r>
            <a:endParaRPr lang="ko-KR" altLang="en-US" sz="500" b="1">
              <a:solidFill>
                <a:schemeClr val="tx1"/>
              </a:solidFill>
            </a:endParaRPr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905113" y="2373000"/>
            <a:ext cx="1516050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3658926" y="2365965"/>
            <a:ext cx="1479722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2" name="그룹 321"/>
          <p:cNvGrpSpPr/>
          <p:nvPr/>
        </p:nvGrpSpPr>
        <p:grpSpPr>
          <a:xfrm>
            <a:off x="1601865" y="1318047"/>
            <a:ext cx="45945" cy="598689"/>
            <a:chOff x="1601865" y="1318047"/>
            <a:chExt cx="45945" cy="598689"/>
          </a:xfrm>
        </p:grpSpPr>
        <p:sp>
          <p:nvSpPr>
            <p:cNvPr id="323" name="모서리가 둥근 직사각형 322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6" name="모서리가 둥근 직사각형 325"/>
          <p:cNvSpPr/>
          <p:nvPr/>
        </p:nvSpPr>
        <p:spPr>
          <a:xfrm>
            <a:off x="2031090" y="1364753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31090" y="1552731"/>
            <a:ext cx="912136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1992927" y="13407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In</a:t>
            </a:r>
            <a:endParaRPr lang="ko-KR" altLang="en-US" sz="600"/>
          </a:p>
        </p:txBody>
      </p:sp>
      <p:sp>
        <p:nvSpPr>
          <p:cNvPr id="336" name="직사각형 335"/>
          <p:cNvSpPr/>
          <p:nvPr/>
        </p:nvSpPr>
        <p:spPr>
          <a:xfrm>
            <a:off x="1986577" y="1535254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Out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2740703" y="132252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2740703" y="15054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341" name="그룹 340"/>
          <p:cNvGrpSpPr/>
          <p:nvPr/>
        </p:nvGrpSpPr>
        <p:grpSpPr>
          <a:xfrm>
            <a:off x="4728760" y="1318046"/>
            <a:ext cx="45945" cy="598689"/>
            <a:chOff x="1601865" y="1318047"/>
            <a:chExt cx="45945" cy="598689"/>
          </a:xfrm>
        </p:grpSpPr>
        <p:sp>
          <p:nvSpPr>
            <p:cNvPr id="342" name="모서리가 둥근 직사각형 341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4" name="모서리가 둥근 직사각형 343"/>
          <p:cNvSpPr/>
          <p:nvPr/>
        </p:nvSpPr>
        <p:spPr>
          <a:xfrm>
            <a:off x="3300910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모서리가 둥근 직사각형 393"/>
          <p:cNvSpPr/>
          <p:nvPr/>
        </p:nvSpPr>
        <p:spPr>
          <a:xfrm>
            <a:off x="3300910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직사각형 398"/>
          <p:cNvSpPr/>
          <p:nvPr/>
        </p:nvSpPr>
        <p:spPr>
          <a:xfrm>
            <a:off x="3262747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OTR01</a:t>
            </a:r>
            <a:endParaRPr lang="ko-KR" altLang="en-US" sz="600"/>
          </a:p>
        </p:txBody>
      </p:sp>
      <p:sp>
        <p:nvSpPr>
          <p:cNvPr id="400" name="직사각형 399"/>
          <p:cNvSpPr/>
          <p:nvPr/>
        </p:nvSpPr>
        <p:spPr>
          <a:xfrm>
            <a:off x="3256397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OTR03</a:t>
            </a:r>
            <a:endParaRPr lang="ko-KR" altLang="en-US" sz="600"/>
          </a:p>
        </p:txBody>
      </p:sp>
      <p:sp>
        <p:nvSpPr>
          <p:cNvPr id="401" name="TextBox 400"/>
          <p:cNvSpPr txBox="1"/>
          <p:nvPr/>
        </p:nvSpPr>
        <p:spPr>
          <a:xfrm>
            <a:off x="3785098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3785098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3" name="모서리가 둥근 직사각형 402"/>
          <p:cNvSpPr/>
          <p:nvPr/>
        </p:nvSpPr>
        <p:spPr>
          <a:xfrm>
            <a:off x="3307260" y="17305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4" name="직사각형 403"/>
          <p:cNvSpPr/>
          <p:nvPr/>
        </p:nvSpPr>
        <p:spPr>
          <a:xfrm>
            <a:off x="3262747" y="171305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OTR05</a:t>
            </a:r>
            <a:endParaRPr lang="ko-KR" altLang="en-US" sz="600"/>
          </a:p>
        </p:txBody>
      </p:sp>
      <p:sp>
        <p:nvSpPr>
          <p:cNvPr id="405" name="TextBox 404"/>
          <p:cNvSpPr txBox="1"/>
          <p:nvPr/>
        </p:nvSpPr>
        <p:spPr>
          <a:xfrm>
            <a:off x="3791448" y="168320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4011738" y="1355228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모서리가 둥근 직사각형 425"/>
          <p:cNvSpPr/>
          <p:nvPr/>
        </p:nvSpPr>
        <p:spPr>
          <a:xfrm>
            <a:off x="4011738" y="154320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직사각형 433"/>
          <p:cNvSpPr/>
          <p:nvPr/>
        </p:nvSpPr>
        <p:spPr>
          <a:xfrm>
            <a:off x="3973575" y="133125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OTR02</a:t>
            </a:r>
            <a:endParaRPr lang="ko-KR" altLang="en-US" sz="600"/>
          </a:p>
        </p:txBody>
      </p:sp>
      <p:sp>
        <p:nvSpPr>
          <p:cNvPr id="437" name="직사각형 436"/>
          <p:cNvSpPr/>
          <p:nvPr/>
        </p:nvSpPr>
        <p:spPr>
          <a:xfrm>
            <a:off x="3967225" y="152572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OTR04</a:t>
            </a:r>
            <a:endParaRPr lang="ko-KR" altLang="en-US" sz="600"/>
          </a:p>
        </p:txBody>
      </p:sp>
      <p:sp>
        <p:nvSpPr>
          <p:cNvPr id="438" name="TextBox 437"/>
          <p:cNvSpPr txBox="1"/>
          <p:nvPr/>
        </p:nvSpPr>
        <p:spPr>
          <a:xfrm>
            <a:off x="4495926" y="13130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39" name="TextBox 438"/>
          <p:cNvSpPr txBox="1"/>
          <p:nvPr/>
        </p:nvSpPr>
        <p:spPr>
          <a:xfrm>
            <a:off x="4495926" y="14958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0" name="모서리가 둥근 직사각형 439"/>
          <p:cNvSpPr/>
          <p:nvPr/>
        </p:nvSpPr>
        <p:spPr>
          <a:xfrm>
            <a:off x="5053460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1" name="직사각형 440"/>
          <p:cNvSpPr/>
          <p:nvPr/>
        </p:nvSpPr>
        <p:spPr>
          <a:xfrm>
            <a:off x="5008947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YC01</a:t>
            </a:r>
            <a:endParaRPr lang="ko-KR" altLang="en-US" sz="600"/>
          </a:p>
        </p:txBody>
      </p:sp>
      <p:sp>
        <p:nvSpPr>
          <p:cNvPr id="442" name="TextBox 441"/>
          <p:cNvSpPr txBox="1"/>
          <p:nvPr/>
        </p:nvSpPr>
        <p:spPr>
          <a:xfrm>
            <a:off x="5537648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5059810" y="153275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직사각형 443"/>
          <p:cNvSpPr/>
          <p:nvPr/>
        </p:nvSpPr>
        <p:spPr>
          <a:xfrm>
            <a:off x="5015297" y="151527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YC02</a:t>
            </a:r>
            <a:endParaRPr lang="ko-KR" altLang="en-US" sz="600"/>
          </a:p>
        </p:txBody>
      </p:sp>
      <p:sp>
        <p:nvSpPr>
          <p:cNvPr id="445" name="TextBox 444"/>
          <p:cNvSpPr txBox="1"/>
          <p:nvPr/>
        </p:nvSpPr>
        <p:spPr>
          <a:xfrm>
            <a:off x="5543998" y="14854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46" name="모서리가 둥근 직사각형 445"/>
          <p:cNvSpPr/>
          <p:nvPr/>
        </p:nvSpPr>
        <p:spPr>
          <a:xfrm>
            <a:off x="5764288" y="1345431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7" name="직사각형 446"/>
          <p:cNvSpPr/>
          <p:nvPr/>
        </p:nvSpPr>
        <p:spPr>
          <a:xfrm>
            <a:off x="5719775" y="13279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</a:t>
            </a:r>
            <a:r>
              <a:rPr lang="en-US" altLang="ko-KR" sz="600" dirty="0" smtClean="0"/>
              <a:t>4</a:t>
            </a:r>
            <a:endParaRPr lang="ko-KR" altLang="en-US" sz="600"/>
          </a:p>
        </p:txBody>
      </p:sp>
      <p:sp>
        <p:nvSpPr>
          <p:cNvPr id="448" name="TextBox 447"/>
          <p:cNvSpPr txBox="1"/>
          <p:nvPr/>
        </p:nvSpPr>
        <p:spPr>
          <a:xfrm>
            <a:off x="6248476" y="131334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49" name="그룹 448"/>
          <p:cNvGrpSpPr/>
          <p:nvPr/>
        </p:nvGrpSpPr>
        <p:grpSpPr>
          <a:xfrm>
            <a:off x="6481636" y="1310426"/>
            <a:ext cx="45945" cy="598689"/>
            <a:chOff x="1601865" y="1318047"/>
            <a:chExt cx="45945" cy="598689"/>
          </a:xfrm>
        </p:grpSpPr>
        <p:sp>
          <p:nvSpPr>
            <p:cNvPr id="450" name="모서리가 둥근 직사각형 449"/>
            <p:cNvSpPr/>
            <p:nvPr/>
          </p:nvSpPr>
          <p:spPr>
            <a:xfrm>
              <a:off x="1602091" y="1318047"/>
              <a:ext cx="45719" cy="598689"/>
            </a:xfrm>
            <a:prstGeom prst="roundRect">
              <a:avLst>
                <a:gd name="adj" fmla="val 37166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모서리가 둥근 직사각형 450"/>
            <p:cNvSpPr/>
            <p:nvPr/>
          </p:nvSpPr>
          <p:spPr>
            <a:xfrm>
              <a:off x="1601865" y="1318481"/>
              <a:ext cx="45719" cy="165260"/>
            </a:xfrm>
            <a:prstGeom prst="roundRect">
              <a:avLst>
                <a:gd name="adj" fmla="val 37166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2" name="모서리가 둥근 직사각형 451"/>
          <p:cNvSpPr/>
          <p:nvPr/>
        </p:nvSpPr>
        <p:spPr>
          <a:xfrm>
            <a:off x="5059810" y="1730876"/>
            <a:ext cx="666539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5015297" y="17133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YC03</a:t>
            </a:r>
            <a:endParaRPr lang="ko-KR" altLang="en-US" sz="600"/>
          </a:p>
        </p:txBody>
      </p:sp>
      <p:sp>
        <p:nvSpPr>
          <p:cNvPr id="454" name="TextBox 453"/>
          <p:cNvSpPr txBox="1"/>
          <p:nvPr/>
        </p:nvSpPr>
        <p:spPr>
          <a:xfrm>
            <a:off x="5543998" y="16835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5" name="모서리가 둥근 직사각형 454"/>
          <p:cNvSpPr/>
          <p:nvPr/>
        </p:nvSpPr>
        <p:spPr>
          <a:xfrm>
            <a:off x="459872" y="136221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424885" y="133824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Gate01</a:t>
            </a:r>
            <a:endParaRPr lang="ko-KR" altLang="en-US" sz="600"/>
          </a:p>
        </p:txBody>
      </p:sp>
      <p:sp>
        <p:nvSpPr>
          <p:cNvPr id="457" name="TextBox 456"/>
          <p:cNvSpPr txBox="1"/>
          <p:nvPr/>
        </p:nvSpPr>
        <p:spPr>
          <a:xfrm>
            <a:off x="1340936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458" name="모서리가 둥근 직사각형 457"/>
          <p:cNvSpPr/>
          <p:nvPr/>
        </p:nvSpPr>
        <p:spPr>
          <a:xfrm>
            <a:off x="459872" y="1546369"/>
            <a:ext cx="1076435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424885" y="152239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Gate02</a:t>
            </a:r>
            <a:endParaRPr lang="ko-KR" altLang="en-US" sz="600"/>
          </a:p>
        </p:txBody>
      </p:sp>
      <p:sp>
        <p:nvSpPr>
          <p:cNvPr id="460" name="TextBox 459"/>
          <p:cNvSpPr txBox="1"/>
          <p:nvPr/>
        </p:nvSpPr>
        <p:spPr>
          <a:xfrm>
            <a:off x="1340936" y="150414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grpSp>
        <p:nvGrpSpPr>
          <p:cNvPr id="484" name="그룹 483"/>
          <p:cNvGrpSpPr/>
          <p:nvPr/>
        </p:nvGrpSpPr>
        <p:grpSpPr>
          <a:xfrm>
            <a:off x="5939534" y="912510"/>
            <a:ext cx="176236" cy="109230"/>
            <a:chOff x="10267821" y="1988701"/>
            <a:chExt cx="616666" cy="328629"/>
          </a:xfrm>
        </p:grpSpPr>
        <p:sp>
          <p:nvSpPr>
            <p:cNvPr id="485" name="모서리가 둥근 직사각형 48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타원 485"/>
            <p:cNvSpPr/>
            <p:nvPr/>
          </p:nvSpPr>
          <p:spPr>
            <a:xfrm>
              <a:off x="1053238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7" name="TextBox 486"/>
          <p:cNvSpPr txBox="1"/>
          <p:nvPr/>
        </p:nvSpPr>
        <p:spPr>
          <a:xfrm>
            <a:off x="607730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smtClean="0"/>
              <a:t>Gate</a:t>
            </a:r>
            <a:r>
              <a:rPr lang="ko-KR" altLang="en-US" sz="600" b="1"/>
              <a:t> </a:t>
            </a:r>
            <a:r>
              <a:rPr lang="ko-KR" altLang="en-US" sz="600" b="1" smtClean="0"/>
              <a:t>작업</a:t>
            </a:r>
            <a:endParaRPr lang="ko-KR" altLang="en-US" sz="700" b="1"/>
          </a:p>
        </p:txBody>
      </p:sp>
      <p:sp>
        <p:nvSpPr>
          <p:cNvPr id="488" name="TextBox 487"/>
          <p:cNvSpPr txBox="1"/>
          <p:nvPr/>
        </p:nvSpPr>
        <p:spPr>
          <a:xfrm>
            <a:off x="545934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 smtClean="0"/>
              <a:t>선박작업</a:t>
            </a:r>
            <a:endParaRPr lang="ko-KR" altLang="en-US" sz="700" b="1" dirty="0"/>
          </a:p>
        </p:txBody>
      </p:sp>
      <p:sp>
        <p:nvSpPr>
          <p:cNvPr id="174" name="타원 173"/>
          <p:cNvSpPr/>
          <p:nvPr/>
        </p:nvSpPr>
        <p:spPr>
          <a:xfrm>
            <a:off x="2064201" y="3486006"/>
            <a:ext cx="491077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5" name="타원 174"/>
          <p:cNvSpPr/>
          <p:nvPr/>
        </p:nvSpPr>
        <p:spPr>
          <a:xfrm>
            <a:off x="2083545" y="5204165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0" name="직사각형 179"/>
          <p:cNvSpPr/>
          <p:nvPr/>
        </p:nvSpPr>
        <p:spPr>
          <a:xfrm>
            <a:off x="2047180" y="3520327"/>
            <a:ext cx="57419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Gate(01~02)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2057675" y="5235753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YC(01~04)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86" name="구부러진 연결선 185"/>
          <p:cNvCxnSpPr>
            <a:stCxn id="174" idx="4"/>
            <a:endCxn id="307" idx="0"/>
          </p:cNvCxnSpPr>
          <p:nvPr/>
        </p:nvCxnSpPr>
        <p:spPr>
          <a:xfrm rot="5400000">
            <a:off x="1545607" y="3571831"/>
            <a:ext cx="597958" cy="93030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구부러진 연결선 188"/>
          <p:cNvCxnSpPr>
            <a:stCxn id="313" idx="2"/>
            <a:endCxn id="175" idx="0"/>
          </p:cNvCxnSpPr>
          <p:nvPr/>
        </p:nvCxnSpPr>
        <p:spPr>
          <a:xfrm rot="16200000" flipH="1">
            <a:off x="1504750" y="4402153"/>
            <a:ext cx="688826" cy="91519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직사각형 205"/>
          <p:cNvSpPr/>
          <p:nvPr/>
        </p:nvSpPr>
        <p:spPr>
          <a:xfrm>
            <a:off x="4421720" y="563195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1025296" y="402208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6" name="타원 255"/>
          <p:cNvSpPr/>
          <p:nvPr/>
        </p:nvSpPr>
        <p:spPr>
          <a:xfrm>
            <a:off x="273471" y="20580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294607" y="34112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4793225" y="30364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259" name="그림 2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0340" y="1120630"/>
            <a:ext cx="1227743" cy="593545"/>
          </a:xfrm>
          <a:prstGeom prst="rect">
            <a:avLst/>
          </a:prstGeom>
        </p:spPr>
      </p:pic>
      <p:sp>
        <p:nvSpPr>
          <p:cNvPr id="261" name="직사각형 260"/>
          <p:cNvSpPr/>
          <p:nvPr/>
        </p:nvSpPr>
        <p:spPr>
          <a:xfrm>
            <a:off x="6926590" y="1296487"/>
            <a:ext cx="536153" cy="225906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15473" y="1689407"/>
            <a:ext cx="1227743" cy="593545"/>
          </a:xfrm>
          <a:prstGeom prst="rect">
            <a:avLst/>
          </a:prstGeom>
        </p:spPr>
      </p:pic>
      <p:sp>
        <p:nvSpPr>
          <p:cNvPr id="264" name="직사각형 263"/>
          <p:cNvSpPr/>
          <p:nvPr/>
        </p:nvSpPr>
        <p:spPr>
          <a:xfrm>
            <a:off x="6939343" y="186526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5" name="그림 2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5681" y="2241257"/>
            <a:ext cx="1227743" cy="593545"/>
          </a:xfrm>
          <a:prstGeom prst="rect">
            <a:avLst/>
          </a:prstGeom>
        </p:spPr>
      </p:pic>
      <p:sp>
        <p:nvSpPr>
          <p:cNvPr id="266" name="직사각형 265"/>
          <p:cNvSpPr/>
          <p:nvPr/>
        </p:nvSpPr>
        <p:spPr>
          <a:xfrm>
            <a:off x="6949551" y="241711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7" name="그림 2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29434" y="2844268"/>
            <a:ext cx="1227743" cy="593545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567" y="3413045"/>
            <a:ext cx="1227743" cy="593545"/>
          </a:xfrm>
          <a:prstGeom prst="rect">
            <a:avLst/>
          </a:prstGeom>
        </p:spPr>
      </p:pic>
      <p:pic>
        <p:nvPicPr>
          <p:cNvPr id="272" name="그림 2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4775" y="3964895"/>
            <a:ext cx="1227743" cy="593545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0660" y="4531061"/>
            <a:ext cx="1227743" cy="593545"/>
          </a:xfrm>
          <a:prstGeom prst="rect">
            <a:avLst/>
          </a:prstGeom>
        </p:spPr>
      </p:pic>
      <p:sp>
        <p:nvSpPr>
          <p:cNvPr id="274" name="직사각형 273"/>
          <p:cNvSpPr/>
          <p:nvPr/>
        </p:nvSpPr>
        <p:spPr>
          <a:xfrm>
            <a:off x="6989770" y="4706918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79" name="직사각형 278"/>
          <p:cNvSpPr/>
          <p:nvPr/>
        </p:nvSpPr>
        <p:spPr>
          <a:xfrm>
            <a:off x="6956359" y="2969034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0" name="직사각형 279"/>
          <p:cNvSpPr/>
          <p:nvPr/>
        </p:nvSpPr>
        <p:spPr>
          <a:xfrm>
            <a:off x="6969112" y="353781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Gate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OTTR05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6979320" y="4089661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6808332" y="8719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5799824" y="2420634"/>
            <a:ext cx="71373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직사각형 166"/>
          <p:cNvSpPr/>
          <p:nvPr/>
        </p:nvSpPr>
        <p:spPr>
          <a:xfrm>
            <a:off x="5755311" y="2403157"/>
            <a:ext cx="50526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Gate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168" name="TextBox 167"/>
          <p:cNvSpPr txBox="1"/>
          <p:nvPr/>
        </p:nvSpPr>
        <p:spPr>
          <a:xfrm>
            <a:off x="6306237" y="238220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sp>
        <p:nvSpPr>
          <p:cNvPr id="169" name="모서리가 둥근 직사각형 168"/>
          <p:cNvSpPr/>
          <p:nvPr/>
        </p:nvSpPr>
        <p:spPr>
          <a:xfrm>
            <a:off x="5806174" y="2607959"/>
            <a:ext cx="713738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0" name="직사각형 169"/>
          <p:cNvSpPr/>
          <p:nvPr/>
        </p:nvSpPr>
        <p:spPr>
          <a:xfrm>
            <a:off x="5761661" y="2590482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/>
              <a:t>YC </a:t>
            </a:r>
            <a:r>
              <a:rPr lang="ko-KR" altLang="en-US" sz="600" smtClean="0"/>
              <a:t>전체</a:t>
            </a:r>
            <a:endParaRPr lang="ko-KR" altLang="en-US" sz="600"/>
          </a:p>
        </p:txBody>
      </p:sp>
      <p:sp>
        <p:nvSpPr>
          <p:cNvPr id="171" name="TextBox 170"/>
          <p:cNvSpPr txBox="1"/>
          <p:nvPr/>
        </p:nvSpPr>
        <p:spPr>
          <a:xfrm>
            <a:off x="6312587" y="256063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x</a:t>
            </a:r>
            <a:endParaRPr lang="ko-KR" altLang="en-US" sz="800"/>
          </a:p>
        </p:txBody>
      </p:sp>
      <p:cxnSp>
        <p:nvCxnSpPr>
          <p:cNvPr id="209" name="구부러진 연결선 208"/>
          <p:cNvCxnSpPr>
            <a:stCxn id="317" idx="2"/>
            <a:endCxn id="175" idx="0"/>
          </p:cNvCxnSpPr>
          <p:nvPr/>
        </p:nvCxnSpPr>
        <p:spPr>
          <a:xfrm rot="5400000">
            <a:off x="2308288" y="4498573"/>
            <a:ext cx="704066" cy="7071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" name="직사각형 306"/>
          <p:cNvSpPr/>
          <p:nvPr/>
        </p:nvSpPr>
        <p:spPr>
          <a:xfrm>
            <a:off x="1186664" y="43359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1741689" y="43359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2264852" y="43359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직사각형 312"/>
          <p:cNvSpPr/>
          <p:nvPr/>
        </p:nvSpPr>
        <p:spPr>
          <a:xfrm>
            <a:off x="1195838" y="43306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4" name="직사각형 313"/>
          <p:cNvSpPr/>
          <p:nvPr/>
        </p:nvSpPr>
        <p:spPr>
          <a:xfrm>
            <a:off x="1744478" y="43306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2270671" y="43230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821112" y="43359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직사각형 317"/>
          <p:cNvSpPr/>
          <p:nvPr/>
        </p:nvSpPr>
        <p:spPr>
          <a:xfrm>
            <a:off x="2826931" y="43230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3392612" y="43359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3398431" y="43230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29" name="구부러진 연결선 328"/>
          <p:cNvCxnSpPr>
            <a:stCxn id="174" idx="4"/>
            <a:endCxn id="314" idx="0"/>
          </p:cNvCxnSpPr>
          <p:nvPr/>
        </p:nvCxnSpPr>
        <p:spPr>
          <a:xfrm rot="5400000">
            <a:off x="1828640" y="3849572"/>
            <a:ext cx="592667" cy="369535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구부러진 연결선 329"/>
          <p:cNvCxnSpPr>
            <a:stCxn id="174" idx="4"/>
            <a:endCxn id="316" idx="0"/>
          </p:cNvCxnSpPr>
          <p:nvPr/>
        </p:nvCxnSpPr>
        <p:spPr>
          <a:xfrm rot="16200000" flipH="1">
            <a:off x="2095546" y="3952200"/>
            <a:ext cx="585047" cy="156658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구부러진 연결선 330"/>
          <p:cNvCxnSpPr>
            <a:stCxn id="174" idx="4"/>
            <a:endCxn id="317" idx="0"/>
          </p:cNvCxnSpPr>
          <p:nvPr/>
        </p:nvCxnSpPr>
        <p:spPr>
          <a:xfrm rot="16200000" flipH="1">
            <a:off x="2362831" y="3684915"/>
            <a:ext cx="597958" cy="7041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구부러진 연결선 331"/>
          <p:cNvCxnSpPr>
            <a:stCxn id="174" idx="4"/>
            <a:endCxn id="320" idx="0"/>
          </p:cNvCxnSpPr>
          <p:nvPr/>
        </p:nvCxnSpPr>
        <p:spPr>
          <a:xfrm rot="16200000" flipH="1">
            <a:off x="2648581" y="3399165"/>
            <a:ext cx="597958" cy="12756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구부러진 연결선 333"/>
          <p:cNvCxnSpPr>
            <a:stCxn id="311" idx="2"/>
            <a:endCxn id="175" idx="0"/>
          </p:cNvCxnSpPr>
          <p:nvPr/>
        </p:nvCxnSpPr>
        <p:spPr>
          <a:xfrm rot="16200000" flipH="1">
            <a:off x="1768576" y="4665979"/>
            <a:ext cx="704066" cy="37230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구부러진 연결선 334"/>
          <p:cNvCxnSpPr>
            <a:stCxn id="316" idx="2"/>
            <a:endCxn id="175" idx="0"/>
          </p:cNvCxnSpPr>
          <p:nvPr/>
        </p:nvCxnSpPr>
        <p:spPr>
          <a:xfrm rot="5400000">
            <a:off x="2038357" y="4776124"/>
            <a:ext cx="696446" cy="159636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구부러진 연결선 338"/>
          <p:cNvCxnSpPr>
            <a:stCxn id="320" idx="2"/>
            <a:endCxn id="175" idx="0"/>
          </p:cNvCxnSpPr>
          <p:nvPr/>
        </p:nvCxnSpPr>
        <p:spPr>
          <a:xfrm rot="5400000">
            <a:off x="2594038" y="4212823"/>
            <a:ext cx="704066" cy="12786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/>
          <p:cNvSpPr txBox="1"/>
          <p:nvPr/>
        </p:nvSpPr>
        <p:spPr>
          <a:xfrm>
            <a:off x="1559920" y="40520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2009429" y="40443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6" name="TextBox 345"/>
          <p:cNvSpPr txBox="1"/>
          <p:nvPr/>
        </p:nvSpPr>
        <p:spPr>
          <a:xfrm>
            <a:off x="2504336" y="40520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7" name="TextBox 346"/>
          <p:cNvSpPr txBox="1"/>
          <p:nvPr/>
        </p:nvSpPr>
        <p:spPr>
          <a:xfrm>
            <a:off x="3007361" y="40678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8" name="TextBox 347"/>
          <p:cNvSpPr txBox="1"/>
          <p:nvPr/>
        </p:nvSpPr>
        <p:spPr>
          <a:xfrm>
            <a:off x="1002669" y="44849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9" name="TextBox 348"/>
          <p:cNvSpPr txBox="1"/>
          <p:nvPr/>
        </p:nvSpPr>
        <p:spPr>
          <a:xfrm>
            <a:off x="1537293" y="45148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0" name="TextBox 349"/>
          <p:cNvSpPr txBox="1"/>
          <p:nvPr/>
        </p:nvSpPr>
        <p:spPr>
          <a:xfrm>
            <a:off x="1986802" y="45072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1" name="TextBox 350"/>
          <p:cNvSpPr txBox="1"/>
          <p:nvPr/>
        </p:nvSpPr>
        <p:spPr>
          <a:xfrm>
            <a:off x="2481709" y="45148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2" name="TextBox 351"/>
          <p:cNvSpPr txBox="1"/>
          <p:nvPr/>
        </p:nvSpPr>
        <p:spPr>
          <a:xfrm>
            <a:off x="2984734" y="45307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pic>
        <p:nvPicPr>
          <p:cNvPr id="353" name="그림 3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3787" y="5180475"/>
            <a:ext cx="1227743" cy="593545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63995" y="5732325"/>
            <a:ext cx="1227743" cy="593545"/>
          </a:xfrm>
          <a:prstGeom prst="rect">
            <a:avLst/>
          </a:prstGeom>
        </p:spPr>
      </p:pic>
      <p:sp>
        <p:nvSpPr>
          <p:cNvPr id="359" name="직사각형 358"/>
          <p:cNvSpPr/>
          <p:nvPr/>
        </p:nvSpPr>
        <p:spPr>
          <a:xfrm>
            <a:off x="7001042" y="5918929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60" name="직사각형 359"/>
          <p:cNvSpPr/>
          <p:nvPr/>
        </p:nvSpPr>
        <p:spPr>
          <a:xfrm>
            <a:off x="6990592" y="5301672"/>
            <a:ext cx="536153" cy="150800"/>
          </a:xfrm>
          <a:prstGeom prst="rect">
            <a:avLst/>
          </a:prstGeom>
          <a:noFill/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191614"/>
              </p:ext>
            </p:extLst>
          </p:nvPr>
        </p:nvGraphicFramePr>
        <p:xfrm>
          <a:off x="281898" y="5546488"/>
          <a:ext cx="6400832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4237"/>
                <a:gridCol w="845948"/>
                <a:gridCol w="845948"/>
                <a:gridCol w="534957"/>
                <a:gridCol w="534957"/>
                <a:gridCol w="534957"/>
                <a:gridCol w="534957"/>
                <a:gridCol w="534957"/>
                <a:gridCol w="534957"/>
                <a:gridCol w="534957"/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smtClean="0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소요시간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최소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>
                          <a:solidFill>
                            <a:schemeClr val="bg1"/>
                          </a:solidFill>
                        </a:rPr>
                        <a:t>최대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 smtClean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 smtClean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Gate-&gt;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OTR05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Gate(01~03)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OTR05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61" name="타원 360"/>
          <p:cNvSpPr/>
          <p:nvPr/>
        </p:nvSpPr>
        <p:spPr>
          <a:xfrm>
            <a:off x="294607" y="54771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708740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비교</a:t>
            </a:r>
            <a:endParaRPr lang="en-US" altLang="ko-KR" sz="8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1144642"/>
              </p:ext>
            </p:extLst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그래프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4477712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5652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4499041" y="100182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5939683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7563175" y="880611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직사각형 195"/>
          <p:cNvSpPr/>
          <p:nvPr/>
        </p:nvSpPr>
        <p:spPr>
          <a:xfrm>
            <a:off x="5987404" y="901059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7597667" y="90744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421636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95316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4384895" y="8965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03" name="Window Body" descr="&lt;Tags&gt;&lt;SMARTRESIZEANCHORS&gt;Absolute,Absolute,Absolute,Absolute&lt;/SMARTRESIZEANCHORS&gt;&lt;/Tags&gt;"/>
          <p:cNvSpPr/>
          <p:nvPr/>
        </p:nvSpPr>
        <p:spPr>
          <a:xfrm>
            <a:off x="1616629" y="3584161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4" name="Title Bar" descr="&lt;Tags&gt;&lt;SMARTRESIZEANCHORS&gt;Absolute,None,Absolute,Absolute&lt;/SMARTRESIZEANCHORS&gt;&lt;/Tags&gt;"/>
          <p:cNvSpPr/>
          <p:nvPr/>
        </p:nvSpPr>
        <p:spPr>
          <a:xfrm>
            <a:off x="1616629" y="334641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5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965051" y="341766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306" name="표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453861"/>
              </p:ext>
            </p:extLst>
          </p:nvPr>
        </p:nvGraphicFramePr>
        <p:xfrm>
          <a:off x="1633642" y="3595274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4090243" y="3588303"/>
            <a:ext cx="44802" cy="2016000"/>
            <a:chOff x="4188675" y="1308088"/>
            <a:chExt cx="88711" cy="2016000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5" name="모서리가 둥근 직사각형 354"/>
          <p:cNvSpPr/>
          <p:nvPr/>
        </p:nvSpPr>
        <p:spPr>
          <a:xfrm>
            <a:off x="3772679" y="381744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037594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2461847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358" name="직사각형 357"/>
          <p:cNvSpPr/>
          <p:nvPr/>
        </p:nvSpPr>
        <p:spPr>
          <a:xfrm>
            <a:off x="1684266" y="36550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직사각형 360"/>
          <p:cNvSpPr/>
          <p:nvPr/>
        </p:nvSpPr>
        <p:spPr>
          <a:xfrm>
            <a:off x="1684262" y="38407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직사각형 361"/>
          <p:cNvSpPr/>
          <p:nvPr/>
        </p:nvSpPr>
        <p:spPr>
          <a:xfrm>
            <a:off x="1684256" y="401701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직사각형 362"/>
          <p:cNvSpPr/>
          <p:nvPr/>
        </p:nvSpPr>
        <p:spPr>
          <a:xfrm>
            <a:off x="1684252" y="42027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직사각형 363"/>
          <p:cNvSpPr/>
          <p:nvPr/>
        </p:nvSpPr>
        <p:spPr>
          <a:xfrm>
            <a:off x="1684260" y="43837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직사각형 364"/>
          <p:cNvSpPr/>
          <p:nvPr/>
        </p:nvSpPr>
        <p:spPr>
          <a:xfrm>
            <a:off x="1684256" y="45694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684250" y="47456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1684246" y="49314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1684256" y="51155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직사각형 368"/>
          <p:cNvSpPr/>
          <p:nvPr/>
        </p:nvSpPr>
        <p:spPr>
          <a:xfrm>
            <a:off x="1684250" y="52917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1684246" y="54775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3774172" y="399259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3772679" y="418655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3774172" y="436170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3772679" y="454907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3774172" y="472422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3772679" y="491818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3774172" y="509333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3775854" y="527843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3777347" y="545358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386" name="타원 385"/>
          <p:cNvSpPr/>
          <p:nvPr/>
        </p:nvSpPr>
        <p:spPr>
          <a:xfrm>
            <a:off x="1543642" y="32188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2207618" y="11463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1282621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2342525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1682285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2237310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276047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2124399" y="1180630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1691459" y="19780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2240099" y="19780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276629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1235734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2294914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1811813" y="1461550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2089325" y="1642602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2361751" y="1370175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1283348" y="2272763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1813300" y="2209243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2335134" y="1687409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2090812" y="2486755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2612646" y="1964921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2352394" y="2263621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1297273" y="22289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1678357" y="230187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331673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332255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388823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389405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3200536" y="1674390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3497131" y="1377795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3386193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4369897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3339306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4322286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1560861" y="1995251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2874228" y="2226503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3366080" y="1734651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3152358" y="2504633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2100572" y="1455539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3929960" y="2298531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1502431" y="16009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44299" y="16319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85339" y="16049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22705" y="16087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514400" y="15432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1891223" y="215461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2143271" y="23187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1533626" y="262393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1977127" y="26080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2479698" y="25716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2875885" y="26080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2578341" y="21883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3895985" y="255620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4398810" y="25277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423063" y="25059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3065642" y="21627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3350618" y="11463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3267399" y="1180630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2933252" y="1427077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3259456" y="163202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pic>
        <p:nvPicPr>
          <p:cNvPr id="504" name="그림 50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9260" y="1061028"/>
            <a:ext cx="1227743" cy="593545"/>
          </a:xfrm>
          <a:prstGeom prst="rect">
            <a:avLst/>
          </a:prstGeom>
        </p:spPr>
      </p:pic>
      <p:sp>
        <p:nvSpPr>
          <p:cNvPr id="505" name="직사각형 504"/>
          <p:cNvSpPr/>
          <p:nvPr/>
        </p:nvSpPr>
        <p:spPr>
          <a:xfrm>
            <a:off x="5872032" y="123688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06" name="그림 50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4393" y="1629805"/>
            <a:ext cx="1227743" cy="593545"/>
          </a:xfrm>
          <a:prstGeom prst="rect">
            <a:avLst/>
          </a:prstGeom>
        </p:spPr>
      </p:pic>
      <p:sp>
        <p:nvSpPr>
          <p:cNvPr id="507" name="직사각형 506"/>
          <p:cNvSpPr/>
          <p:nvPr/>
        </p:nvSpPr>
        <p:spPr>
          <a:xfrm>
            <a:off x="5884785" y="180566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Gate01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08" name="그림 5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4601" y="2181655"/>
            <a:ext cx="1227743" cy="593545"/>
          </a:xfrm>
          <a:prstGeom prst="rect">
            <a:avLst/>
          </a:prstGeom>
        </p:spPr>
      </p:pic>
      <p:sp>
        <p:nvSpPr>
          <p:cNvPr id="509" name="직사각형 508"/>
          <p:cNvSpPr/>
          <p:nvPr/>
        </p:nvSpPr>
        <p:spPr>
          <a:xfrm>
            <a:off x="5894993" y="235751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0" name="그림 50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8354" y="2784666"/>
            <a:ext cx="1227743" cy="593545"/>
          </a:xfrm>
          <a:prstGeom prst="rect">
            <a:avLst/>
          </a:prstGeom>
        </p:spPr>
      </p:pic>
      <p:pic>
        <p:nvPicPr>
          <p:cNvPr id="511" name="그림 5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487" y="3353443"/>
            <a:ext cx="1227743" cy="593545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3695" y="3905293"/>
            <a:ext cx="1227743" cy="593545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104" y="4471459"/>
            <a:ext cx="1227743" cy="593545"/>
          </a:xfrm>
          <a:prstGeom prst="rect">
            <a:avLst/>
          </a:prstGeom>
        </p:spPr>
      </p:pic>
      <p:sp>
        <p:nvSpPr>
          <p:cNvPr id="514" name="직사각형 513"/>
          <p:cNvSpPr/>
          <p:nvPr/>
        </p:nvSpPr>
        <p:spPr>
          <a:xfrm>
            <a:off x="5915028" y="464731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5" name="그림 5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219" y="5074470"/>
            <a:ext cx="1227743" cy="593545"/>
          </a:xfrm>
          <a:prstGeom prst="rect">
            <a:avLst/>
          </a:prstGeom>
        </p:spPr>
      </p:pic>
      <p:sp>
        <p:nvSpPr>
          <p:cNvPr id="516" name="직사각형 515"/>
          <p:cNvSpPr/>
          <p:nvPr/>
        </p:nvSpPr>
        <p:spPr>
          <a:xfrm>
            <a:off x="5905429" y="525032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7" name="그림 5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1726" y="5676460"/>
            <a:ext cx="1227743" cy="593545"/>
          </a:xfrm>
          <a:prstGeom prst="rect">
            <a:avLst/>
          </a:prstGeom>
        </p:spPr>
      </p:pic>
      <p:sp>
        <p:nvSpPr>
          <p:cNvPr id="518" name="직사각형 517"/>
          <p:cNvSpPr/>
          <p:nvPr/>
        </p:nvSpPr>
        <p:spPr>
          <a:xfrm>
            <a:off x="5897174" y="585231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19" name="직사각형 518"/>
          <p:cNvSpPr/>
          <p:nvPr/>
        </p:nvSpPr>
        <p:spPr>
          <a:xfrm>
            <a:off x="5901801" y="290943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0" name="직사각형 519"/>
          <p:cNvSpPr/>
          <p:nvPr/>
        </p:nvSpPr>
        <p:spPr>
          <a:xfrm>
            <a:off x="5914554" y="347820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1" name="직사각형 520"/>
          <p:cNvSpPr/>
          <p:nvPr/>
        </p:nvSpPr>
        <p:spPr>
          <a:xfrm>
            <a:off x="5900048" y="403005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7512863" y="850764"/>
            <a:ext cx="47184" cy="5674260"/>
            <a:chOff x="4186859" y="1319994"/>
            <a:chExt cx="93427" cy="567426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타원 524"/>
          <p:cNvSpPr/>
          <p:nvPr/>
        </p:nvSpPr>
        <p:spPr>
          <a:xfrm>
            <a:off x="3634569" y="38966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1454005" y="10257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7" name="타원 526"/>
          <p:cNvSpPr/>
          <p:nvPr/>
        </p:nvSpPr>
        <p:spPr>
          <a:xfrm>
            <a:off x="5948830" y="9961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283358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/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그래프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4477712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5652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모서리가 둥근 직사각형 161"/>
          <p:cNvSpPr/>
          <p:nvPr/>
        </p:nvSpPr>
        <p:spPr>
          <a:xfrm>
            <a:off x="4499041" y="100182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5939683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7563175" y="880611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직사각형 195"/>
          <p:cNvSpPr/>
          <p:nvPr/>
        </p:nvSpPr>
        <p:spPr>
          <a:xfrm>
            <a:off x="5987404" y="901059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7597667" y="90744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414318" y="3421636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95316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4368050" y="33120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2207618" y="11463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1282621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2342525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1682285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2237310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276047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2124399" y="1180630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1691459" y="19780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2240099" y="19780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276629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1235734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2294914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1811813" y="1461550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2089325" y="1642602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2361751" y="1370175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1283348" y="2272763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1813300" y="2209243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2335134" y="1687409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2090812" y="2486755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2612646" y="1964921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2352394" y="2263621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1297273" y="22289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1678357" y="230187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331673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332255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3888233" y="1983355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3894052" y="197044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3200536" y="1674390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3497131" y="1377795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3386193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4369897" y="286446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3339306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4322286" y="289605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1560861" y="1995251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2874228" y="2226503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3366080" y="1734651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3152358" y="2504633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2100572" y="1455539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3929960" y="2298531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1502431" y="16009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44299" y="16319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85339" y="16049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22705" y="16087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514400" y="15432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1891223" y="215461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2143271" y="23187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1533626" y="262393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1977127" y="26080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2479698" y="25716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2875885" y="26080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2578341" y="21883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3895985" y="255620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4398810" y="25277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423063" y="25059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3065642" y="21627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3350618" y="11463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3267399" y="1180630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2933252" y="1427077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3259456" y="163202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pic>
        <p:nvPicPr>
          <p:cNvPr id="504" name="그림 50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9260" y="1061028"/>
            <a:ext cx="1227743" cy="593545"/>
          </a:xfrm>
          <a:prstGeom prst="rect">
            <a:avLst/>
          </a:prstGeom>
        </p:spPr>
      </p:pic>
      <p:sp>
        <p:nvSpPr>
          <p:cNvPr id="505" name="직사각형 504"/>
          <p:cNvSpPr/>
          <p:nvPr/>
        </p:nvSpPr>
        <p:spPr>
          <a:xfrm>
            <a:off x="5872032" y="123688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06" name="그림 50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4393" y="1629805"/>
            <a:ext cx="1227743" cy="593545"/>
          </a:xfrm>
          <a:prstGeom prst="rect">
            <a:avLst/>
          </a:prstGeom>
        </p:spPr>
      </p:pic>
      <p:sp>
        <p:nvSpPr>
          <p:cNvPr id="507" name="직사각형 506"/>
          <p:cNvSpPr/>
          <p:nvPr/>
        </p:nvSpPr>
        <p:spPr>
          <a:xfrm>
            <a:off x="5884785" y="180566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Gate01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08" name="그림 5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4601" y="2181655"/>
            <a:ext cx="1227743" cy="593545"/>
          </a:xfrm>
          <a:prstGeom prst="rect">
            <a:avLst/>
          </a:prstGeom>
        </p:spPr>
      </p:pic>
      <p:sp>
        <p:nvSpPr>
          <p:cNvPr id="509" name="직사각형 508"/>
          <p:cNvSpPr/>
          <p:nvPr/>
        </p:nvSpPr>
        <p:spPr>
          <a:xfrm>
            <a:off x="5894993" y="235751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0" name="그림 50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8354" y="2784666"/>
            <a:ext cx="1227743" cy="593545"/>
          </a:xfrm>
          <a:prstGeom prst="rect">
            <a:avLst/>
          </a:prstGeom>
        </p:spPr>
      </p:pic>
      <p:pic>
        <p:nvPicPr>
          <p:cNvPr id="511" name="그림 5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487" y="3353443"/>
            <a:ext cx="1227743" cy="593545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3695" y="3905293"/>
            <a:ext cx="1227743" cy="593545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104" y="4471459"/>
            <a:ext cx="1227743" cy="593545"/>
          </a:xfrm>
          <a:prstGeom prst="rect">
            <a:avLst/>
          </a:prstGeom>
        </p:spPr>
      </p:pic>
      <p:sp>
        <p:nvSpPr>
          <p:cNvPr id="514" name="직사각형 513"/>
          <p:cNvSpPr/>
          <p:nvPr/>
        </p:nvSpPr>
        <p:spPr>
          <a:xfrm>
            <a:off x="5915028" y="464731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5" name="그림 5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219" y="5074470"/>
            <a:ext cx="1227743" cy="593545"/>
          </a:xfrm>
          <a:prstGeom prst="rect">
            <a:avLst/>
          </a:prstGeom>
        </p:spPr>
      </p:pic>
      <p:sp>
        <p:nvSpPr>
          <p:cNvPr id="516" name="직사각형 515"/>
          <p:cNvSpPr/>
          <p:nvPr/>
        </p:nvSpPr>
        <p:spPr>
          <a:xfrm>
            <a:off x="5905429" y="525032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17" name="그림 5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1726" y="5676460"/>
            <a:ext cx="1227743" cy="593545"/>
          </a:xfrm>
          <a:prstGeom prst="rect">
            <a:avLst/>
          </a:prstGeom>
        </p:spPr>
      </p:pic>
      <p:sp>
        <p:nvSpPr>
          <p:cNvPr id="518" name="직사각형 517"/>
          <p:cNvSpPr/>
          <p:nvPr/>
        </p:nvSpPr>
        <p:spPr>
          <a:xfrm>
            <a:off x="5897174" y="585231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19" name="직사각형 518"/>
          <p:cNvSpPr/>
          <p:nvPr/>
        </p:nvSpPr>
        <p:spPr>
          <a:xfrm>
            <a:off x="5901801" y="290943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0" name="직사각형 519"/>
          <p:cNvSpPr/>
          <p:nvPr/>
        </p:nvSpPr>
        <p:spPr>
          <a:xfrm>
            <a:off x="5914554" y="347820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21" name="직사각형 520"/>
          <p:cNvSpPr/>
          <p:nvPr/>
        </p:nvSpPr>
        <p:spPr>
          <a:xfrm>
            <a:off x="5900048" y="403005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7512863" y="850764"/>
            <a:ext cx="47184" cy="5674260"/>
            <a:chOff x="4186859" y="1319994"/>
            <a:chExt cx="93427" cy="567426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6" name="타원 525"/>
          <p:cNvSpPr/>
          <p:nvPr/>
        </p:nvSpPr>
        <p:spPr>
          <a:xfrm>
            <a:off x="628241" y="36197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7" name="타원 526"/>
          <p:cNvSpPr/>
          <p:nvPr/>
        </p:nvSpPr>
        <p:spPr>
          <a:xfrm>
            <a:off x="7542344" y="8647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Window Body" descr="&lt;Tags&gt;&lt;SMARTRESIZEANCHORS&gt;Absolute,Absolute,Absolute,Absolute&lt;/SMARTRESIZEANCHORS&gt;&lt;/Tags&gt;"/>
          <p:cNvSpPr/>
          <p:nvPr/>
        </p:nvSpPr>
        <p:spPr>
          <a:xfrm>
            <a:off x="842066" y="1365295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0" name="Title Bar" descr="&lt;Tags&gt;&lt;SMARTRESIZEANCHORS&gt;Absolute,None,Absolute,Absolute&lt;/SMARTRESIZEANCHORS&gt;&lt;/Tags&gt;"/>
          <p:cNvSpPr/>
          <p:nvPr/>
        </p:nvSpPr>
        <p:spPr>
          <a:xfrm>
            <a:off x="842066" y="1127552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1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190488" y="119879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142" name="표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8849464"/>
              </p:ext>
            </p:extLst>
          </p:nvPr>
        </p:nvGraphicFramePr>
        <p:xfrm>
          <a:off x="859079" y="1376408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/>
                <a:gridCol w="1192548"/>
                <a:gridCol w="705925"/>
                <a:gridCol w="35270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프로세스 모델명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210627_HJNC_NYK_</a:t>
                      </a:r>
                      <a:r>
                        <a:rPr lang="ko-KR" altLang="en-US" sz="600" smtClean="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4" name="그룹 143"/>
          <p:cNvGrpSpPr/>
          <p:nvPr/>
        </p:nvGrpSpPr>
        <p:grpSpPr>
          <a:xfrm>
            <a:off x="3315680" y="1369437"/>
            <a:ext cx="44802" cy="2016000"/>
            <a:chOff x="4188675" y="1308088"/>
            <a:chExt cx="88711" cy="2016000"/>
          </a:xfrm>
        </p:grpSpPr>
        <p:sp>
          <p:nvSpPr>
            <p:cNvPr id="145" name="모서리가 둥근 직사각형 144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7" name="모서리가 둥근 직사각형 146"/>
          <p:cNvSpPr/>
          <p:nvPr/>
        </p:nvSpPr>
        <p:spPr>
          <a:xfrm>
            <a:off x="2998116" y="159858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48" name="모서리가 둥근 직사각형 147"/>
          <p:cNvSpPr/>
          <p:nvPr/>
        </p:nvSpPr>
        <p:spPr>
          <a:xfrm>
            <a:off x="2263031" y="344208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삭  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1687284" y="344208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tx1"/>
                </a:solidFill>
              </a:rPr>
              <a:t>취</a:t>
            </a:r>
            <a:r>
              <a:rPr lang="ko-KR" altLang="en-US" sz="600" dirty="0" smtClean="0">
                <a:solidFill>
                  <a:schemeClr val="tx1"/>
                </a:solidFill>
              </a:rPr>
              <a:t>  소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0" name="직사각형 149"/>
          <p:cNvSpPr/>
          <p:nvPr/>
        </p:nvSpPr>
        <p:spPr>
          <a:xfrm>
            <a:off x="909703" y="14361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직사각형 150"/>
          <p:cNvSpPr/>
          <p:nvPr/>
        </p:nvSpPr>
        <p:spPr>
          <a:xfrm>
            <a:off x="909699" y="162192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2" name="직사각형 151"/>
          <p:cNvSpPr/>
          <p:nvPr/>
        </p:nvSpPr>
        <p:spPr>
          <a:xfrm>
            <a:off x="909693" y="179814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909689" y="198388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직사각형 153"/>
          <p:cNvSpPr/>
          <p:nvPr/>
        </p:nvSpPr>
        <p:spPr>
          <a:xfrm>
            <a:off x="909697" y="21648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직사각형 154"/>
          <p:cNvSpPr/>
          <p:nvPr/>
        </p:nvSpPr>
        <p:spPr>
          <a:xfrm>
            <a:off x="909693" y="235060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6" name="직사각형 155"/>
          <p:cNvSpPr/>
          <p:nvPr/>
        </p:nvSpPr>
        <p:spPr>
          <a:xfrm>
            <a:off x="909687" y="25268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909683" y="271255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909693" y="289670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909687" y="30729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909683" y="325865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모서리가 둥근 직사각형 160"/>
          <p:cNvSpPr/>
          <p:nvPr/>
        </p:nvSpPr>
        <p:spPr>
          <a:xfrm>
            <a:off x="2999609" y="177373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3" name="모서리가 둥근 직사각형 162"/>
          <p:cNvSpPr/>
          <p:nvPr/>
        </p:nvSpPr>
        <p:spPr>
          <a:xfrm>
            <a:off x="2998116" y="196769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2999609" y="214284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998116" y="233021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2999609" y="250536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2998116" y="269932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2999609" y="287447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69" name="모서리가 둥근 직사각형 168"/>
          <p:cNvSpPr/>
          <p:nvPr/>
        </p:nvSpPr>
        <p:spPr>
          <a:xfrm>
            <a:off x="3001291" y="305956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002784" y="323471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 smtClean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  <a:endParaRPr lang="en-US" altLang="ko-KR" sz="500" dirty="0">
              <a:solidFill>
                <a:prstClr val="black"/>
              </a:solidFill>
              <a:latin typeface="맑은 고딕" panose="020B0503020000020004" pitchFamily="50" charset="-127"/>
              <a:cs typeface="Segoe UI" panose="020B0502040204020203" pitchFamily="34" charset="0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769079" y="999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2860006" y="16777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2463278" y="3882206"/>
            <a:ext cx="491077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4" name="타원 173"/>
          <p:cNvSpPr/>
          <p:nvPr/>
        </p:nvSpPr>
        <p:spPr>
          <a:xfrm>
            <a:off x="2482622" y="5600365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5" name="직사각형 174"/>
          <p:cNvSpPr/>
          <p:nvPr/>
        </p:nvSpPr>
        <p:spPr>
          <a:xfrm>
            <a:off x="2446257" y="3916527"/>
            <a:ext cx="57419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Gate(01~02)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2456752" y="5631953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YC(01~04)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77" name="구부러진 연결선 176"/>
          <p:cNvCxnSpPr>
            <a:stCxn id="173" idx="4"/>
            <a:endCxn id="182" idx="0"/>
          </p:cNvCxnSpPr>
          <p:nvPr/>
        </p:nvCxnSpPr>
        <p:spPr>
          <a:xfrm rot="5400000">
            <a:off x="1944684" y="3968031"/>
            <a:ext cx="597958" cy="93030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구부러진 연결선 177"/>
          <p:cNvCxnSpPr>
            <a:stCxn id="185" idx="2"/>
            <a:endCxn id="174" idx="0"/>
          </p:cNvCxnSpPr>
          <p:nvPr/>
        </p:nvCxnSpPr>
        <p:spPr>
          <a:xfrm rot="16200000" flipH="1">
            <a:off x="1903827" y="4798353"/>
            <a:ext cx="688826" cy="91519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1424373" y="441828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cxnSp>
        <p:nvCxnSpPr>
          <p:cNvPr id="181" name="구부러진 연결선 180"/>
          <p:cNvCxnSpPr>
            <a:stCxn id="188" idx="2"/>
            <a:endCxn id="174" idx="0"/>
          </p:cNvCxnSpPr>
          <p:nvPr/>
        </p:nvCxnSpPr>
        <p:spPr>
          <a:xfrm rot="5400000">
            <a:off x="2707365" y="4894773"/>
            <a:ext cx="704066" cy="7071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직사각형 181"/>
          <p:cNvSpPr/>
          <p:nvPr/>
        </p:nvSpPr>
        <p:spPr>
          <a:xfrm>
            <a:off x="1585741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2140766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직사각형 183"/>
          <p:cNvSpPr/>
          <p:nvPr/>
        </p:nvSpPr>
        <p:spPr>
          <a:xfrm>
            <a:off x="2663929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직사각형 184"/>
          <p:cNvSpPr/>
          <p:nvPr/>
        </p:nvSpPr>
        <p:spPr>
          <a:xfrm>
            <a:off x="1594915" y="47268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2143555" y="47268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7" name="직사각형 186"/>
          <p:cNvSpPr/>
          <p:nvPr/>
        </p:nvSpPr>
        <p:spPr>
          <a:xfrm>
            <a:off x="2669748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3220189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직사각형 188"/>
          <p:cNvSpPr/>
          <p:nvPr/>
        </p:nvSpPr>
        <p:spPr>
          <a:xfrm>
            <a:off x="3226008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90" name="직사각형 189"/>
          <p:cNvSpPr/>
          <p:nvPr/>
        </p:nvSpPr>
        <p:spPr>
          <a:xfrm>
            <a:off x="3791689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직사각형 190"/>
          <p:cNvSpPr/>
          <p:nvPr/>
        </p:nvSpPr>
        <p:spPr>
          <a:xfrm>
            <a:off x="3797508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92" name="구부러진 연결선 191"/>
          <p:cNvCxnSpPr>
            <a:stCxn id="173" idx="4"/>
            <a:endCxn id="186" idx="0"/>
          </p:cNvCxnSpPr>
          <p:nvPr/>
        </p:nvCxnSpPr>
        <p:spPr>
          <a:xfrm rot="5400000">
            <a:off x="2227717" y="4245772"/>
            <a:ext cx="592667" cy="369535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구부러진 연결선 193"/>
          <p:cNvCxnSpPr>
            <a:stCxn id="173" idx="4"/>
            <a:endCxn id="187" idx="0"/>
          </p:cNvCxnSpPr>
          <p:nvPr/>
        </p:nvCxnSpPr>
        <p:spPr>
          <a:xfrm rot="16200000" flipH="1">
            <a:off x="2494623" y="4348400"/>
            <a:ext cx="585047" cy="156658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구부러진 연결선 197"/>
          <p:cNvCxnSpPr>
            <a:stCxn id="173" idx="4"/>
            <a:endCxn id="188" idx="0"/>
          </p:cNvCxnSpPr>
          <p:nvPr/>
        </p:nvCxnSpPr>
        <p:spPr>
          <a:xfrm rot="16200000" flipH="1">
            <a:off x="2761908" y="4081115"/>
            <a:ext cx="597958" cy="7041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구부러진 연결선 198"/>
          <p:cNvCxnSpPr>
            <a:stCxn id="173" idx="4"/>
            <a:endCxn id="190" idx="0"/>
          </p:cNvCxnSpPr>
          <p:nvPr/>
        </p:nvCxnSpPr>
        <p:spPr>
          <a:xfrm rot="16200000" flipH="1">
            <a:off x="3047658" y="3795365"/>
            <a:ext cx="597958" cy="12756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구부러진 연결선 199"/>
          <p:cNvCxnSpPr>
            <a:stCxn id="183" idx="2"/>
            <a:endCxn id="174" idx="0"/>
          </p:cNvCxnSpPr>
          <p:nvPr/>
        </p:nvCxnSpPr>
        <p:spPr>
          <a:xfrm rot="16200000" flipH="1">
            <a:off x="2167653" y="5062179"/>
            <a:ext cx="704066" cy="37230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구부러진 연결선 200"/>
          <p:cNvCxnSpPr>
            <a:stCxn id="187" idx="2"/>
            <a:endCxn id="174" idx="0"/>
          </p:cNvCxnSpPr>
          <p:nvPr/>
        </p:nvCxnSpPr>
        <p:spPr>
          <a:xfrm rot="5400000">
            <a:off x="2437434" y="5172324"/>
            <a:ext cx="696446" cy="159636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구부러진 연결선 201"/>
          <p:cNvCxnSpPr>
            <a:stCxn id="190" idx="2"/>
            <a:endCxn id="174" idx="0"/>
          </p:cNvCxnSpPr>
          <p:nvPr/>
        </p:nvCxnSpPr>
        <p:spPr>
          <a:xfrm rot="5400000">
            <a:off x="2993115" y="4609023"/>
            <a:ext cx="704066" cy="12786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TextBox 202"/>
          <p:cNvSpPr txBox="1"/>
          <p:nvPr/>
        </p:nvSpPr>
        <p:spPr>
          <a:xfrm>
            <a:off x="1958997" y="44482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4" name="TextBox 203"/>
          <p:cNvSpPr txBox="1"/>
          <p:nvPr/>
        </p:nvSpPr>
        <p:spPr>
          <a:xfrm>
            <a:off x="2408506" y="44405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5" name="TextBox 204"/>
          <p:cNvSpPr txBox="1"/>
          <p:nvPr/>
        </p:nvSpPr>
        <p:spPr>
          <a:xfrm>
            <a:off x="2903413" y="44482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6" name="TextBox 205"/>
          <p:cNvSpPr txBox="1"/>
          <p:nvPr/>
        </p:nvSpPr>
        <p:spPr>
          <a:xfrm>
            <a:off x="3406438" y="44640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7" name="TextBox 206"/>
          <p:cNvSpPr txBox="1"/>
          <p:nvPr/>
        </p:nvSpPr>
        <p:spPr>
          <a:xfrm>
            <a:off x="1401746" y="48811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8" name="TextBox 207"/>
          <p:cNvSpPr txBox="1"/>
          <p:nvPr/>
        </p:nvSpPr>
        <p:spPr>
          <a:xfrm>
            <a:off x="1936370" y="49110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09" name="TextBox 208"/>
          <p:cNvSpPr txBox="1"/>
          <p:nvPr/>
        </p:nvSpPr>
        <p:spPr>
          <a:xfrm>
            <a:off x="2385879" y="49034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10" name="TextBox 209"/>
          <p:cNvSpPr txBox="1"/>
          <p:nvPr/>
        </p:nvSpPr>
        <p:spPr>
          <a:xfrm>
            <a:off x="2880786" y="49110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11" name="TextBox 210"/>
          <p:cNvSpPr txBox="1"/>
          <p:nvPr/>
        </p:nvSpPr>
        <p:spPr>
          <a:xfrm>
            <a:off x="3383811" y="49269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0217" y="1054328"/>
            <a:ext cx="1227743" cy="593545"/>
          </a:xfrm>
          <a:prstGeom prst="rect">
            <a:avLst/>
          </a:prstGeom>
        </p:spPr>
      </p:pic>
      <p:sp>
        <p:nvSpPr>
          <p:cNvPr id="213" name="직사각형 212"/>
          <p:cNvSpPr/>
          <p:nvPr/>
        </p:nvSpPr>
        <p:spPr>
          <a:xfrm>
            <a:off x="7493561" y="1230185"/>
            <a:ext cx="536153" cy="22590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4" name="그림 2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5350" y="1623105"/>
            <a:ext cx="1227743" cy="593545"/>
          </a:xfrm>
          <a:prstGeom prst="rect">
            <a:avLst/>
          </a:prstGeom>
        </p:spPr>
      </p:pic>
      <p:sp>
        <p:nvSpPr>
          <p:cNvPr id="215" name="직사각형 214"/>
          <p:cNvSpPr/>
          <p:nvPr/>
        </p:nvSpPr>
        <p:spPr>
          <a:xfrm>
            <a:off x="7506314" y="179896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7320" y="2174955"/>
            <a:ext cx="1227743" cy="593545"/>
          </a:xfrm>
          <a:prstGeom prst="rect">
            <a:avLst/>
          </a:prstGeom>
        </p:spPr>
      </p:pic>
      <p:sp>
        <p:nvSpPr>
          <p:cNvPr id="217" name="직사각형 216"/>
          <p:cNvSpPr/>
          <p:nvPr/>
        </p:nvSpPr>
        <p:spPr>
          <a:xfrm>
            <a:off x="7516522" y="235081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2835" y="2777966"/>
            <a:ext cx="1227743" cy="593545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6479" y="3332236"/>
            <a:ext cx="1227743" cy="593545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1700" y="3898593"/>
            <a:ext cx="1227743" cy="593545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7585" y="4464759"/>
            <a:ext cx="1227743" cy="593545"/>
          </a:xfrm>
          <a:prstGeom prst="rect">
            <a:avLst/>
          </a:prstGeom>
        </p:spPr>
      </p:pic>
      <p:sp>
        <p:nvSpPr>
          <p:cNvPr id="222" name="직사각형 221"/>
          <p:cNvSpPr/>
          <p:nvPr/>
        </p:nvSpPr>
        <p:spPr>
          <a:xfrm>
            <a:off x="7556741" y="464061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7523330" y="290273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4" name="직사각형 223"/>
          <p:cNvSpPr/>
          <p:nvPr/>
        </p:nvSpPr>
        <p:spPr>
          <a:xfrm>
            <a:off x="7536083" y="347150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Gate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OTTR05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7546291" y="402335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6" name="그림 2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5998" y="5114173"/>
            <a:ext cx="1227743" cy="593545"/>
          </a:xfrm>
          <a:prstGeom prst="rect">
            <a:avLst/>
          </a:prstGeom>
        </p:spPr>
      </p:pic>
      <p:pic>
        <p:nvPicPr>
          <p:cNvPr id="227" name="그림 2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7968" y="5666023"/>
            <a:ext cx="1227743" cy="593545"/>
          </a:xfrm>
          <a:prstGeom prst="rect">
            <a:avLst/>
          </a:prstGeom>
        </p:spPr>
      </p:pic>
      <p:sp>
        <p:nvSpPr>
          <p:cNvPr id="228" name="직사각형 227"/>
          <p:cNvSpPr/>
          <p:nvPr/>
        </p:nvSpPr>
        <p:spPr>
          <a:xfrm>
            <a:off x="7568013" y="585262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7557563" y="523537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30" name="그룹 229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231" name="모서리가 둥근 직사각형 230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548802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2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 장치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669941"/>
              </p:ext>
            </p:extLst>
          </p:nvPr>
        </p:nvGraphicFramePr>
        <p:xfrm>
          <a:off x="9488422" y="851115"/>
          <a:ext cx="2637675" cy="45230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4477712" y="340408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346418"/>
            <a:ext cx="5652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타원 173"/>
          <p:cNvSpPr/>
          <p:nvPr/>
        </p:nvSpPr>
        <p:spPr>
          <a:xfrm>
            <a:off x="2499934" y="3882206"/>
            <a:ext cx="491077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5" name="타원 174"/>
          <p:cNvSpPr/>
          <p:nvPr/>
        </p:nvSpPr>
        <p:spPr>
          <a:xfrm>
            <a:off x="2519278" y="5600365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0" name="직사각형 179"/>
          <p:cNvSpPr/>
          <p:nvPr/>
        </p:nvSpPr>
        <p:spPr>
          <a:xfrm>
            <a:off x="2482913" y="3916527"/>
            <a:ext cx="57419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Gate(01~02)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2493408" y="5631953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YC(01~04)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86" name="구부러진 연결선 185"/>
          <p:cNvCxnSpPr>
            <a:stCxn id="174" idx="4"/>
            <a:endCxn id="307" idx="0"/>
          </p:cNvCxnSpPr>
          <p:nvPr/>
        </p:nvCxnSpPr>
        <p:spPr>
          <a:xfrm rot="5400000">
            <a:off x="1981340" y="3968031"/>
            <a:ext cx="597958" cy="93030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구부러진 연결선 188"/>
          <p:cNvCxnSpPr>
            <a:stCxn id="313" idx="2"/>
            <a:endCxn id="175" idx="0"/>
          </p:cNvCxnSpPr>
          <p:nvPr/>
        </p:nvCxnSpPr>
        <p:spPr>
          <a:xfrm rot="16200000" flipH="1">
            <a:off x="1940483" y="4798353"/>
            <a:ext cx="688826" cy="91519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TextBox 212"/>
          <p:cNvSpPr txBox="1"/>
          <p:nvPr/>
        </p:nvSpPr>
        <p:spPr>
          <a:xfrm>
            <a:off x="1461029" y="441828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cxnSp>
        <p:nvCxnSpPr>
          <p:cNvPr id="209" name="구부러진 연결선 208"/>
          <p:cNvCxnSpPr>
            <a:stCxn id="317" idx="2"/>
            <a:endCxn id="175" idx="0"/>
          </p:cNvCxnSpPr>
          <p:nvPr/>
        </p:nvCxnSpPr>
        <p:spPr>
          <a:xfrm rot="5400000">
            <a:off x="2744021" y="4894773"/>
            <a:ext cx="704066" cy="7071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" name="직사각형 306"/>
          <p:cNvSpPr/>
          <p:nvPr/>
        </p:nvSpPr>
        <p:spPr>
          <a:xfrm>
            <a:off x="1622397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2177422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2700585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3" name="직사각형 312"/>
          <p:cNvSpPr/>
          <p:nvPr/>
        </p:nvSpPr>
        <p:spPr>
          <a:xfrm>
            <a:off x="1631571" y="47268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4" name="직사각형 313"/>
          <p:cNvSpPr/>
          <p:nvPr/>
        </p:nvSpPr>
        <p:spPr>
          <a:xfrm>
            <a:off x="2180211" y="472687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2706404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3256845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직사각형 317"/>
          <p:cNvSpPr/>
          <p:nvPr/>
        </p:nvSpPr>
        <p:spPr>
          <a:xfrm>
            <a:off x="3262664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3828345" y="473216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직사각형 323"/>
          <p:cNvSpPr/>
          <p:nvPr/>
        </p:nvSpPr>
        <p:spPr>
          <a:xfrm>
            <a:off x="3834164" y="471925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29" name="구부러진 연결선 328"/>
          <p:cNvCxnSpPr>
            <a:stCxn id="174" idx="4"/>
            <a:endCxn id="314" idx="0"/>
          </p:cNvCxnSpPr>
          <p:nvPr/>
        </p:nvCxnSpPr>
        <p:spPr>
          <a:xfrm rot="5400000">
            <a:off x="2264373" y="4245772"/>
            <a:ext cx="592667" cy="369535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구부러진 연결선 329"/>
          <p:cNvCxnSpPr>
            <a:stCxn id="174" idx="4"/>
            <a:endCxn id="316" idx="0"/>
          </p:cNvCxnSpPr>
          <p:nvPr/>
        </p:nvCxnSpPr>
        <p:spPr>
          <a:xfrm rot="16200000" flipH="1">
            <a:off x="2531279" y="4348400"/>
            <a:ext cx="585047" cy="156658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구부러진 연결선 330"/>
          <p:cNvCxnSpPr>
            <a:stCxn id="174" idx="4"/>
            <a:endCxn id="317" idx="0"/>
          </p:cNvCxnSpPr>
          <p:nvPr/>
        </p:nvCxnSpPr>
        <p:spPr>
          <a:xfrm rot="16200000" flipH="1">
            <a:off x="2798564" y="4081115"/>
            <a:ext cx="597958" cy="7041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구부러진 연결선 331"/>
          <p:cNvCxnSpPr>
            <a:stCxn id="174" idx="4"/>
            <a:endCxn id="320" idx="0"/>
          </p:cNvCxnSpPr>
          <p:nvPr/>
        </p:nvCxnSpPr>
        <p:spPr>
          <a:xfrm rot="16200000" flipH="1">
            <a:off x="3084314" y="3795365"/>
            <a:ext cx="597958" cy="12756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구부러진 연결선 333"/>
          <p:cNvCxnSpPr>
            <a:stCxn id="311" idx="2"/>
            <a:endCxn id="175" idx="0"/>
          </p:cNvCxnSpPr>
          <p:nvPr/>
        </p:nvCxnSpPr>
        <p:spPr>
          <a:xfrm rot="16200000" flipH="1">
            <a:off x="2204309" y="5062179"/>
            <a:ext cx="704066" cy="37230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구부러진 연결선 334"/>
          <p:cNvCxnSpPr>
            <a:stCxn id="316" idx="2"/>
            <a:endCxn id="175" idx="0"/>
          </p:cNvCxnSpPr>
          <p:nvPr/>
        </p:nvCxnSpPr>
        <p:spPr>
          <a:xfrm rot="5400000">
            <a:off x="2474090" y="5172324"/>
            <a:ext cx="696446" cy="159636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구부러진 연결선 338"/>
          <p:cNvCxnSpPr>
            <a:stCxn id="320" idx="2"/>
            <a:endCxn id="175" idx="0"/>
          </p:cNvCxnSpPr>
          <p:nvPr/>
        </p:nvCxnSpPr>
        <p:spPr>
          <a:xfrm rot="5400000">
            <a:off x="3029771" y="4609023"/>
            <a:ext cx="704066" cy="1278618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0" name="TextBox 339"/>
          <p:cNvSpPr txBox="1"/>
          <p:nvPr/>
        </p:nvSpPr>
        <p:spPr>
          <a:xfrm>
            <a:off x="1995653" y="44482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2445162" y="44405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6" name="TextBox 345"/>
          <p:cNvSpPr txBox="1"/>
          <p:nvPr/>
        </p:nvSpPr>
        <p:spPr>
          <a:xfrm>
            <a:off x="2940069" y="444821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7" name="TextBox 346"/>
          <p:cNvSpPr txBox="1"/>
          <p:nvPr/>
        </p:nvSpPr>
        <p:spPr>
          <a:xfrm>
            <a:off x="3443094" y="446408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8" name="TextBox 347"/>
          <p:cNvSpPr txBox="1"/>
          <p:nvPr/>
        </p:nvSpPr>
        <p:spPr>
          <a:xfrm>
            <a:off x="1438402" y="48811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49" name="TextBox 348"/>
          <p:cNvSpPr txBox="1"/>
          <p:nvPr/>
        </p:nvSpPr>
        <p:spPr>
          <a:xfrm>
            <a:off x="1973026" y="49110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0" name="TextBox 349"/>
          <p:cNvSpPr txBox="1"/>
          <p:nvPr/>
        </p:nvSpPr>
        <p:spPr>
          <a:xfrm>
            <a:off x="2422535" y="49034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1" name="TextBox 350"/>
          <p:cNvSpPr txBox="1"/>
          <p:nvPr/>
        </p:nvSpPr>
        <p:spPr>
          <a:xfrm>
            <a:off x="2917442" y="49110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352" name="TextBox 351"/>
          <p:cNvSpPr txBox="1"/>
          <p:nvPr/>
        </p:nvSpPr>
        <p:spPr>
          <a:xfrm>
            <a:off x="3420467" y="49269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62" name="모서리가 둥근 직사각형 161"/>
          <p:cNvSpPr/>
          <p:nvPr/>
        </p:nvSpPr>
        <p:spPr>
          <a:xfrm>
            <a:off x="4499041" y="100182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저장된 프로세스 </a:t>
            </a:r>
            <a:r>
              <a:rPr lang="ko-KR" altLang="en-US" sz="600" smtClean="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5939683" y="867379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7563175" y="880611"/>
            <a:ext cx="0" cy="561600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직사각형 195"/>
          <p:cNvSpPr/>
          <p:nvPr/>
        </p:nvSpPr>
        <p:spPr>
          <a:xfrm>
            <a:off x="5987404" y="901059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7597667" y="90744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 </a:t>
            </a:r>
            <a:r>
              <a:rPr lang="ko-KR" altLang="en-US" sz="700" b="1" smtClean="0">
                <a:solidFill>
                  <a:schemeClr val="tx1"/>
                </a:solidFill>
              </a:rPr>
              <a:t>생산성 </a:t>
            </a:r>
            <a:r>
              <a:rPr lang="ko-KR" altLang="en-US" sz="700" b="1" dirty="0" smtClean="0">
                <a:solidFill>
                  <a:schemeClr val="tx1"/>
                </a:solidFill>
              </a:rPr>
              <a:t>변화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136992" y="107750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2" name="타원 201"/>
          <p:cNvSpPr/>
          <p:nvPr/>
        </p:nvSpPr>
        <p:spPr>
          <a:xfrm>
            <a:off x="1211995" y="279565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3" name="타원 202"/>
          <p:cNvSpPr/>
          <p:nvPr/>
        </p:nvSpPr>
        <p:spPr>
          <a:xfrm>
            <a:off x="2271899" y="279565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4" name="직사각형 203"/>
          <p:cNvSpPr/>
          <p:nvPr/>
        </p:nvSpPr>
        <p:spPr>
          <a:xfrm>
            <a:off x="1611659" y="191454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2166684" y="191454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2689847" y="191454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직사각형 207"/>
          <p:cNvSpPr/>
          <p:nvPr/>
        </p:nvSpPr>
        <p:spPr>
          <a:xfrm>
            <a:off x="2053773" y="111182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1620833" y="190925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2169473" y="190925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2695666" y="190163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4" name="직사각형 213"/>
          <p:cNvSpPr/>
          <p:nvPr/>
        </p:nvSpPr>
        <p:spPr>
          <a:xfrm>
            <a:off x="1165108" y="28272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5" name="직사각형 214"/>
          <p:cNvSpPr/>
          <p:nvPr/>
        </p:nvSpPr>
        <p:spPr>
          <a:xfrm>
            <a:off x="2224288" y="28272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16" name="구부러진 연결선 215"/>
          <p:cNvCxnSpPr>
            <a:stCxn id="201" idx="4"/>
            <a:endCxn id="204" idx="0"/>
          </p:cNvCxnSpPr>
          <p:nvPr/>
        </p:nvCxnSpPr>
        <p:spPr>
          <a:xfrm rot="5400000">
            <a:off x="1741187" y="1392741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구부러진 연결선 216"/>
          <p:cNvCxnSpPr>
            <a:stCxn id="201" idx="4"/>
            <a:endCxn id="205" idx="0"/>
          </p:cNvCxnSpPr>
          <p:nvPr/>
        </p:nvCxnSpPr>
        <p:spPr>
          <a:xfrm rot="16200000" flipH="1">
            <a:off x="2018699" y="1573793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구부러진 연결선 217"/>
          <p:cNvCxnSpPr>
            <a:stCxn id="201" idx="4"/>
            <a:endCxn id="212" idx="0"/>
          </p:cNvCxnSpPr>
          <p:nvPr/>
        </p:nvCxnSpPr>
        <p:spPr>
          <a:xfrm rot="16200000" flipH="1">
            <a:off x="2291125" y="1301366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구부러진 연결선 218"/>
          <p:cNvCxnSpPr>
            <a:stCxn id="204" idx="2"/>
            <a:endCxn id="202" idx="0"/>
          </p:cNvCxnSpPr>
          <p:nvPr/>
        </p:nvCxnSpPr>
        <p:spPr>
          <a:xfrm rot="5400000">
            <a:off x="1212722" y="2203954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구부러진 연결선 219"/>
          <p:cNvCxnSpPr>
            <a:stCxn id="204" idx="2"/>
            <a:endCxn id="203" idx="0"/>
          </p:cNvCxnSpPr>
          <p:nvPr/>
        </p:nvCxnSpPr>
        <p:spPr>
          <a:xfrm rot="16200000" flipH="1">
            <a:off x="1742674" y="2140434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구부러진 연결선 222"/>
          <p:cNvCxnSpPr>
            <a:stCxn id="204" idx="2"/>
            <a:endCxn id="235" idx="0"/>
          </p:cNvCxnSpPr>
          <p:nvPr/>
        </p:nvCxnSpPr>
        <p:spPr>
          <a:xfrm rot="16200000" flipH="1">
            <a:off x="2264508" y="1618600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구부러진 연결선 223"/>
          <p:cNvCxnSpPr>
            <a:stCxn id="205" idx="2"/>
            <a:endCxn id="203" idx="0"/>
          </p:cNvCxnSpPr>
          <p:nvPr/>
        </p:nvCxnSpPr>
        <p:spPr>
          <a:xfrm rot="16200000" flipH="1">
            <a:off x="2020186" y="2417946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구부러진 연결선 224"/>
          <p:cNvCxnSpPr>
            <a:stCxn id="205" idx="2"/>
            <a:endCxn id="235" idx="0"/>
          </p:cNvCxnSpPr>
          <p:nvPr/>
        </p:nvCxnSpPr>
        <p:spPr>
          <a:xfrm rot="16200000" flipH="1">
            <a:off x="2542020" y="1896112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구부러진 연결선 225"/>
          <p:cNvCxnSpPr>
            <a:stCxn id="207" idx="2"/>
            <a:endCxn id="203" idx="0"/>
          </p:cNvCxnSpPr>
          <p:nvPr/>
        </p:nvCxnSpPr>
        <p:spPr>
          <a:xfrm rot="5400000">
            <a:off x="2281768" y="2194812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7" name="TextBox 226"/>
          <p:cNvSpPr txBox="1"/>
          <p:nvPr/>
        </p:nvSpPr>
        <p:spPr>
          <a:xfrm>
            <a:off x="1226647" y="216013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8" name="TextBox 227"/>
          <p:cNvSpPr txBox="1"/>
          <p:nvPr/>
        </p:nvSpPr>
        <p:spPr>
          <a:xfrm>
            <a:off x="1607731" y="22330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29" name="직사각형 228"/>
          <p:cNvSpPr/>
          <p:nvPr/>
        </p:nvSpPr>
        <p:spPr>
          <a:xfrm>
            <a:off x="3246107" y="191454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3251926" y="190163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1" name="직사각형 230"/>
          <p:cNvSpPr/>
          <p:nvPr/>
        </p:nvSpPr>
        <p:spPr>
          <a:xfrm>
            <a:off x="3817607" y="191454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직사각형 231"/>
          <p:cNvSpPr/>
          <p:nvPr/>
        </p:nvSpPr>
        <p:spPr>
          <a:xfrm>
            <a:off x="3823426" y="190163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33" name="구부러진 연결선 232"/>
          <p:cNvCxnSpPr>
            <a:stCxn id="291" idx="4"/>
            <a:endCxn id="229" idx="0"/>
          </p:cNvCxnSpPr>
          <p:nvPr/>
        </p:nvCxnSpPr>
        <p:spPr>
          <a:xfrm rot="16200000" flipH="1">
            <a:off x="3129910" y="1605581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구부러진 연결선 233"/>
          <p:cNvCxnSpPr>
            <a:stCxn id="291" idx="4"/>
            <a:endCxn id="232" idx="0"/>
          </p:cNvCxnSpPr>
          <p:nvPr/>
        </p:nvCxnSpPr>
        <p:spPr>
          <a:xfrm rot="16200000" flipH="1">
            <a:off x="3426505" y="1308986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타원 234"/>
          <p:cNvSpPr/>
          <p:nvPr/>
        </p:nvSpPr>
        <p:spPr>
          <a:xfrm>
            <a:off x="3315567" y="279565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6" name="타원 235"/>
          <p:cNvSpPr/>
          <p:nvPr/>
        </p:nvSpPr>
        <p:spPr>
          <a:xfrm>
            <a:off x="4299271" y="279565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직사각형 236"/>
          <p:cNvSpPr/>
          <p:nvPr/>
        </p:nvSpPr>
        <p:spPr>
          <a:xfrm>
            <a:off x="3268680" y="28272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51660" y="28272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smtClean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39" name="구부러진 연결선 238"/>
          <p:cNvCxnSpPr>
            <a:stCxn id="205" idx="2"/>
            <a:endCxn id="202" idx="0"/>
          </p:cNvCxnSpPr>
          <p:nvPr/>
        </p:nvCxnSpPr>
        <p:spPr>
          <a:xfrm rot="5400000">
            <a:off x="1490235" y="1926442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구부러진 연결선 239"/>
          <p:cNvCxnSpPr>
            <a:stCxn id="207" idx="2"/>
            <a:endCxn id="235" idx="0"/>
          </p:cNvCxnSpPr>
          <p:nvPr/>
        </p:nvCxnSpPr>
        <p:spPr>
          <a:xfrm rot="16200000" flipH="1">
            <a:off x="2803602" y="2157694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구부러진 연결선 240"/>
          <p:cNvCxnSpPr>
            <a:stCxn id="207" idx="2"/>
            <a:endCxn id="236" idx="0"/>
          </p:cNvCxnSpPr>
          <p:nvPr/>
        </p:nvCxnSpPr>
        <p:spPr>
          <a:xfrm rot="16200000" flipH="1">
            <a:off x="3295454" y="1665842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구부러진 연결선 241"/>
          <p:cNvCxnSpPr>
            <a:stCxn id="229" idx="2"/>
            <a:endCxn id="235" idx="0"/>
          </p:cNvCxnSpPr>
          <p:nvPr/>
        </p:nvCxnSpPr>
        <p:spPr>
          <a:xfrm rot="16200000" flipH="1">
            <a:off x="3081732" y="2435824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구부러진 연결선 242"/>
          <p:cNvCxnSpPr>
            <a:stCxn id="229" idx="2"/>
            <a:endCxn id="202" idx="0"/>
          </p:cNvCxnSpPr>
          <p:nvPr/>
        </p:nvCxnSpPr>
        <p:spPr>
          <a:xfrm rot="5400000">
            <a:off x="2029946" y="1386730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4" name="구부러진 연결선 243"/>
          <p:cNvCxnSpPr>
            <a:stCxn id="231" idx="2"/>
            <a:endCxn id="236" idx="0"/>
          </p:cNvCxnSpPr>
          <p:nvPr/>
        </p:nvCxnSpPr>
        <p:spPr>
          <a:xfrm rot="16200000" flipH="1">
            <a:off x="3859334" y="2229722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5" name="TextBox 244"/>
          <p:cNvSpPr txBox="1"/>
          <p:nvPr/>
        </p:nvSpPr>
        <p:spPr>
          <a:xfrm>
            <a:off x="1431805" y="153212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2073673" y="15631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47" name="TextBox 246"/>
          <p:cNvSpPr txBox="1"/>
          <p:nvPr/>
        </p:nvSpPr>
        <p:spPr>
          <a:xfrm>
            <a:off x="2514713" y="153613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49" name="TextBox 248"/>
          <p:cNvSpPr txBox="1"/>
          <p:nvPr/>
        </p:nvSpPr>
        <p:spPr>
          <a:xfrm>
            <a:off x="2852079" y="15399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0" name="TextBox 249"/>
          <p:cNvSpPr txBox="1"/>
          <p:nvPr/>
        </p:nvSpPr>
        <p:spPr>
          <a:xfrm>
            <a:off x="3443774" y="14744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1" name="TextBox 250"/>
          <p:cNvSpPr txBox="1"/>
          <p:nvPr/>
        </p:nvSpPr>
        <p:spPr>
          <a:xfrm>
            <a:off x="1820597" y="20858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2" name="TextBox 251"/>
          <p:cNvSpPr txBox="1"/>
          <p:nvPr/>
        </p:nvSpPr>
        <p:spPr>
          <a:xfrm>
            <a:off x="2072645" y="22499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54" name="TextBox 253"/>
          <p:cNvSpPr txBox="1"/>
          <p:nvPr/>
        </p:nvSpPr>
        <p:spPr>
          <a:xfrm>
            <a:off x="1463000" y="255512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75" name="TextBox 274"/>
          <p:cNvSpPr txBox="1"/>
          <p:nvPr/>
        </p:nvSpPr>
        <p:spPr>
          <a:xfrm>
            <a:off x="1906501" y="25392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76" name="TextBox 275"/>
          <p:cNvSpPr txBox="1"/>
          <p:nvPr/>
        </p:nvSpPr>
        <p:spPr>
          <a:xfrm>
            <a:off x="2409072" y="25028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2805259" y="25392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78" name="TextBox 277"/>
          <p:cNvSpPr txBox="1"/>
          <p:nvPr/>
        </p:nvSpPr>
        <p:spPr>
          <a:xfrm>
            <a:off x="2507715" y="211955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85" name="TextBox 284"/>
          <p:cNvSpPr txBox="1"/>
          <p:nvPr/>
        </p:nvSpPr>
        <p:spPr>
          <a:xfrm>
            <a:off x="3825359" y="24873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86" name="TextBox 285"/>
          <p:cNvSpPr txBox="1"/>
          <p:nvPr/>
        </p:nvSpPr>
        <p:spPr>
          <a:xfrm>
            <a:off x="4328184" y="24588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88" name="TextBox 287"/>
          <p:cNvSpPr txBox="1"/>
          <p:nvPr/>
        </p:nvSpPr>
        <p:spPr>
          <a:xfrm>
            <a:off x="3352437" y="243713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90" name="TextBox 289"/>
          <p:cNvSpPr txBox="1"/>
          <p:nvPr/>
        </p:nvSpPr>
        <p:spPr>
          <a:xfrm>
            <a:off x="2995016" y="20939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291" name="타원 290"/>
          <p:cNvSpPr/>
          <p:nvPr/>
        </p:nvSpPr>
        <p:spPr>
          <a:xfrm>
            <a:off x="3279992" y="107750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3" name="직사각형 292"/>
          <p:cNvSpPr/>
          <p:nvPr/>
        </p:nvSpPr>
        <p:spPr>
          <a:xfrm>
            <a:off x="3196773" y="111182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 smtClean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4" name="구부러진 연결선 293"/>
          <p:cNvCxnSpPr>
            <a:stCxn id="291" idx="4"/>
            <a:endCxn id="212" idx="0"/>
          </p:cNvCxnSpPr>
          <p:nvPr/>
        </p:nvCxnSpPr>
        <p:spPr>
          <a:xfrm rot="5400000">
            <a:off x="2862626" y="1358268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5" name="TextBox 294"/>
          <p:cNvSpPr txBox="1"/>
          <p:nvPr/>
        </p:nvSpPr>
        <p:spPr>
          <a:xfrm>
            <a:off x="3188830" y="156321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 smtClean="0"/>
              <a:t>100</a:t>
            </a:r>
          </a:p>
          <a:p>
            <a:pPr algn="ctr"/>
            <a:r>
              <a:rPr lang="en-US" altLang="ko-KR" sz="600" dirty="0" smtClean="0"/>
              <a:t>12:12:00</a:t>
            </a:r>
            <a:endParaRPr lang="ko-KR" altLang="en-US" sz="600"/>
          </a:p>
        </p:txBody>
      </p:sp>
      <p:sp>
        <p:nvSpPr>
          <p:cNvPr id="155" name="직사각형 154"/>
          <p:cNvSpPr/>
          <p:nvPr/>
        </p:nvSpPr>
        <p:spPr>
          <a:xfrm>
            <a:off x="414318" y="3421636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56" name="직사각형 155"/>
          <p:cNvSpPr/>
          <p:nvPr/>
        </p:nvSpPr>
        <p:spPr>
          <a:xfrm>
            <a:off x="405138" y="953167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7" name="그림 1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9260" y="1061028"/>
            <a:ext cx="1227743" cy="593545"/>
          </a:xfrm>
          <a:prstGeom prst="rect">
            <a:avLst/>
          </a:prstGeom>
        </p:spPr>
      </p:pic>
      <p:sp>
        <p:nvSpPr>
          <p:cNvPr id="158" name="직사각형 157"/>
          <p:cNvSpPr/>
          <p:nvPr/>
        </p:nvSpPr>
        <p:spPr>
          <a:xfrm>
            <a:off x="5872032" y="123688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4393" y="1629805"/>
            <a:ext cx="1227743" cy="593545"/>
          </a:xfrm>
          <a:prstGeom prst="rect">
            <a:avLst/>
          </a:prstGeom>
        </p:spPr>
      </p:pic>
      <p:sp>
        <p:nvSpPr>
          <p:cNvPr id="160" name="직사각형 159"/>
          <p:cNvSpPr/>
          <p:nvPr/>
        </p:nvSpPr>
        <p:spPr>
          <a:xfrm>
            <a:off x="5884785" y="180566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Gate01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4601" y="2181655"/>
            <a:ext cx="1227743" cy="593545"/>
          </a:xfrm>
          <a:prstGeom prst="rect">
            <a:avLst/>
          </a:prstGeom>
        </p:spPr>
      </p:pic>
      <p:sp>
        <p:nvSpPr>
          <p:cNvPr id="166" name="직사각형 165"/>
          <p:cNvSpPr/>
          <p:nvPr/>
        </p:nvSpPr>
        <p:spPr>
          <a:xfrm>
            <a:off x="5894993" y="235751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Gate01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7" name="그림 1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8354" y="2784666"/>
            <a:ext cx="1227743" cy="593545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487" y="3353443"/>
            <a:ext cx="1227743" cy="593545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3695" y="3905293"/>
            <a:ext cx="1227743" cy="593545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3104" y="4471459"/>
            <a:ext cx="1227743" cy="593545"/>
          </a:xfrm>
          <a:prstGeom prst="rect">
            <a:avLst/>
          </a:prstGeom>
        </p:spPr>
      </p:pic>
      <p:sp>
        <p:nvSpPr>
          <p:cNvPr id="171" name="직사각형 170"/>
          <p:cNvSpPr/>
          <p:nvPr/>
        </p:nvSpPr>
        <p:spPr>
          <a:xfrm>
            <a:off x="5915028" y="464731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4" name="그림 19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219" y="5074470"/>
            <a:ext cx="1227743" cy="593545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5905429" y="525032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1" name="그림 2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1726" y="5676460"/>
            <a:ext cx="1227743" cy="593545"/>
          </a:xfrm>
          <a:prstGeom prst="rect">
            <a:avLst/>
          </a:prstGeom>
        </p:spPr>
      </p:pic>
      <p:sp>
        <p:nvSpPr>
          <p:cNvPr id="222" name="직사각형 221"/>
          <p:cNvSpPr/>
          <p:nvPr/>
        </p:nvSpPr>
        <p:spPr>
          <a:xfrm>
            <a:off x="5897174" y="585231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901801" y="290943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53" name="직사각형 252"/>
          <p:cNvSpPr/>
          <p:nvPr/>
        </p:nvSpPr>
        <p:spPr>
          <a:xfrm>
            <a:off x="5914554" y="347820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55" name="직사각형 254"/>
          <p:cNvSpPr/>
          <p:nvPr/>
        </p:nvSpPr>
        <p:spPr>
          <a:xfrm>
            <a:off x="5900048" y="403005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Gate02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0217" y="1054328"/>
            <a:ext cx="1227743" cy="593545"/>
          </a:xfrm>
          <a:prstGeom prst="rect">
            <a:avLst/>
          </a:prstGeom>
        </p:spPr>
      </p:pic>
      <p:sp>
        <p:nvSpPr>
          <p:cNvPr id="258" name="직사각형 257"/>
          <p:cNvSpPr/>
          <p:nvPr/>
        </p:nvSpPr>
        <p:spPr>
          <a:xfrm>
            <a:off x="7493561" y="1230185"/>
            <a:ext cx="536153" cy="22590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5350" y="1623105"/>
            <a:ext cx="1227743" cy="593545"/>
          </a:xfrm>
          <a:prstGeom prst="rect">
            <a:avLst/>
          </a:prstGeom>
        </p:spPr>
      </p:pic>
      <p:sp>
        <p:nvSpPr>
          <p:cNvPr id="262" name="직사각형 261"/>
          <p:cNvSpPr/>
          <p:nvPr/>
        </p:nvSpPr>
        <p:spPr>
          <a:xfrm>
            <a:off x="7506314" y="179896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8" name="그림 2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7320" y="2174955"/>
            <a:ext cx="1227743" cy="593545"/>
          </a:xfrm>
          <a:prstGeom prst="rect">
            <a:avLst/>
          </a:prstGeom>
        </p:spPr>
      </p:pic>
      <p:sp>
        <p:nvSpPr>
          <p:cNvPr id="269" name="직사각형 268"/>
          <p:cNvSpPr/>
          <p:nvPr/>
        </p:nvSpPr>
        <p:spPr>
          <a:xfrm>
            <a:off x="7516522" y="235081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0" name="그림 2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2835" y="2777966"/>
            <a:ext cx="1227743" cy="593545"/>
          </a:xfrm>
          <a:prstGeom prst="rect">
            <a:avLst/>
          </a:prstGeom>
        </p:spPr>
      </p:pic>
      <p:pic>
        <p:nvPicPr>
          <p:cNvPr id="282" name="그림 28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6479" y="3332236"/>
            <a:ext cx="1227743" cy="593545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1700" y="3898593"/>
            <a:ext cx="1227743" cy="593545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7585" y="4464759"/>
            <a:ext cx="1227743" cy="593545"/>
          </a:xfrm>
          <a:prstGeom prst="rect">
            <a:avLst/>
          </a:prstGeom>
        </p:spPr>
      </p:pic>
      <p:sp>
        <p:nvSpPr>
          <p:cNvPr id="287" name="직사각형 286"/>
          <p:cNvSpPr/>
          <p:nvPr/>
        </p:nvSpPr>
        <p:spPr>
          <a:xfrm>
            <a:off x="7556741" y="464061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OTR02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7523330" y="2902732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Gate 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endParaRPr lang="en-US" altLang="ko-KR" sz="700" b="1" dirty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7536083" y="347150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Gate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↓ </a:t>
            </a:r>
            <a:endParaRPr lang="en-US" altLang="ko-KR" sz="700" b="1" dirty="0" smtClean="0">
              <a:solidFill>
                <a:schemeClr val="tx1"/>
              </a:solidFill>
              <a:sym typeface="Wingdings" panose="05000000000000000000" pitchFamily="2" charset="2"/>
            </a:endParaRP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OTTR05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7546291" y="402335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OTR01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5998" y="5114173"/>
            <a:ext cx="1227743" cy="593545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57968" y="5666023"/>
            <a:ext cx="1227743" cy="593545"/>
          </a:xfrm>
          <a:prstGeom prst="rect">
            <a:avLst/>
          </a:prstGeom>
        </p:spPr>
      </p:pic>
      <p:sp>
        <p:nvSpPr>
          <p:cNvPr id="299" name="직사각형 298"/>
          <p:cNvSpPr/>
          <p:nvPr/>
        </p:nvSpPr>
        <p:spPr>
          <a:xfrm>
            <a:off x="7568013" y="585262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OTR04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직사각형 299"/>
          <p:cNvSpPr/>
          <p:nvPr/>
        </p:nvSpPr>
        <p:spPr>
          <a:xfrm>
            <a:off x="7557563" y="523537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OTR03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↓</a:t>
            </a:r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  <a:sym typeface="Wingdings" panose="05000000000000000000" pitchFamily="2" charset="2"/>
              </a:rPr>
              <a:t>YC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모서리가 둥근 직사각형 302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7512863" y="850764"/>
            <a:ext cx="47184" cy="5674260"/>
            <a:chOff x="4186859" y="1319994"/>
            <a:chExt cx="93427" cy="5674260"/>
          </a:xfrm>
        </p:grpSpPr>
        <p:sp>
          <p:nvSpPr>
            <p:cNvPr id="305" name="모서리가 둥근 직사각형 304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6" name="모서리가 둥근 직사각형 305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17001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9192"/>
            <a:ext cx="12163353" cy="3253782"/>
          </a:xfrm>
          <a:prstGeom prst="rect">
            <a:avLst/>
          </a:prstGeom>
        </p:spPr>
      </p:pic>
      <p:cxnSp>
        <p:nvCxnSpPr>
          <p:cNvPr id="16" name="직선 연결선 15"/>
          <p:cNvCxnSpPr/>
          <p:nvPr/>
        </p:nvCxnSpPr>
        <p:spPr>
          <a:xfrm flipH="1">
            <a:off x="875823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>
            <a:off x="871061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 flipV="1">
            <a:off x="1175544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V="1">
            <a:off x="1095666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V="1">
            <a:off x="11359017" y="1795049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75068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V="1">
            <a:off x="1095190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V="1">
            <a:off x="11354254" y="2154618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V="1">
            <a:off x="1175068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1095190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11354254" y="14450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8739188" y="1446724"/>
            <a:ext cx="2201254" cy="2358"/>
            <a:chOff x="8961179" y="2704044"/>
            <a:chExt cx="1974499" cy="82"/>
          </a:xfrm>
        </p:grpSpPr>
        <p:cxnSp>
          <p:nvCxnSpPr>
            <p:cNvPr id="17" name="직선 연결선 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그룹 25"/>
          <p:cNvGrpSpPr/>
          <p:nvPr/>
        </p:nvGrpSpPr>
        <p:grpSpPr>
          <a:xfrm>
            <a:off x="8744557" y="1798224"/>
            <a:ext cx="2201254" cy="2358"/>
            <a:chOff x="8961179" y="2704044"/>
            <a:chExt cx="1974499" cy="82"/>
          </a:xfrm>
        </p:grpSpPr>
        <p:cxnSp>
          <p:nvCxnSpPr>
            <p:cNvPr id="27" name="직선 연결선 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8734425" y="2156557"/>
            <a:ext cx="2201254" cy="2358"/>
            <a:chOff x="8961179" y="2704044"/>
            <a:chExt cx="1974499" cy="82"/>
          </a:xfrm>
        </p:grpSpPr>
        <p:cxnSp>
          <p:nvCxnSpPr>
            <p:cNvPr id="33" name="직선 연결선 32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743945" y="2513747"/>
            <a:ext cx="2201254" cy="2358"/>
            <a:chOff x="8961179" y="2704044"/>
            <a:chExt cx="1974499" cy="82"/>
          </a:xfrm>
        </p:grpSpPr>
        <p:cxnSp>
          <p:nvCxnSpPr>
            <p:cNvPr id="39" name="직선 연결선 38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직선 연결선 61"/>
          <p:cNvCxnSpPr/>
          <p:nvPr/>
        </p:nvCxnSpPr>
        <p:spPr>
          <a:xfrm flipH="1">
            <a:off x="875823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flipH="1">
            <a:off x="871061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flipH="1">
            <a:off x="875822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 flipH="1">
            <a:off x="871060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 flipH="1">
            <a:off x="875822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 flipH="1">
            <a:off x="871060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 flipH="1">
            <a:off x="875822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871060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 flipH="1">
            <a:off x="875822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871060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 flipH="1">
            <a:off x="8758219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 flipH="1">
            <a:off x="8710594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 flipH="1">
            <a:off x="8758219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 flipH="1">
            <a:off x="8710594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 flipH="1">
            <a:off x="10992832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 flipH="1">
            <a:off x="10945207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 flipH="1">
            <a:off x="10992832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flipH="1">
            <a:off x="10945207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 flipH="1">
            <a:off x="10992824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 flipH="1">
            <a:off x="10945199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 flipH="1">
            <a:off x="10992824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 flipH="1">
            <a:off x="10945199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10992824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10945199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10992824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10945199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10992816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10945191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10992816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10945191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5248744" y="1452141"/>
            <a:ext cx="3477662" cy="4763"/>
            <a:chOff x="5248744" y="2711227"/>
            <a:chExt cx="3477662" cy="4763"/>
          </a:xfrm>
        </p:grpSpPr>
        <p:cxnSp>
          <p:nvCxnSpPr>
            <p:cNvPr id="51" name="직선 연결선 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" name="그룹 100"/>
          <p:cNvGrpSpPr/>
          <p:nvPr/>
        </p:nvGrpSpPr>
        <p:grpSpPr>
          <a:xfrm>
            <a:off x="5256763" y="1798443"/>
            <a:ext cx="3472899" cy="6350"/>
            <a:chOff x="5248744" y="2709640"/>
            <a:chExt cx="3472899" cy="6350"/>
          </a:xfrm>
        </p:grpSpPr>
        <p:cxnSp>
          <p:nvCxnSpPr>
            <p:cNvPr id="102" name="직선 연결선 101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그룹 109"/>
          <p:cNvGrpSpPr/>
          <p:nvPr/>
        </p:nvGrpSpPr>
        <p:grpSpPr>
          <a:xfrm>
            <a:off x="5252000" y="2155516"/>
            <a:ext cx="3472899" cy="6350"/>
            <a:chOff x="5248744" y="2709640"/>
            <a:chExt cx="3472899" cy="6350"/>
          </a:xfrm>
        </p:grpSpPr>
        <p:cxnSp>
          <p:nvCxnSpPr>
            <p:cNvPr id="111" name="직선 연결선 110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5253056" y="2516878"/>
            <a:ext cx="3472899" cy="6671"/>
            <a:chOff x="5248744" y="2708341"/>
            <a:chExt cx="3472899" cy="6671"/>
          </a:xfrm>
        </p:grpSpPr>
        <p:cxnSp>
          <p:nvCxnSpPr>
            <p:cNvPr id="120" name="직선 연결선 11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8" name="직선 연결선 127"/>
          <p:cNvCxnSpPr/>
          <p:nvPr/>
        </p:nvCxnSpPr>
        <p:spPr>
          <a:xfrm flipH="1">
            <a:off x="5254276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5206651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5254276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5206651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5254268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5206643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254268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5206643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5254268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5206643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5254268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5206643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2" name="그룹 251"/>
          <p:cNvGrpSpPr/>
          <p:nvPr/>
        </p:nvGrpSpPr>
        <p:grpSpPr>
          <a:xfrm>
            <a:off x="5206635" y="2545172"/>
            <a:ext cx="47625" cy="396000"/>
            <a:chOff x="5206635" y="3804258"/>
            <a:chExt cx="47625" cy="308306"/>
          </a:xfrm>
        </p:grpSpPr>
        <p:cxnSp>
          <p:nvCxnSpPr>
            <p:cNvPr id="140" name="직선 연결선 139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5206635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5206635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직선 연결선 147"/>
          <p:cNvCxnSpPr/>
          <p:nvPr/>
        </p:nvCxnSpPr>
        <p:spPr>
          <a:xfrm flipV="1">
            <a:off x="1788047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V="1">
            <a:off x="1391172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V="1">
            <a:off x="994122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V="1">
            <a:off x="597247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1048097" y="2067228"/>
            <a:ext cx="1111237" cy="222"/>
            <a:chOff x="994122" y="3326314"/>
            <a:chExt cx="1166923" cy="222"/>
          </a:xfrm>
        </p:grpSpPr>
        <p:cxnSp>
          <p:nvCxnSpPr>
            <p:cNvPr id="156" name="직선 연결선 155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803621" y="2359777"/>
            <a:ext cx="1368000" cy="222"/>
            <a:chOff x="994122" y="3618863"/>
            <a:chExt cx="1171925" cy="222"/>
          </a:xfrm>
        </p:grpSpPr>
        <p:cxnSp>
          <p:nvCxnSpPr>
            <p:cNvPr id="153" name="직선 연결선 152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" name="그룹 159"/>
          <p:cNvGrpSpPr/>
          <p:nvPr/>
        </p:nvGrpSpPr>
        <p:grpSpPr>
          <a:xfrm>
            <a:off x="1297197" y="1774458"/>
            <a:ext cx="864000" cy="0"/>
            <a:chOff x="1391172" y="3326536"/>
            <a:chExt cx="774875" cy="0"/>
          </a:xfrm>
        </p:grpSpPr>
        <p:cxnSp>
          <p:nvCxnSpPr>
            <p:cNvPr id="161" name="직선 연결선 160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4" name="직선 연결선 163"/>
          <p:cNvCxnSpPr/>
          <p:nvPr/>
        </p:nvCxnSpPr>
        <p:spPr>
          <a:xfrm flipV="1">
            <a:off x="1547223" y="1482358"/>
            <a:ext cx="612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직선 연결선 164"/>
          <p:cNvCxnSpPr/>
          <p:nvPr/>
        </p:nvCxnSpPr>
        <p:spPr>
          <a:xfrm flipH="1">
            <a:off x="1426200" y="149058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 flipH="1">
            <a:off x="1325415" y="163108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직선 연결선 167"/>
          <p:cNvCxnSpPr/>
          <p:nvPr/>
        </p:nvCxnSpPr>
        <p:spPr>
          <a:xfrm flipH="1">
            <a:off x="1186611" y="178511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직선 연결선 168"/>
          <p:cNvCxnSpPr/>
          <p:nvPr/>
        </p:nvCxnSpPr>
        <p:spPr>
          <a:xfrm flipH="1">
            <a:off x="1085826" y="19256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/>
          <p:cNvCxnSpPr/>
          <p:nvPr/>
        </p:nvCxnSpPr>
        <p:spPr>
          <a:xfrm flipH="1">
            <a:off x="949226" y="208775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직선 연결선 170"/>
          <p:cNvCxnSpPr/>
          <p:nvPr/>
        </p:nvCxnSpPr>
        <p:spPr>
          <a:xfrm flipH="1">
            <a:off x="842091" y="222190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/>
          <p:cNvCxnSpPr/>
          <p:nvPr/>
        </p:nvCxnSpPr>
        <p:spPr>
          <a:xfrm flipH="1">
            <a:off x="707120" y="2381761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직선 연결선 172"/>
          <p:cNvCxnSpPr/>
          <p:nvPr/>
        </p:nvCxnSpPr>
        <p:spPr>
          <a:xfrm flipH="1">
            <a:off x="599985" y="251590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10961928" y="2528342"/>
            <a:ext cx="1176780" cy="2188"/>
            <a:chOff x="10961928" y="3787428"/>
            <a:chExt cx="1176780" cy="2188"/>
          </a:xfrm>
        </p:grpSpPr>
        <p:cxnSp>
          <p:nvCxnSpPr>
            <p:cNvPr id="174" name="직선 연결선 17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7" name="직선 연결선 176"/>
          <p:cNvCxnSpPr/>
          <p:nvPr/>
        </p:nvCxnSpPr>
        <p:spPr>
          <a:xfrm flipH="1">
            <a:off x="1213004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직선 연결선 177"/>
          <p:cNvCxnSpPr/>
          <p:nvPr/>
        </p:nvCxnSpPr>
        <p:spPr>
          <a:xfrm flipH="1">
            <a:off x="1208242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H="1">
            <a:off x="1213004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 flipH="1">
            <a:off x="1208242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 flipH="1">
            <a:off x="1213003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 flipH="1">
            <a:off x="1208241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 flipH="1">
            <a:off x="1213003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 flipH="1">
            <a:off x="1208241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직선 연결선 184"/>
          <p:cNvCxnSpPr/>
          <p:nvPr/>
        </p:nvCxnSpPr>
        <p:spPr>
          <a:xfrm flipH="1">
            <a:off x="1213003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 flipH="1">
            <a:off x="1208241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/>
          <p:cNvCxnSpPr/>
          <p:nvPr/>
        </p:nvCxnSpPr>
        <p:spPr>
          <a:xfrm flipH="1">
            <a:off x="1213003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 flipH="1">
            <a:off x="1208241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 flipH="1">
            <a:off x="12130029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직선 연결선 189"/>
          <p:cNvCxnSpPr/>
          <p:nvPr/>
        </p:nvCxnSpPr>
        <p:spPr>
          <a:xfrm flipH="1">
            <a:off x="12082404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직선 연결선 190"/>
          <p:cNvCxnSpPr/>
          <p:nvPr/>
        </p:nvCxnSpPr>
        <p:spPr>
          <a:xfrm flipH="1">
            <a:off x="12130029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직선 연결선 191"/>
          <p:cNvCxnSpPr/>
          <p:nvPr/>
        </p:nvCxnSpPr>
        <p:spPr>
          <a:xfrm flipH="1">
            <a:off x="12082404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직선 연결선 192"/>
          <p:cNvCxnSpPr/>
          <p:nvPr/>
        </p:nvCxnSpPr>
        <p:spPr>
          <a:xfrm flipH="1">
            <a:off x="222625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 flipH="1">
            <a:off x="2178634" y="1496493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 flipH="1">
            <a:off x="221673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직선 연결선 195"/>
          <p:cNvCxnSpPr/>
          <p:nvPr/>
        </p:nvCxnSpPr>
        <p:spPr>
          <a:xfrm flipH="1">
            <a:off x="216911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직선 연결선 196"/>
          <p:cNvCxnSpPr/>
          <p:nvPr/>
        </p:nvCxnSpPr>
        <p:spPr>
          <a:xfrm flipH="1">
            <a:off x="221197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직선 연결선 197"/>
          <p:cNvCxnSpPr/>
          <p:nvPr/>
        </p:nvCxnSpPr>
        <p:spPr>
          <a:xfrm flipH="1">
            <a:off x="216434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 flipH="1">
            <a:off x="220937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 flipH="1">
            <a:off x="216175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직선 연결선 200"/>
          <p:cNvCxnSpPr/>
          <p:nvPr/>
        </p:nvCxnSpPr>
        <p:spPr>
          <a:xfrm flipH="1">
            <a:off x="221413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216651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직선 연결선 212"/>
          <p:cNvCxnSpPr/>
          <p:nvPr/>
        </p:nvCxnSpPr>
        <p:spPr>
          <a:xfrm flipH="1">
            <a:off x="479012" y="2674284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직선 연결선 213"/>
          <p:cNvCxnSpPr/>
          <p:nvPr/>
        </p:nvCxnSpPr>
        <p:spPr>
          <a:xfrm flipH="1">
            <a:off x="365527" y="279573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직선 연결선 214"/>
          <p:cNvCxnSpPr/>
          <p:nvPr/>
        </p:nvCxnSpPr>
        <p:spPr>
          <a:xfrm flipH="1">
            <a:off x="378200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직선 연결선 215"/>
          <p:cNvCxnSpPr/>
          <p:nvPr/>
        </p:nvCxnSpPr>
        <p:spPr>
          <a:xfrm flipH="1">
            <a:off x="3734384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직선 연결선 216"/>
          <p:cNvCxnSpPr/>
          <p:nvPr/>
        </p:nvCxnSpPr>
        <p:spPr>
          <a:xfrm flipH="1">
            <a:off x="377248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직선 연결선 217"/>
          <p:cNvCxnSpPr/>
          <p:nvPr/>
        </p:nvCxnSpPr>
        <p:spPr>
          <a:xfrm flipH="1">
            <a:off x="372486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/>
          <p:cNvCxnSpPr/>
          <p:nvPr/>
        </p:nvCxnSpPr>
        <p:spPr>
          <a:xfrm flipH="1">
            <a:off x="376772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H="1">
            <a:off x="372009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직선 연결선 220"/>
          <p:cNvCxnSpPr/>
          <p:nvPr/>
        </p:nvCxnSpPr>
        <p:spPr>
          <a:xfrm flipH="1">
            <a:off x="376512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 flipH="1">
            <a:off x="371750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 flipH="1">
            <a:off x="376988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 flipH="1">
            <a:off x="372226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6" name="그룹 225"/>
          <p:cNvGrpSpPr/>
          <p:nvPr/>
        </p:nvGrpSpPr>
        <p:grpSpPr>
          <a:xfrm>
            <a:off x="3772505" y="1456303"/>
            <a:ext cx="1440000" cy="2188"/>
            <a:chOff x="3639155" y="2709039"/>
            <a:chExt cx="1567480" cy="2188"/>
          </a:xfrm>
        </p:grpSpPr>
        <p:cxnSp>
          <p:nvCxnSpPr>
            <p:cNvPr id="144" name="직선 연결선 14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그룹 226"/>
          <p:cNvGrpSpPr/>
          <p:nvPr/>
        </p:nvGrpSpPr>
        <p:grpSpPr>
          <a:xfrm>
            <a:off x="3780969" y="1731616"/>
            <a:ext cx="1440000" cy="2188"/>
            <a:chOff x="3639155" y="2709039"/>
            <a:chExt cx="1567480" cy="2188"/>
          </a:xfrm>
        </p:grpSpPr>
        <p:cxnSp>
          <p:nvCxnSpPr>
            <p:cNvPr id="228" name="직선 연결선 22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그룹 231"/>
          <p:cNvGrpSpPr/>
          <p:nvPr/>
        </p:nvGrpSpPr>
        <p:grpSpPr>
          <a:xfrm>
            <a:off x="3767152" y="2024019"/>
            <a:ext cx="1440000" cy="2188"/>
            <a:chOff x="3639155" y="2709039"/>
            <a:chExt cx="1567480" cy="2188"/>
          </a:xfrm>
        </p:grpSpPr>
        <p:cxnSp>
          <p:nvCxnSpPr>
            <p:cNvPr id="233" name="직선 연결선 2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그룹 236"/>
          <p:cNvGrpSpPr/>
          <p:nvPr/>
        </p:nvGrpSpPr>
        <p:grpSpPr>
          <a:xfrm>
            <a:off x="3734384" y="2329023"/>
            <a:ext cx="1440000" cy="2188"/>
            <a:chOff x="3639155" y="2709039"/>
            <a:chExt cx="1567480" cy="2188"/>
          </a:xfrm>
        </p:grpSpPr>
        <p:cxnSp>
          <p:nvCxnSpPr>
            <p:cNvPr id="238" name="직선 연결선 23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그룹 241"/>
          <p:cNvGrpSpPr/>
          <p:nvPr/>
        </p:nvGrpSpPr>
        <p:grpSpPr>
          <a:xfrm>
            <a:off x="3759087" y="2627677"/>
            <a:ext cx="1440000" cy="2188"/>
            <a:chOff x="3639155" y="2709039"/>
            <a:chExt cx="1567480" cy="2188"/>
          </a:xfrm>
        </p:grpSpPr>
        <p:cxnSp>
          <p:nvCxnSpPr>
            <p:cNvPr id="243" name="직선 연결선 24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3" name="그룹 252"/>
          <p:cNvGrpSpPr/>
          <p:nvPr/>
        </p:nvGrpSpPr>
        <p:grpSpPr>
          <a:xfrm>
            <a:off x="2222676" y="1462570"/>
            <a:ext cx="1512000" cy="0"/>
            <a:chOff x="3639155" y="2709039"/>
            <a:chExt cx="1567480" cy="2188"/>
          </a:xfrm>
        </p:grpSpPr>
        <p:cxnSp>
          <p:nvCxnSpPr>
            <p:cNvPr id="254" name="직선 연결선 25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그룹 257"/>
          <p:cNvGrpSpPr/>
          <p:nvPr/>
        </p:nvGrpSpPr>
        <p:grpSpPr>
          <a:xfrm>
            <a:off x="2222384" y="1759293"/>
            <a:ext cx="1512000" cy="0"/>
            <a:chOff x="3639155" y="2709039"/>
            <a:chExt cx="1567480" cy="2188"/>
          </a:xfrm>
        </p:grpSpPr>
        <p:cxnSp>
          <p:nvCxnSpPr>
            <p:cNvPr id="259" name="직선 연결선 25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그룹 262"/>
          <p:cNvGrpSpPr/>
          <p:nvPr/>
        </p:nvGrpSpPr>
        <p:grpSpPr>
          <a:xfrm>
            <a:off x="2231364" y="2067228"/>
            <a:ext cx="1512000" cy="0"/>
            <a:chOff x="3639155" y="2709039"/>
            <a:chExt cx="1567480" cy="2188"/>
          </a:xfrm>
        </p:grpSpPr>
        <p:cxnSp>
          <p:nvCxnSpPr>
            <p:cNvPr id="264" name="직선 연결선 26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8" name="그룹 267"/>
          <p:cNvGrpSpPr/>
          <p:nvPr/>
        </p:nvGrpSpPr>
        <p:grpSpPr>
          <a:xfrm>
            <a:off x="2212860" y="2346102"/>
            <a:ext cx="1512000" cy="0"/>
            <a:chOff x="3639155" y="2709039"/>
            <a:chExt cx="1567480" cy="2188"/>
          </a:xfrm>
        </p:grpSpPr>
        <p:cxnSp>
          <p:nvCxnSpPr>
            <p:cNvPr id="269" name="직선 연결선 26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그룹 272"/>
          <p:cNvGrpSpPr/>
          <p:nvPr/>
        </p:nvGrpSpPr>
        <p:grpSpPr>
          <a:xfrm>
            <a:off x="2216856" y="2637651"/>
            <a:ext cx="1512000" cy="0"/>
            <a:chOff x="3639155" y="2709039"/>
            <a:chExt cx="1567480" cy="2188"/>
          </a:xfrm>
        </p:grpSpPr>
        <p:cxnSp>
          <p:nvCxnSpPr>
            <p:cNvPr id="274" name="직선 연결선 27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8" name="그룹 707"/>
          <p:cNvGrpSpPr/>
          <p:nvPr/>
        </p:nvGrpSpPr>
        <p:grpSpPr>
          <a:xfrm>
            <a:off x="384656" y="2930629"/>
            <a:ext cx="4814431" cy="4351"/>
            <a:chOff x="403706" y="2406677"/>
            <a:chExt cx="4814431" cy="4351"/>
          </a:xfrm>
        </p:grpSpPr>
        <p:grpSp>
          <p:nvGrpSpPr>
            <p:cNvPr id="212" name="그룹 211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207" name="직선 연결선 206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직선 연결선 207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직선 연결선 208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직선 연결선 209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직선 연결선 210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그룹 246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" name="그룹 277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279" name="직선 연결선 278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직선 연결선 279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직선 연결선 280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직선 연결선 281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83" name="직선 연결선 282"/>
          <p:cNvCxnSpPr/>
          <p:nvPr/>
        </p:nvCxnSpPr>
        <p:spPr>
          <a:xfrm flipV="1">
            <a:off x="8284449" y="290673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직선 연결선 283"/>
          <p:cNvCxnSpPr/>
          <p:nvPr/>
        </p:nvCxnSpPr>
        <p:spPr>
          <a:xfrm flipV="1">
            <a:off x="7413779" y="291068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직선 연결선 284"/>
          <p:cNvCxnSpPr/>
          <p:nvPr/>
        </p:nvCxnSpPr>
        <p:spPr>
          <a:xfrm flipV="1">
            <a:off x="7847255" y="2909703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7" name="그룹 286"/>
          <p:cNvGrpSpPr/>
          <p:nvPr/>
        </p:nvGrpSpPr>
        <p:grpSpPr>
          <a:xfrm>
            <a:off x="8758219" y="2909703"/>
            <a:ext cx="2201254" cy="2358"/>
            <a:chOff x="8961179" y="2704044"/>
            <a:chExt cx="1974499" cy="82"/>
          </a:xfrm>
        </p:grpSpPr>
        <p:cxnSp>
          <p:nvCxnSpPr>
            <p:cNvPr id="288" name="직선 연결선 2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3" name="그룹 292"/>
          <p:cNvGrpSpPr/>
          <p:nvPr/>
        </p:nvGrpSpPr>
        <p:grpSpPr>
          <a:xfrm>
            <a:off x="10976202" y="2909058"/>
            <a:ext cx="1176780" cy="2188"/>
            <a:chOff x="10961928" y="3787428"/>
            <a:chExt cx="1176780" cy="2188"/>
          </a:xfrm>
        </p:grpSpPr>
        <p:cxnSp>
          <p:nvCxnSpPr>
            <p:cNvPr id="294" name="직선 연결선 29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7" name="직선 연결선 296"/>
          <p:cNvCxnSpPr/>
          <p:nvPr/>
        </p:nvCxnSpPr>
        <p:spPr>
          <a:xfrm flipH="1">
            <a:off x="8746806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/>
          <p:nvPr/>
        </p:nvCxnSpPr>
        <p:spPr>
          <a:xfrm flipH="1">
            <a:off x="8699181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 flipH="1">
            <a:off x="8746806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연결선 299"/>
          <p:cNvCxnSpPr/>
          <p:nvPr/>
        </p:nvCxnSpPr>
        <p:spPr>
          <a:xfrm flipH="1">
            <a:off x="8699181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/>
          <p:nvPr/>
        </p:nvCxnSpPr>
        <p:spPr>
          <a:xfrm flipH="1">
            <a:off x="8746798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/>
          <p:nvPr/>
        </p:nvCxnSpPr>
        <p:spPr>
          <a:xfrm flipH="1">
            <a:off x="8699173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/>
          <p:nvPr/>
        </p:nvCxnSpPr>
        <p:spPr>
          <a:xfrm flipH="1">
            <a:off x="8746798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/>
          <p:nvPr/>
        </p:nvCxnSpPr>
        <p:spPr>
          <a:xfrm flipH="1">
            <a:off x="8699173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직선 연결선 304"/>
          <p:cNvCxnSpPr/>
          <p:nvPr/>
        </p:nvCxnSpPr>
        <p:spPr>
          <a:xfrm flipH="1">
            <a:off x="10992816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직선 연결선 305"/>
          <p:cNvCxnSpPr/>
          <p:nvPr/>
        </p:nvCxnSpPr>
        <p:spPr>
          <a:xfrm flipH="1">
            <a:off x="10945191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직선 연결선 306"/>
          <p:cNvCxnSpPr/>
          <p:nvPr/>
        </p:nvCxnSpPr>
        <p:spPr>
          <a:xfrm flipH="1">
            <a:off x="10992816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직선 연결선 307"/>
          <p:cNvCxnSpPr/>
          <p:nvPr/>
        </p:nvCxnSpPr>
        <p:spPr>
          <a:xfrm flipH="1">
            <a:off x="10945191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직선 연결선 308"/>
          <p:cNvCxnSpPr/>
          <p:nvPr/>
        </p:nvCxnSpPr>
        <p:spPr>
          <a:xfrm flipH="1">
            <a:off x="12130029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직선 연결선 309"/>
          <p:cNvCxnSpPr/>
          <p:nvPr/>
        </p:nvCxnSpPr>
        <p:spPr>
          <a:xfrm flipH="1">
            <a:off x="12082404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연결선 310"/>
          <p:cNvCxnSpPr/>
          <p:nvPr/>
        </p:nvCxnSpPr>
        <p:spPr>
          <a:xfrm flipH="1">
            <a:off x="12130029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직선 연결선 311"/>
          <p:cNvCxnSpPr/>
          <p:nvPr/>
        </p:nvCxnSpPr>
        <p:spPr>
          <a:xfrm flipH="1">
            <a:off x="12082404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3" name="그룹 312"/>
          <p:cNvGrpSpPr/>
          <p:nvPr/>
        </p:nvGrpSpPr>
        <p:grpSpPr>
          <a:xfrm>
            <a:off x="8758219" y="3275463"/>
            <a:ext cx="2201254" cy="2358"/>
            <a:chOff x="8961179" y="2704044"/>
            <a:chExt cx="1974499" cy="82"/>
          </a:xfrm>
        </p:grpSpPr>
        <p:cxnSp>
          <p:nvCxnSpPr>
            <p:cNvPr id="314" name="직선 연결선 31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9" name="그룹 318"/>
          <p:cNvGrpSpPr/>
          <p:nvPr/>
        </p:nvGrpSpPr>
        <p:grpSpPr>
          <a:xfrm>
            <a:off x="10976202" y="3274818"/>
            <a:ext cx="1176780" cy="2188"/>
            <a:chOff x="10961928" y="3787428"/>
            <a:chExt cx="1176780" cy="2188"/>
          </a:xfrm>
        </p:grpSpPr>
        <p:cxnSp>
          <p:nvCxnSpPr>
            <p:cNvPr id="320" name="직선 연결선 319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3" name="직선 연결선 322"/>
          <p:cNvCxnSpPr/>
          <p:nvPr/>
        </p:nvCxnSpPr>
        <p:spPr>
          <a:xfrm flipH="1">
            <a:off x="11000436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직선 연결선 323"/>
          <p:cNvCxnSpPr/>
          <p:nvPr/>
        </p:nvCxnSpPr>
        <p:spPr>
          <a:xfrm flipH="1">
            <a:off x="10952811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직선 연결선 324"/>
          <p:cNvCxnSpPr/>
          <p:nvPr/>
        </p:nvCxnSpPr>
        <p:spPr>
          <a:xfrm flipH="1">
            <a:off x="11000436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직선 연결선 325"/>
          <p:cNvCxnSpPr/>
          <p:nvPr/>
        </p:nvCxnSpPr>
        <p:spPr>
          <a:xfrm flipH="1">
            <a:off x="10952811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8765839" y="3635159"/>
            <a:ext cx="2201254" cy="2358"/>
            <a:chOff x="8961179" y="2704044"/>
            <a:chExt cx="1974499" cy="82"/>
          </a:xfrm>
        </p:grpSpPr>
        <p:cxnSp>
          <p:nvCxnSpPr>
            <p:cNvPr id="328" name="직선 연결선 32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직선 연결선 32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직선 연결선 32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직선 연결선 33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그룹 332"/>
          <p:cNvGrpSpPr/>
          <p:nvPr/>
        </p:nvGrpSpPr>
        <p:grpSpPr>
          <a:xfrm>
            <a:off x="10983822" y="3634514"/>
            <a:ext cx="1176780" cy="2188"/>
            <a:chOff x="10961928" y="3787428"/>
            <a:chExt cx="1176780" cy="2188"/>
          </a:xfrm>
        </p:grpSpPr>
        <p:cxnSp>
          <p:nvCxnSpPr>
            <p:cNvPr id="334" name="직선 연결선 33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직선 연결선 33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7" name="직선 연결선 336"/>
          <p:cNvCxnSpPr/>
          <p:nvPr/>
        </p:nvCxnSpPr>
        <p:spPr>
          <a:xfrm flipH="1">
            <a:off x="12134733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 flipH="1">
            <a:off x="12087108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직선 연결선 338"/>
          <p:cNvCxnSpPr/>
          <p:nvPr/>
        </p:nvCxnSpPr>
        <p:spPr>
          <a:xfrm flipH="1">
            <a:off x="12134733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직선 연결선 339"/>
          <p:cNvCxnSpPr/>
          <p:nvPr/>
        </p:nvCxnSpPr>
        <p:spPr>
          <a:xfrm flipH="1">
            <a:off x="12087108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0" name="그룹 649"/>
          <p:cNvGrpSpPr/>
          <p:nvPr/>
        </p:nvGrpSpPr>
        <p:grpSpPr>
          <a:xfrm>
            <a:off x="1822743" y="1323551"/>
            <a:ext cx="3477662" cy="0"/>
            <a:chOff x="5248744" y="2711227"/>
            <a:chExt cx="3477662" cy="4763"/>
          </a:xfrm>
        </p:grpSpPr>
        <p:cxnSp>
          <p:nvCxnSpPr>
            <p:cNvPr id="651" name="직선 연결선 6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직선 연결선 6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3" name="직선 연결선 6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직선 연결선 6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직선 연결선 6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직선 연결선 65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직선 연결선 65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직선 연결선 65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그룹 658"/>
          <p:cNvGrpSpPr/>
          <p:nvPr/>
        </p:nvGrpSpPr>
        <p:grpSpPr>
          <a:xfrm>
            <a:off x="5340514" y="1323661"/>
            <a:ext cx="3477662" cy="0"/>
            <a:chOff x="5248744" y="2711227"/>
            <a:chExt cx="3477662" cy="4763"/>
          </a:xfrm>
        </p:grpSpPr>
        <p:cxnSp>
          <p:nvCxnSpPr>
            <p:cNvPr id="660" name="직선 연결선 659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직선 연결선 66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직선 연결선 66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직선 연결선 66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직선 연결선 663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직선 연결선 664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직선 연결선 665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직선 연결선 66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8" name="직선 연결선 667"/>
          <p:cNvCxnSpPr/>
          <p:nvPr/>
        </p:nvCxnSpPr>
        <p:spPr>
          <a:xfrm flipV="1">
            <a:off x="9718360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직선 연결선 668"/>
          <p:cNvCxnSpPr/>
          <p:nvPr/>
        </p:nvCxnSpPr>
        <p:spPr>
          <a:xfrm flipV="1">
            <a:off x="8842927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직선 연결선 669"/>
          <p:cNvCxnSpPr/>
          <p:nvPr/>
        </p:nvCxnSpPr>
        <p:spPr>
          <a:xfrm flipV="1">
            <a:off x="9276403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직선 연결선 670"/>
          <p:cNvCxnSpPr/>
          <p:nvPr/>
        </p:nvCxnSpPr>
        <p:spPr>
          <a:xfrm flipV="1">
            <a:off x="10158891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직선 연결선 695"/>
          <p:cNvCxnSpPr/>
          <p:nvPr/>
        </p:nvCxnSpPr>
        <p:spPr>
          <a:xfrm flipH="1">
            <a:off x="6544731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직선 연결선 696"/>
          <p:cNvCxnSpPr/>
          <p:nvPr/>
        </p:nvCxnSpPr>
        <p:spPr>
          <a:xfrm flipH="1">
            <a:off x="6497106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직선 연결선 697"/>
          <p:cNvCxnSpPr/>
          <p:nvPr/>
        </p:nvCxnSpPr>
        <p:spPr>
          <a:xfrm flipH="1">
            <a:off x="6544731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직선 연결선 698"/>
          <p:cNvCxnSpPr/>
          <p:nvPr/>
        </p:nvCxnSpPr>
        <p:spPr>
          <a:xfrm flipH="1">
            <a:off x="6497106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직선 연결선 699"/>
          <p:cNvCxnSpPr/>
          <p:nvPr/>
        </p:nvCxnSpPr>
        <p:spPr>
          <a:xfrm flipH="1">
            <a:off x="6544723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직선 연결선 700"/>
          <p:cNvCxnSpPr/>
          <p:nvPr/>
        </p:nvCxnSpPr>
        <p:spPr>
          <a:xfrm flipH="1">
            <a:off x="6497098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직선 연결선 701"/>
          <p:cNvCxnSpPr/>
          <p:nvPr/>
        </p:nvCxnSpPr>
        <p:spPr>
          <a:xfrm flipH="1">
            <a:off x="6544723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3" name="직선 연결선 702"/>
          <p:cNvCxnSpPr/>
          <p:nvPr/>
        </p:nvCxnSpPr>
        <p:spPr>
          <a:xfrm flipH="1">
            <a:off x="6497098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직선 연결선 703"/>
          <p:cNvCxnSpPr/>
          <p:nvPr/>
        </p:nvCxnSpPr>
        <p:spPr>
          <a:xfrm flipH="1">
            <a:off x="6544723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직선 연결선 704"/>
          <p:cNvCxnSpPr/>
          <p:nvPr/>
        </p:nvCxnSpPr>
        <p:spPr>
          <a:xfrm flipH="1">
            <a:off x="6497098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직선 연결선 705"/>
          <p:cNvCxnSpPr/>
          <p:nvPr/>
        </p:nvCxnSpPr>
        <p:spPr>
          <a:xfrm flipH="1">
            <a:off x="6544723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직선 연결선 706"/>
          <p:cNvCxnSpPr/>
          <p:nvPr/>
        </p:nvCxnSpPr>
        <p:spPr>
          <a:xfrm flipH="1">
            <a:off x="6497098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9" name="그룹 708"/>
          <p:cNvGrpSpPr/>
          <p:nvPr/>
        </p:nvGrpSpPr>
        <p:grpSpPr>
          <a:xfrm>
            <a:off x="386915" y="2976666"/>
            <a:ext cx="4814431" cy="4351"/>
            <a:chOff x="403706" y="2406677"/>
            <a:chExt cx="4814431" cy="4351"/>
          </a:xfrm>
        </p:grpSpPr>
        <p:grpSp>
          <p:nvGrpSpPr>
            <p:cNvPr id="710" name="그룹 709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721" name="직선 연결선 720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직선 연결선 721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직선 연결선 722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직선 연결선 723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직선 연결선 724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1" name="그룹 710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717" name="직선 연결선 71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직선 연결선 71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직선 연결선 71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직선 연결선 71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2" name="그룹 711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713" name="직선 연결선 712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4" name="직선 연결선 713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5" name="직선 연결선 714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직선 연결선 715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26" name="직선 연결선 725"/>
          <p:cNvCxnSpPr/>
          <p:nvPr/>
        </p:nvCxnSpPr>
        <p:spPr>
          <a:xfrm flipH="1">
            <a:off x="457118" y="263869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직선 연결선 726"/>
          <p:cNvCxnSpPr/>
          <p:nvPr/>
        </p:nvCxnSpPr>
        <p:spPr>
          <a:xfrm flipH="1">
            <a:off x="343633" y="276014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직선 연결선 727"/>
          <p:cNvCxnSpPr/>
          <p:nvPr/>
        </p:nvCxnSpPr>
        <p:spPr>
          <a:xfrm flipH="1">
            <a:off x="667126" y="23733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직선 연결선 728"/>
          <p:cNvCxnSpPr/>
          <p:nvPr/>
        </p:nvCxnSpPr>
        <p:spPr>
          <a:xfrm flipH="1">
            <a:off x="559991" y="250746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직선 연결선 729"/>
          <p:cNvCxnSpPr/>
          <p:nvPr/>
        </p:nvCxnSpPr>
        <p:spPr>
          <a:xfrm flipH="1">
            <a:off x="902561" y="208689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직선 연결선 730"/>
          <p:cNvCxnSpPr/>
          <p:nvPr/>
        </p:nvCxnSpPr>
        <p:spPr>
          <a:xfrm flipH="1">
            <a:off x="795426" y="222104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직선 연결선 731"/>
          <p:cNvCxnSpPr/>
          <p:nvPr/>
        </p:nvCxnSpPr>
        <p:spPr>
          <a:xfrm flipH="1">
            <a:off x="1135329" y="179084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직선 연결선 732"/>
          <p:cNvCxnSpPr/>
          <p:nvPr/>
        </p:nvCxnSpPr>
        <p:spPr>
          <a:xfrm flipH="1">
            <a:off x="1034544" y="193134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직선 연결선 733"/>
          <p:cNvCxnSpPr/>
          <p:nvPr/>
        </p:nvCxnSpPr>
        <p:spPr>
          <a:xfrm flipH="1">
            <a:off x="1373377" y="149569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1272592" y="163619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직선 연결선 744"/>
          <p:cNvCxnSpPr/>
          <p:nvPr/>
        </p:nvCxnSpPr>
        <p:spPr>
          <a:xfrm flipV="1">
            <a:off x="6121804" y="256296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직선 연결선 745"/>
          <p:cNvCxnSpPr/>
          <p:nvPr/>
        </p:nvCxnSpPr>
        <p:spPr>
          <a:xfrm flipV="1">
            <a:off x="5249143" y="256166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직선 연결선 746"/>
          <p:cNvCxnSpPr/>
          <p:nvPr/>
        </p:nvCxnSpPr>
        <p:spPr>
          <a:xfrm flipV="1">
            <a:off x="5688175" y="256833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1" name="그룹 750"/>
          <p:cNvGrpSpPr/>
          <p:nvPr/>
        </p:nvGrpSpPr>
        <p:grpSpPr>
          <a:xfrm rot="1854697">
            <a:off x="6606114" y="2757520"/>
            <a:ext cx="792000" cy="321"/>
            <a:chOff x="5511689" y="2383418"/>
            <a:chExt cx="860442" cy="321"/>
          </a:xfrm>
        </p:grpSpPr>
        <p:cxnSp>
          <p:nvCxnSpPr>
            <p:cNvPr id="749" name="직선 연결선 7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0" name="직선 연결선 7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2" name="그룹 751"/>
          <p:cNvGrpSpPr/>
          <p:nvPr/>
        </p:nvGrpSpPr>
        <p:grpSpPr>
          <a:xfrm rot="1854697">
            <a:off x="6553839" y="2763981"/>
            <a:ext cx="792000" cy="321"/>
            <a:chOff x="5511689" y="2383418"/>
            <a:chExt cx="860442" cy="321"/>
          </a:xfrm>
        </p:grpSpPr>
        <p:cxnSp>
          <p:nvCxnSpPr>
            <p:cNvPr id="753" name="직선 연결선 752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직선 연결선 753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5" name="그룹 754"/>
          <p:cNvGrpSpPr/>
          <p:nvPr/>
        </p:nvGrpSpPr>
        <p:grpSpPr>
          <a:xfrm rot="1854697">
            <a:off x="7316015" y="3187678"/>
            <a:ext cx="792000" cy="321"/>
            <a:chOff x="5511689" y="2383418"/>
            <a:chExt cx="860442" cy="321"/>
          </a:xfrm>
        </p:grpSpPr>
        <p:cxnSp>
          <p:nvCxnSpPr>
            <p:cNvPr id="756" name="직선 연결선 755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직선 연결선 756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" name="그룹 757"/>
          <p:cNvGrpSpPr/>
          <p:nvPr/>
        </p:nvGrpSpPr>
        <p:grpSpPr>
          <a:xfrm rot="1854697">
            <a:off x="7252031" y="3187828"/>
            <a:ext cx="792000" cy="321"/>
            <a:chOff x="5511689" y="2383418"/>
            <a:chExt cx="860442" cy="321"/>
          </a:xfrm>
        </p:grpSpPr>
        <p:cxnSp>
          <p:nvCxnSpPr>
            <p:cNvPr id="759" name="직선 연결선 75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0" name="직선 연결선 75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1" name="직선 연결선 760"/>
          <p:cNvCxnSpPr/>
          <p:nvPr/>
        </p:nvCxnSpPr>
        <p:spPr>
          <a:xfrm>
            <a:off x="8081763" y="3422910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>
            <a:off x="8038034" y="3436694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5" name="그룹 764"/>
          <p:cNvGrpSpPr/>
          <p:nvPr/>
        </p:nvGrpSpPr>
        <p:grpSpPr>
          <a:xfrm>
            <a:off x="8765839" y="3670786"/>
            <a:ext cx="2201254" cy="2358"/>
            <a:chOff x="8961179" y="2704044"/>
            <a:chExt cx="1974499" cy="82"/>
          </a:xfrm>
        </p:grpSpPr>
        <p:cxnSp>
          <p:nvCxnSpPr>
            <p:cNvPr id="766" name="직선 연결선 76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직선 연결선 76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직선 연결선 76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직선 연결선 76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직선 연결선 76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" name="그룹 770"/>
          <p:cNvGrpSpPr/>
          <p:nvPr/>
        </p:nvGrpSpPr>
        <p:grpSpPr>
          <a:xfrm>
            <a:off x="10979162" y="3673623"/>
            <a:ext cx="1176780" cy="2188"/>
            <a:chOff x="10961928" y="3787428"/>
            <a:chExt cx="1176780" cy="2188"/>
          </a:xfrm>
        </p:grpSpPr>
        <p:cxnSp>
          <p:nvCxnSpPr>
            <p:cNvPr id="772" name="직선 연결선 771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" name="직선 연결선 772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" name="직선 연결선 773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5" name="직선 연결선 774"/>
          <p:cNvCxnSpPr/>
          <p:nvPr/>
        </p:nvCxnSpPr>
        <p:spPr>
          <a:xfrm flipV="1">
            <a:off x="8322929" y="367603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V="1">
            <a:off x="8314915" y="363927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5" name="그룹 1174"/>
          <p:cNvGrpSpPr/>
          <p:nvPr/>
        </p:nvGrpSpPr>
        <p:grpSpPr>
          <a:xfrm>
            <a:off x="81766" y="4327325"/>
            <a:ext cx="11816969" cy="2352484"/>
            <a:chOff x="515083" y="936759"/>
            <a:chExt cx="11816969" cy="2352484"/>
          </a:xfrm>
        </p:grpSpPr>
        <p:cxnSp>
          <p:nvCxnSpPr>
            <p:cNvPr id="777" name="직선 연결선 776"/>
            <p:cNvCxnSpPr/>
            <p:nvPr/>
          </p:nvCxnSpPr>
          <p:spPr>
            <a:xfrm flipH="1">
              <a:off x="892968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직선 연결선 777"/>
            <p:cNvCxnSpPr/>
            <p:nvPr/>
          </p:nvCxnSpPr>
          <p:spPr>
            <a:xfrm flipH="1">
              <a:off x="888206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직선 연결선 778"/>
            <p:cNvCxnSpPr/>
            <p:nvPr/>
          </p:nvCxnSpPr>
          <p:spPr>
            <a:xfrm flipV="1">
              <a:off x="1192689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직선 연결선 779"/>
            <p:cNvCxnSpPr/>
            <p:nvPr/>
          </p:nvCxnSpPr>
          <p:spPr>
            <a:xfrm flipV="1">
              <a:off x="11128117" y="141044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직선 연결선 780"/>
            <p:cNvCxnSpPr/>
            <p:nvPr/>
          </p:nvCxnSpPr>
          <p:spPr>
            <a:xfrm flipV="1">
              <a:off x="11530467" y="14082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직선 연결선 781"/>
            <p:cNvCxnSpPr/>
            <p:nvPr/>
          </p:nvCxnSpPr>
          <p:spPr>
            <a:xfrm flipV="1">
              <a:off x="1192213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직선 연결선 782"/>
            <p:cNvCxnSpPr/>
            <p:nvPr/>
          </p:nvCxnSpPr>
          <p:spPr>
            <a:xfrm flipV="1">
              <a:off x="11123354" y="17700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4" name="직선 연결선 783"/>
            <p:cNvCxnSpPr/>
            <p:nvPr/>
          </p:nvCxnSpPr>
          <p:spPr>
            <a:xfrm flipV="1">
              <a:off x="11525704" y="17678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직선 연결선 784"/>
            <p:cNvCxnSpPr/>
            <p:nvPr/>
          </p:nvCxnSpPr>
          <p:spPr>
            <a:xfrm flipV="1">
              <a:off x="1192213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V="1">
              <a:off x="11123354" y="106040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7" name="직선 연결선 786"/>
            <p:cNvCxnSpPr/>
            <p:nvPr/>
          </p:nvCxnSpPr>
          <p:spPr>
            <a:xfrm flipV="1">
              <a:off x="11525704" y="10582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8" name="그룹 787"/>
            <p:cNvGrpSpPr/>
            <p:nvPr/>
          </p:nvGrpSpPr>
          <p:grpSpPr>
            <a:xfrm>
              <a:off x="8910638" y="1059932"/>
              <a:ext cx="2201254" cy="2358"/>
              <a:chOff x="8961179" y="2704044"/>
              <a:chExt cx="1974499" cy="82"/>
            </a:xfrm>
          </p:grpSpPr>
          <p:cxnSp>
            <p:nvCxnSpPr>
              <p:cNvPr id="789" name="직선 연결선 788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0" name="직선 연결선 789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직선 연결선 790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직선 연결선 791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직선 연결선 792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4" name="그룹 793"/>
            <p:cNvGrpSpPr/>
            <p:nvPr/>
          </p:nvGrpSpPr>
          <p:grpSpPr>
            <a:xfrm>
              <a:off x="8916007" y="1411432"/>
              <a:ext cx="2201254" cy="2358"/>
              <a:chOff x="8961179" y="2704044"/>
              <a:chExt cx="1974499" cy="82"/>
            </a:xfrm>
          </p:grpSpPr>
          <p:cxnSp>
            <p:nvCxnSpPr>
              <p:cNvPr id="795" name="직선 연결선 794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직선 연결선 795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직선 연결선 796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직선 연결선 797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9" name="직선 연결선 798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0" name="그룹 799"/>
            <p:cNvGrpSpPr/>
            <p:nvPr/>
          </p:nvGrpSpPr>
          <p:grpSpPr>
            <a:xfrm>
              <a:off x="8905875" y="1769765"/>
              <a:ext cx="2201254" cy="2358"/>
              <a:chOff x="8961179" y="2704044"/>
              <a:chExt cx="1974499" cy="82"/>
            </a:xfrm>
          </p:grpSpPr>
          <p:cxnSp>
            <p:nvCxnSpPr>
              <p:cNvPr id="801" name="직선 연결선 800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직선 연결선 801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직선 연결선 802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직선 연결선 803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직선 연결선 804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6" name="그룹 805"/>
            <p:cNvGrpSpPr/>
            <p:nvPr/>
          </p:nvGrpSpPr>
          <p:grpSpPr>
            <a:xfrm>
              <a:off x="8915395" y="2126955"/>
              <a:ext cx="2201254" cy="2358"/>
              <a:chOff x="8961179" y="2704044"/>
              <a:chExt cx="1974499" cy="82"/>
            </a:xfrm>
          </p:grpSpPr>
          <p:cxnSp>
            <p:nvCxnSpPr>
              <p:cNvPr id="807" name="직선 연결선 806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직선 연결선 807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직선 연결선 808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직선 연결선 809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직선 연결선 810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12" name="직선 연결선 811"/>
            <p:cNvCxnSpPr/>
            <p:nvPr/>
          </p:nvCxnSpPr>
          <p:spPr>
            <a:xfrm flipH="1">
              <a:off x="892968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직선 연결선 812"/>
            <p:cNvCxnSpPr/>
            <p:nvPr/>
          </p:nvCxnSpPr>
          <p:spPr>
            <a:xfrm flipH="1">
              <a:off x="888206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직선 연결선 813"/>
            <p:cNvCxnSpPr/>
            <p:nvPr/>
          </p:nvCxnSpPr>
          <p:spPr>
            <a:xfrm flipH="1">
              <a:off x="892967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직선 연결선 814"/>
            <p:cNvCxnSpPr/>
            <p:nvPr/>
          </p:nvCxnSpPr>
          <p:spPr>
            <a:xfrm flipH="1">
              <a:off x="888205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직선 연결선 815"/>
            <p:cNvCxnSpPr/>
            <p:nvPr/>
          </p:nvCxnSpPr>
          <p:spPr>
            <a:xfrm flipH="1">
              <a:off x="892967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직선 연결선 816"/>
            <p:cNvCxnSpPr/>
            <p:nvPr/>
          </p:nvCxnSpPr>
          <p:spPr>
            <a:xfrm flipH="1">
              <a:off x="888205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직선 연결선 817"/>
            <p:cNvCxnSpPr/>
            <p:nvPr/>
          </p:nvCxnSpPr>
          <p:spPr>
            <a:xfrm flipH="1">
              <a:off x="892967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직선 연결선 818"/>
            <p:cNvCxnSpPr/>
            <p:nvPr/>
          </p:nvCxnSpPr>
          <p:spPr>
            <a:xfrm flipH="1">
              <a:off x="888205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0" name="직선 연결선 819"/>
            <p:cNvCxnSpPr/>
            <p:nvPr/>
          </p:nvCxnSpPr>
          <p:spPr>
            <a:xfrm flipH="1">
              <a:off x="892967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직선 연결선 820"/>
            <p:cNvCxnSpPr/>
            <p:nvPr/>
          </p:nvCxnSpPr>
          <p:spPr>
            <a:xfrm flipH="1">
              <a:off x="888205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직선 연결선 821"/>
            <p:cNvCxnSpPr/>
            <p:nvPr/>
          </p:nvCxnSpPr>
          <p:spPr>
            <a:xfrm flipH="1">
              <a:off x="8929669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직선 연결선 822"/>
            <p:cNvCxnSpPr/>
            <p:nvPr/>
          </p:nvCxnSpPr>
          <p:spPr>
            <a:xfrm flipH="1">
              <a:off x="8882044" y="2156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직선 연결선 823"/>
            <p:cNvCxnSpPr/>
            <p:nvPr/>
          </p:nvCxnSpPr>
          <p:spPr>
            <a:xfrm flipH="1">
              <a:off x="8929669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직선 연결선 824"/>
            <p:cNvCxnSpPr/>
            <p:nvPr/>
          </p:nvCxnSpPr>
          <p:spPr>
            <a:xfrm flipH="1">
              <a:off x="8882044" y="2321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직선 연결선 825"/>
            <p:cNvCxnSpPr/>
            <p:nvPr/>
          </p:nvCxnSpPr>
          <p:spPr>
            <a:xfrm flipH="1">
              <a:off x="11164282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직선 연결선 826"/>
            <p:cNvCxnSpPr/>
            <p:nvPr/>
          </p:nvCxnSpPr>
          <p:spPr>
            <a:xfrm flipH="1">
              <a:off x="11116657" y="109359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직선 연결선 827"/>
            <p:cNvCxnSpPr/>
            <p:nvPr/>
          </p:nvCxnSpPr>
          <p:spPr>
            <a:xfrm flipH="1">
              <a:off x="11164282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직선 연결선 828"/>
            <p:cNvCxnSpPr/>
            <p:nvPr/>
          </p:nvCxnSpPr>
          <p:spPr>
            <a:xfrm flipH="1">
              <a:off x="11116657" y="12578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직선 연결선 829"/>
            <p:cNvCxnSpPr/>
            <p:nvPr/>
          </p:nvCxnSpPr>
          <p:spPr>
            <a:xfrm flipH="1">
              <a:off x="11164274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1" name="직선 연결선 830"/>
            <p:cNvCxnSpPr/>
            <p:nvPr/>
          </p:nvCxnSpPr>
          <p:spPr>
            <a:xfrm flipH="1">
              <a:off x="11116649" y="144125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2" name="직선 연결선 831"/>
            <p:cNvCxnSpPr/>
            <p:nvPr/>
          </p:nvCxnSpPr>
          <p:spPr>
            <a:xfrm flipH="1">
              <a:off x="11164274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직선 연결선 832"/>
            <p:cNvCxnSpPr/>
            <p:nvPr/>
          </p:nvCxnSpPr>
          <p:spPr>
            <a:xfrm flipH="1">
              <a:off x="11116649" y="16055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직선 연결선 833"/>
            <p:cNvCxnSpPr/>
            <p:nvPr/>
          </p:nvCxnSpPr>
          <p:spPr>
            <a:xfrm flipH="1">
              <a:off x="11164274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직선 연결선 834"/>
            <p:cNvCxnSpPr/>
            <p:nvPr/>
          </p:nvCxnSpPr>
          <p:spPr>
            <a:xfrm flipH="1">
              <a:off x="11116649" y="181514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직선 연결선 835"/>
            <p:cNvCxnSpPr/>
            <p:nvPr/>
          </p:nvCxnSpPr>
          <p:spPr>
            <a:xfrm flipH="1">
              <a:off x="11164274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직선 연결선 836"/>
            <p:cNvCxnSpPr/>
            <p:nvPr/>
          </p:nvCxnSpPr>
          <p:spPr>
            <a:xfrm flipH="1">
              <a:off x="11116649" y="197944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직선 연결선 837"/>
            <p:cNvCxnSpPr/>
            <p:nvPr/>
          </p:nvCxnSpPr>
          <p:spPr>
            <a:xfrm flipH="1">
              <a:off x="11164266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직선 연결선 838"/>
            <p:cNvCxnSpPr/>
            <p:nvPr/>
          </p:nvCxnSpPr>
          <p:spPr>
            <a:xfrm flipH="1">
              <a:off x="11116641" y="21780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직선 연결선 839"/>
            <p:cNvCxnSpPr/>
            <p:nvPr/>
          </p:nvCxnSpPr>
          <p:spPr>
            <a:xfrm flipH="1">
              <a:off x="11164266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직선 연결선 840"/>
            <p:cNvCxnSpPr/>
            <p:nvPr/>
          </p:nvCxnSpPr>
          <p:spPr>
            <a:xfrm flipH="1">
              <a:off x="11116641" y="234235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2" name="그룹 841"/>
            <p:cNvGrpSpPr/>
            <p:nvPr/>
          </p:nvGrpSpPr>
          <p:grpSpPr>
            <a:xfrm>
              <a:off x="5420194" y="1065349"/>
              <a:ext cx="3477662" cy="4763"/>
              <a:chOff x="5248744" y="2711227"/>
              <a:chExt cx="3477662" cy="4763"/>
            </a:xfrm>
          </p:grpSpPr>
          <p:cxnSp>
            <p:nvCxnSpPr>
              <p:cNvPr id="843" name="직선 연결선 842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직선 연결선 843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5" name="직선 연결선 844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직선 연결선 845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직선 연결선 846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직선 연결선 847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" name="직선 연결선 848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0" name="직선 연결선 849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1" name="그룹 850"/>
            <p:cNvGrpSpPr/>
            <p:nvPr/>
          </p:nvGrpSpPr>
          <p:grpSpPr>
            <a:xfrm>
              <a:off x="5428213" y="1411651"/>
              <a:ext cx="3472899" cy="6350"/>
              <a:chOff x="5248744" y="2709640"/>
              <a:chExt cx="3472899" cy="6350"/>
            </a:xfrm>
          </p:grpSpPr>
          <p:cxnSp>
            <p:nvCxnSpPr>
              <p:cNvPr id="852" name="직선 연결선 851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3" name="직선 연결선 852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직선 연결선 853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직선 연결선 854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직선 연결선 855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직선 연결선 856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직선 연결선 857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직선 연결선 858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" name="그룹 859"/>
            <p:cNvGrpSpPr/>
            <p:nvPr/>
          </p:nvGrpSpPr>
          <p:grpSpPr>
            <a:xfrm>
              <a:off x="5423450" y="1768724"/>
              <a:ext cx="3472899" cy="6350"/>
              <a:chOff x="5248744" y="2709640"/>
              <a:chExt cx="3472899" cy="6350"/>
            </a:xfrm>
          </p:grpSpPr>
          <p:cxnSp>
            <p:nvCxnSpPr>
              <p:cNvPr id="861" name="직선 연결선 860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직선 연결선 861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직선 연결선 862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직선 연결선 863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직선 연결선 864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직선 연결선 865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7" name="직선 연결선 866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8" name="직선 연결선 867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9" name="그룹 868"/>
            <p:cNvGrpSpPr/>
            <p:nvPr/>
          </p:nvGrpSpPr>
          <p:grpSpPr>
            <a:xfrm>
              <a:off x="5424506" y="2130086"/>
              <a:ext cx="3472899" cy="6671"/>
              <a:chOff x="5248744" y="2708341"/>
              <a:chExt cx="3472899" cy="6671"/>
            </a:xfrm>
          </p:grpSpPr>
          <p:cxnSp>
            <p:nvCxnSpPr>
              <p:cNvPr id="870" name="직선 연결선 869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직선 연결선 870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직선 연결선 871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직선 연결선 872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직선 연결선 873"/>
              <p:cNvCxnSpPr/>
              <p:nvPr/>
            </p:nvCxnSpPr>
            <p:spPr>
              <a:xfrm flipV="1">
                <a:off x="6995934" y="270943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5" name="직선 연결선 874"/>
              <p:cNvCxnSpPr/>
              <p:nvPr/>
            </p:nvCxnSpPr>
            <p:spPr>
              <a:xfrm flipV="1">
                <a:off x="6121405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직선 연결선 875"/>
              <p:cNvCxnSpPr/>
              <p:nvPr/>
            </p:nvCxnSpPr>
            <p:spPr>
              <a:xfrm flipV="1">
                <a:off x="5248744" y="270834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직선 연결선 876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8" name="직선 연결선 877"/>
            <p:cNvCxnSpPr/>
            <p:nvPr/>
          </p:nvCxnSpPr>
          <p:spPr>
            <a:xfrm flipH="1">
              <a:off x="5425726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직선 연결선 878"/>
            <p:cNvCxnSpPr/>
            <p:nvPr/>
          </p:nvCxnSpPr>
          <p:spPr>
            <a:xfrm flipH="1">
              <a:off x="5378101" y="108916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" name="직선 연결선 879"/>
            <p:cNvCxnSpPr/>
            <p:nvPr/>
          </p:nvCxnSpPr>
          <p:spPr>
            <a:xfrm flipH="1">
              <a:off x="5425726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직선 연결선 880"/>
            <p:cNvCxnSpPr/>
            <p:nvPr/>
          </p:nvCxnSpPr>
          <p:spPr>
            <a:xfrm flipH="1">
              <a:off x="5378101" y="125347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직선 연결선 881"/>
            <p:cNvCxnSpPr/>
            <p:nvPr/>
          </p:nvCxnSpPr>
          <p:spPr>
            <a:xfrm flipH="1">
              <a:off x="5425718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직선 연결선 882"/>
            <p:cNvCxnSpPr/>
            <p:nvPr/>
          </p:nvCxnSpPr>
          <p:spPr>
            <a:xfrm flipH="1">
              <a:off x="5378093" y="143683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직선 연결선 883"/>
            <p:cNvCxnSpPr/>
            <p:nvPr/>
          </p:nvCxnSpPr>
          <p:spPr>
            <a:xfrm flipH="1">
              <a:off x="5425718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직선 연결선 884"/>
            <p:cNvCxnSpPr/>
            <p:nvPr/>
          </p:nvCxnSpPr>
          <p:spPr>
            <a:xfrm flipH="1">
              <a:off x="5378093" y="160113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직선 연결선 885"/>
            <p:cNvCxnSpPr/>
            <p:nvPr/>
          </p:nvCxnSpPr>
          <p:spPr>
            <a:xfrm flipH="1">
              <a:off x="5425718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직선 연결선 886"/>
            <p:cNvCxnSpPr/>
            <p:nvPr/>
          </p:nvCxnSpPr>
          <p:spPr>
            <a:xfrm flipH="1">
              <a:off x="5378093" y="18107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직선 연결선 887"/>
            <p:cNvCxnSpPr/>
            <p:nvPr/>
          </p:nvCxnSpPr>
          <p:spPr>
            <a:xfrm flipH="1">
              <a:off x="5425718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직선 연결선 888"/>
            <p:cNvCxnSpPr/>
            <p:nvPr/>
          </p:nvCxnSpPr>
          <p:spPr>
            <a:xfrm flipH="1">
              <a:off x="5378093" y="19750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0" name="그룹 889"/>
            <p:cNvGrpSpPr/>
            <p:nvPr/>
          </p:nvGrpSpPr>
          <p:grpSpPr>
            <a:xfrm>
              <a:off x="5378085" y="2158380"/>
              <a:ext cx="47625" cy="396000"/>
              <a:chOff x="5206635" y="3804258"/>
              <a:chExt cx="47625" cy="308306"/>
            </a:xfrm>
          </p:grpSpPr>
          <p:cxnSp>
            <p:nvCxnSpPr>
              <p:cNvPr id="891" name="직선 연결선 890"/>
              <p:cNvCxnSpPr/>
              <p:nvPr/>
            </p:nvCxnSpPr>
            <p:spPr>
              <a:xfrm flipH="1">
                <a:off x="5254260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2" name="직선 연결선 891"/>
              <p:cNvCxnSpPr/>
              <p:nvPr/>
            </p:nvCxnSpPr>
            <p:spPr>
              <a:xfrm flipH="1">
                <a:off x="5206635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직선 연결선 892"/>
              <p:cNvCxnSpPr/>
              <p:nvPr/>
            </p:nvCxnSpPr>
            <p:spPr>
              <a:xfrm flipH="1">
                <a:off x="5254260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직선 연결선 893"/>
              <p:cNvCxnSpPr/>
              <p:nvPr/>
            </p:nvCxnSpPr>
            <p:spPr>
              <a:xfrm flipH="1">
                <a:off x="5206635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95" name="직선 연결선 894"/>
            <p:cNvCxnSpPr/>
            <p:nvPr/>
          </p:nvCxnSpPr>
          <p:spPr>
            <a:xfrm flipV="1">
              <a:off x="1959497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직선 연결선 895"/>
            <p:cNvCxnSpPr/>
            <p:nvPr/>
          </p:nvCxnSpPr>
          <p:spPr>
            <a:xfrm flipV="1">
              <a:off x="1562622" y="22623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직선 연결선 896"/>
            <p:cNvCxnSpPr/>
            <p:nvPr/>
          </p:nvCxnSpPr>
          <p:spPr>
            <a:xfrm flipV="1">
              <a:off x="1165572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직선 연결선 897"/>
            <p:cNvCxnSpPr/>
            <p:nvPr/>
          </p:nvCxnSpPr>
          <p:spPr>
            <a:xfrm flipV="1">
              <a:off x="768697" y="226210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9" name="그룹 898"/>
            <p:cNvGrpSpPr/>
            <p:nvPr/>
          </p:nvGrpSpPr>
          <p:grpSpPr>
            <a:xfrm>
              <a:off x="1219547" y="1680436"/>
              <a:ext cx="1111237" cy="222"/>
              <a:chOff x="994122" y="3326314"/>
              <a:chExt cx="1166923" cy="222"/>
            </a:xfrm>
          </p:grpSpPr>
          <p:cxnSp>
            <p:nvCxnSpPr>
              <p:cNvPr id="900" name="직선 연결선 899"/>
              <p:cNvCxnSpPr/>
              <p:nvPr/>
            </p:nvCxnSpPr>
            <p:spPr>
              <a:xfrm flipV="1">
                <a:off x="1783045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1" name="직선 연결선 900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2" name="직선 연결선 901"/>
              <p:cNvCxnSpPr/>
              <p:nvPr/>
            </p:nvCxnSpPr>
            <p:spPr>
              <a:xfrm flipV="1">
                <a:off x="994122" y="332631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3" name="그룹 902"/>
            <p:cNvGrpSpPr/>
            <p:nvPr/>
          </p:nvGrpSpPr>
          <p:grpSpPr>
            <a:xfrm>
              <a:off x="975071" y="1972985"/>
              <a:ext cx="1368000" cy="222"/>
              <a:chOff x="994122" y="3618863"/>
              <a:chExt cx="1171925" cy="222"/>
            </a:xfrm>
          </p:grpSpPr>
          <p:cxnSp>
            <p:nvCxnSpPr>
              <p:cNvPr id="904" name="직선 연결선 903"/>
              <p:cNvCxnSpPr/>
              <p:nvPr/>
            </p:nvCxnSpPr>
            <p:spPr>
              <a:xfrm flipV="1">
                <a:off x="1788047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직선 연결선 904"/>
              <p:cNvCxnSpPr/>
              <p:nvPr/>
            </p:nvCxnSpPr>
            <p:spPr>
              <a:xfrm flipV="1">
                <a:off x="1391172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6" name="직선 연결선 905"/>
              <p:cNvCxnSpPr/>
              <p:nvPr/>
            </p:nvCxnSpPr>
            <p:spPr>
              <a:xfrm flipV="1">
                <a:off x="994122" y="361886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7" name="그룹 906"/>
            <p:cNvGrpSpPr/>
            <p:nvPr/>
          </p:nvGrpSpPr>
          <p:grpSpPr>
            <a:xfrm>
              <a:off x="1468647" y="1387666"/>
              <a:ext cx="864000" cy="0"/>
              <a:chOff x="1391172" y="3326536"/>
              <a:chExt cx="774875" cy="0"/>
            </a:xfrm>
          </p:grpSpPr>
          <p:cxnSp>
            <p:nvCxnSpPr>
              <p:cNvPr id="908" name="직선 연결선 907"/>
              <p:cNvCxnSpPr/>
              <p:nvPr/>
            </p:nvCxnSpPr>
            <p:spPr>
              <a:xfrm flipV="1">
                <a:off x="1788047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9" name="직선 연결선 908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10" name="직선 연결선 909"/>
            <p:cNvCxnSpPr/>
            <p:nvPr/>
          </p:nvCxnSpPr>
          <p:spPr>
            <a:xfrm flipV="1">
              <a:off x="1718673" y="1095566"/>
              <a:ext cx="61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직선 연결선 910"/>
            <p:cNvCxnSpPr/>
            <p:nvPr/>
          </p:nvCxnSpPr>
          <p:spPr>
            <a:xfrm flipH="1">
              <a:off x="1597650" y="110379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직선 연결선 911"/>
            <p:cNvCxnSpPr/>
            <p:nvPr/>
          </p:nvCxnSpPr>
          <p:spPr>
            <a:xfrm flipH="1">
              <a:off x="1496865" y="124429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직선 연결선 912"/>
            <p:cNvCxnSpPr/>
            <p:nvPr/>
          </p:nvCxnSpPr>
          <p:spPr>
            <a:xfrm flipH="1">
              <a:off x="1358061" y="139832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직선 연결선 913"/>
            <p:cNvCxnSpPr/>
            <p:nvPr/>
          </p:nvCxnSpPr>
          <p:spPr>
            <a:xfrm flipH="1">
              <a:off x="1257276" y="15388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5" name="직선 연결선 914"/>
            <p:cNvCxnSpPr/>
            <p:nvPr/>
          </p:nvCxnSpPr>
          <p:spPr>
            <a:xfrm flipH="1">
              <a:off x="1120676" y="170096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직선 연결선 915"/>
            <p:cNvCxnSpPr/>
            <p:nvPr/>
          </p:nvCxnSpPr>
          <p:spPr>
            <a:xfrm flipH="1">
              <a:off x="1013541" y="183510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7" name="직선 연결선 916"/>
            <p:cNvCxnSpPr/>
            <p:nvPr/>
          </p:nvCxnSpPr>
          <p:spPr>
            <a:xfrm flipH="1">
              <a:off x="878570" y="199496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직선 연결선 917"/>
            <p:cNvCxnSpPr/>
            <p:nvPr/>
          </p:nvCxnSpPr>
          <p:spPr>
            <a:xfrm flipH="1">
              <a:off x="771435" y="212911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9" name="그룹 918"/>
            <p:cNvGrpSpPr/>
            <p:nvPr/>
          </p:nvGrpSpPr>
          <p:grpSpPr>
            <a:xfrm>
              <a:off x="11133378" y="2141550"/>
              <a:ext cx="1176780" cy="2188"/>
              <a:chOff x="10961928" y="3787428"/>
              <a:chExt cx="1176780" cy="2188"/>
            </a:xfrm>
          </p:grpSpPr>
          <p:cxnSp>
            <p:nvCxnSpPr>
              <p:cNvPr id="920" name="직선 연결선 91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1" name="직선 연결선 92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직선 연결선 92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3" name="직선 연결선 922"/>
            <p:cNvCxnSpPr/>
            <p:nvPr/>
          </p:nvCxnSpPr>
          <p:spPr>
            <a:xfrm flipH="1">
              <a:off x="12301495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직선 연결선 923"/>
            <p:cNvCxnSpPr/>
            <p:nvPr/>
          </p:nvCxnSpPr>
          <p:spPr>
            <a:xfrm flipH="1">
              <a:off x="12253870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직선 연결선 924"/>
            <p:cNvCxnSpPr/>
            <p:nvPr/>
          </p:nvCxnSpPr>
          <p:spPr>
            <a:xfrm flipH="1">
              <a:off x="12301495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직선 연결선 925"/>
            <p:cNvCxnSpPr/>
            <p:nvPr/>
          </p:nvCxnSpPr>
          <p:spPr>
            <a:xfrm flipH="1">
              <a:off x="12253870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7" name="직선 연결선 926"/>
            <p:cNvCxnSpPr/>
            <p:nvPr/>
          </p:nvCxnSpPr>
          <p:spPr>
            <a:xfrm flipH="1">
              <a:off x="12301487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직선 연결선 927"/>
            <p:cNvCxnSpPr/>
            <p:nvPr/>
          </p:nvCxnSpPr>
          <p:spPr>
            <a:xfrm flipH="1">
              <a:off x="12253862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9" name="직선 연결선 928"/>
            <p:cNvCxnSpPr/>
            <p:nvPr/>
          </p:nvCxnSpPr>
          <p:spPr>
            <a:xfrm flipH="1">
              <a:off x="12301487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직선 연결선 929"/>
            <p:cNvCxnSpPr/>
            <p:nvPr/>
          </p:nvCxnSpPr>
          <p:spPr>
            <a:xfrm flipH="1">
              <a:off x="12253862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1" name="직선 연결선 930"/>
            <p:cNvCxnSpPr/>
            <p:nvPr/>
          </p:nvCxnSpPr>
          <p:spPr>
            <a:xfrm flipH="1">
              <a:off x="12301487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직선 연결선 931"/>
            <p:cNvCxnSpPr/>
            <p:nvPr/>
          </p:nvCxnSpPr>
          <p:spPr>
            <a:xfrm flipH="1">
              <a:off x="12253862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직선 연결선 932"/>
            <p:cNvCxnSpPr/>
            <p:nvPr/>
          </p:nvCxnSpPr>
          <p:spPr>
            <a:xfrm flipH="1">
              <a:off x="12301487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직선 연결선 933"/>
            <p:cNvCxnSpPr/>
            <p:nvPr/>
          </p:nvCxnSpPr>
          <p:spPr>
            <a:xfrm flipH="1">
              <a:off x="12253862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직선 연결선 934"/>
            <p:cNvCxnSpPr/>
            <p:nvPr/>
          </p:nvCxnSpPr>
          <p:spPr>
            <a:xfrm flipH="1">
              <a:off x="12301479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직선 연결선 935"/>
            <p:cNvCxnSpPr/>
            <p:nvPr/>
          </p:nvCxnSpPr>
          <p:spPr>
            <a:xfrm flipH="1">
              <a:off x="12253854" y="217965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직선 연결선 936"/>
            <p:cNvCxnSpPr/>
            <p:nvPr/>
          </p:nvCxnSpPr>
          <p:spPr>
            <a:xfrm flipH="1">
              <a:off x="12301479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H="1">
              <a:off x="12253854" y="23439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H="1">
              <a:off x="239770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0" name="직선 연결선 939"/>
            <p:cNvCxnSpPr/>
            <p:nvPr/>
          </p:nvCxnSpPr>
          <p:spPr>
            <a:xfrm flipH="1">
              <a:off x="235008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H="1">
              <a:off x="238818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H="1">
              <a:off x="234056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H="1">
              <a:off x="238342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H="1">
              <a:off x="233579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직선 연결선 944"/>
            <p:cNvCxnSpPr/>
            <p:nvPr/>
          </p:nvCxnSpPr>
          <p:spPr>
            <a:xfrm flipH="1">
              <a:off x="238082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H="1">
              <a:off x="233320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직선 연결선 946"/>
            <p:cNvCxnSpPr/>
            <p:nvPr/>
          </p:nvCxnSpPr>
          <p:spPr>
            <a:xfrm flipH="1">
              <a:off x="238558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H="1">
              <a:off x="233796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직선 연결선 948"/>
            <p:cNvCxnSpPr/>
            <p:nvPr/>
          </p:nvCxnSpPr>
          <p:spPr>
            <a:xfrm flipH="1">
              <a:off x="650462" y="2287492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H="1">
              <a:off x="536977" y="240894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직선 연결선 950"/>
            <p:cNvCxnSpPr/>
            <p:nvPr/>
          </p:nvCxnSpPr>
          <p:spPr>
            <a:xfrm flipH="1">
              <a:off x="3953459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H="1">
              <a:off x="3905834" y="110970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직선 연결선 952"/>
            <p:cNvCxnSpPr/>
            <p:nvPr/>
          </p:nvCxnSpPr>
          <p:spPr>
            <a:xfrm flipH="1">
              <a:off x="3943935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4" name="직선 연결선 953"/>
            <p:cNvCxnSpPr/>
            <p:nvPr/>
          </p:nvCxnSpPr>
          <p:spPr>
            <a:xfrm flipH="1">
              <a:off x="3896310" y="1400224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직선 연결선 954"/>
            <p:cNvCxnSpPr/>
            <p:nvPr/>
          </p:nvCxnSpPr>
          <p:spPr>
            <a:xfrm flipH="1">
              <a:off x="3939170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직선 연결선 955"/>
            <p:cNvCxnSpPr/>
            <p:nvPr/>
          </p:nvCxnSpPr>
          <p:spPr>
            <a:xfrm flipH="1">
              <a:off x="3891545" y="1691995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직선 연결선 956"/>
            <p:cNvCxnSpPr/>
            <p:nvPr/>
          </p:nvCxnSpPr>
          <p:spPr>
            <a:xfrm flipH="1">
              <a:off x="3936578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직선 연결선 957"/>
            <p:cNvCxnSpPr/>
            <p:nvPr/>
          </p:nvCxnSpPr>
          <p:spPr>
            <a:xfrm flipH="1">
              <a:off x="3888953" y="1990792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직선 연결선 958"/>
            <p:cNvCxnSpPr/>
            <p:nvPr/>
          </p:nvCxnSpPr>
          <p:spPr>
            <a:xfrm flipH="1">
              <a:off x="3941335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직선 연결선 959"/>
            <p:cNvCxnSpPr/>
            <p:nvPr/>
          </p:nvCxnSpPr>
          <p:spPr>
            <a:xfrm flipH="1">
              <a:off x="3893710" y="227178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1" name="그룹 960"/>
            <p:cNvGrpSpPr/>
            <p:nvPr/>
          </p:nvGrpSpPr>
          <p:grpSpPr>
            <a:xfrm>
              <a:off x="3943955" y="1069511"/>
              <a:ext cx="1440000" cy="2188"/>
              <a:chOff x="3639155" y="2709039"/>
              <a:chExt cx="1567480" cy="2188"/>
            </a:xfrm>
          </p:grpSpPr>
          <p:cxnSp>
            <p:nvCxnSpPr>
              <p:cNvPr id="962" name="직선 연결선 96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4" name="직선 연결선 96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6" name="그룹 965"/>
            <p:cNvGrpSpPr/>
            <p:nvPr/>
          </p:nvGrpSpPr>
          <p:grpSpPr>
            <a:xfrm>
              <a:off x="3952419" y="1344824"/>
              <a:ext cx="1440000" cy="2188"/>
              <a:chOff x="3639155" y="2709039"/>
              <a:chExt cx="1567480" cy="2188"/>
            </a:xfrm>
          </p:grpSpPr>
          <p:cxnSp>
            <p:nvCxnSpPr>
              <p:cNvPr id="967" name="직선 연결선 96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9" name="직선 연결선 96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0" name="직선 연결선 96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1" name="그룹 970"/>
            <p:cNvGrpSpPr/>
            <p:nvPr/>
          </p:nvGrpSpPr>
          <p:grpSpPr>
            <a:xfrm>
              <a:off x="3938602" y="1637227"/>
              <a:ext cx="1440000" cy="2188"/>
              <a:chOff x="3639155" y="2709039"/>
              <a:chExt cx="1567480" cy="2188"/>
            </a:xfrm>
          </p:grpSpPr>
          <p:cxnSp>
            <p:nvCxnSpPr>
              <p:cNvPr id="972" name="직선 연결선 97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직선 연결선 97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직선 연결선 97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직선 연결선 97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6" name="그룹 975"/>
            <p:cNvGrpSpPr/>
            <p:nvPr/>
          </p:nvGrpSpPr>
          <p:grpSpPr>
            <a:xfrm>
              <a:off x="3905834" y="1942231"/>
              <a:ext cx="1440000" cy="2188"/>
              <a:chOff x="3639155" y="2709039"/>
              <a:chExt cx="1567480" cy="2188"/>
            </a:xfrm>
          </p:grpSpPr>
          <p:cxnSp>
            <p:nvCxnSpPr>
              <p:cNvPr id="977" name="직선 연결선 97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직선 연결선 97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직선 연결선 97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직선 연결선 97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1" name="그룹 980"/>
            <p:cNvGrpSpPr/>
            <p:nvPr/>
          </p:nvGrpSpPr>
          <p:grpSpPr>
            <a:xfrm>
              <a:off x="3930537" y="2240885"/>
              <a:ext cx="1440000" cy="2188"/>
              <a:chOff x="3639155" y="2709039"/>
              <a:chExt cx="1567480" cy="2188"/>
            </a:xfrm>
          </p:grpSpPr>
          <p:cxnSp>
            <p:nvCxnSpPr>
              <p:cNvPr id="982" name="직선 연결선 98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직선 연결선 98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직선 연결선 98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직선 연결선 98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6" name="그룹 985"/>
            <p:cNvGrpSpPr/>
            <p:nvPr/>
          </p:nvGrpSpPr>
          <p:grpSpPr>
            <a:xfrm>
              <a:off x="2394126" y="1075778"/>
              <a:ext cx="1512000" cy="0"/>
              <a:chOff x="3639155" y="2709039"/>
              <a:chExt cx="1567480" cy="2188"/>
            </a:xfrm>
          </p:grpSpPr>
          <p:cxnSp>
            <p:nvCxnSpPr>
              <p:cNvPr id="987" name="직선 연결선 98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직선 연결선 98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직선 연결선 98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직선 연결선 98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1" name="그룹 990"/>
            <p:cNvGrpSpPr/>
            <p:nvPr/>
          </p:nvGrpSpPr>
          <p:grpSpPr>
            <a:xfrm>
              <a:off x="2393834" y="1372501"/>
              <a:ext cx="1512000" cy="0"/>
              <a:chOff x="3639155" y="2709039"/>
              <a:chExt cx="1567480" cy="2188"/>
            </a:xfrm>
          </p:grpSpPr>
          <p:cxnSp>
            <p:nvCxnSpPr>
              <p:cNvPr id="992" name="직선 연결선 99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직선 연결선 99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직선 연결선 99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직선 연결선 99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6" name="그룹 995"/>
            <p:cNvGrpSpPr/>
            <p:nvPr/>
          </p:nvGrpSpPr>
          <p:grpSpPr>
            <a:xfrm>
              <a:off x="2402814" y="1680436"/>
              <a:ext cx="1512000" cy="0"/>
              <a:chOff x="3639155" y="2709039"/>
              <a:chExt cx="1567480" cy="2188"/>
            </a:xfrm>
          </p:grpSpPr>
          <p:cxnSp>
            <p:nvCxnSpPr>
              <p:cNvPr id="997" name="직선 연결선 99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직선 연결선 99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직선 연결선 99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직선 연결선 99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1" name="그룹 1000"/>
            <p:cNvGrpSpPr/>
            <p:nvPr/>
          </p:nvGrpSpPr>
          <p:grpSpPr>
            <a:xfrm>
              <a:off x="2384310" y="1959310"/>
              <a:ext cx="1512000" cy="0"/>
              <a:chOff x="3639155" y="2709039"/>
              <a:chExt cx="1567480" cy="2188"/>
            </a:xfrm>
          </p:grpSpPr>
          <p:cxnSp>
            <p:nvCxnSpPr>
              <p:cNvPr id="1002" name="직선 연결선 100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3" name="직선 연결선 100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직선 연결선 100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직선 연결선 100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6" name="그룹 1005"/>
            <p:cNvGrpSpPr/>
            <p:nvPr/>
          </p:nvGrpSpPr>
          <p:grpSpPr>
            <a:xfrm>
              <a:off x="2388306" y="2250859"/>
              <a:ext cx="1512000" cy="0"/>
              <a:chOff x="3639155" y="2709039"/>
              <a:chExt cx="1567480" cy="2188"/>
            </a:xfrm>
          </p:grpSpPr>
          <p:cxnSp>
            <p:nvCxnSpPr>
              <p:cNvPr id="1007" name="직선 연결선 100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직선 연결선 100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직선 연결선 100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직선 연결선 100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556106" y="2543837"/>
              <a:ext cx="4814431" cy="4351"/>
              <a:chOff x="403706" y="2406677"/>
              <a:chExt cx="4814431" cy="4351"/>
            </a:xfrm>
          </p:grpSpPr>
          <p:grpSp>
            <p:nvGrpSpPr>
              <p:cNvPr id="1012" name="그룹 1011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023" name="직선 연결선 1022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4" name="직선 연결선 1023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5" name="직선 연결선 1024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6" name="직선 연결선 1025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7" name="직선 연결선 1026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3" name="그룹 1012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019" name="직선 연결선 1018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0" name="직선 연결선 1019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1" name="직선 연결선 1020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2" name="직선 연결선 1021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" name="그룹 1013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15" name="직선 연결선 1014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6" name="직선 연결선 1015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7" name="직선 연결선 1016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8" name="직선 연결선 1017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8" name="직선 연결선 1027"/>
            <p:cNvCxnSpPr/>
            <p:nvPr/>
          </p:nvCxnSpPr>
          <p:spPr>
            <a:xfrm flipV="1">
              <a:off x="8455899" y="25199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직선 연결선 1028"/>
            <p:cNvCxnSpPr/>
            <p:nvPr/>
          </p:nvCxnSpPr>
          <p:spPr>
            <a:xfrm flipV="1">
              <a:off x="7585229" y="252388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8018705" y="252291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1" name="그룹 1030"/>
            <p:cNvGrpSpPr/>
            <p:nvPr/>
          </p:nvGrpSpPr>
          <p:grpSpPr>
            <a:xfrm>
              <a:off x="8929669" y="2522911"/>
              <a:ext cx="2201254" cy="2358"/>
              <a:chOff x="8961179" y="2704044"/>
              <a:chExt cx="1974499" cy="82"/>
            </a:xfrm>
          </p:grpSpPr>
          <p:cxnSp>
            <p:nvCxnSpPr>
              <p:cNvPr id="1032" name="직선 연결선 103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직선 연결선 103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직선 연결선 103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직선 연결선 103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직선 연결선 103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7" name="그룹 1036"/>
            <p:cNvGrpSpPr/>
            <p:nvPr/>
          </p:nvGrpSpPr>
          <p:grpSpPr>
            <a:xfrm>
              <a:off x="11147652" y="2522266"/>
              <a:ext cx="1176780" cy="2188"/>
              <a:chOff x="10961928" y="3787428"/>
              <a:chExt cx="1176780" cy="2188"/>
            </a:xfrm>
          </p:grpSpPr>
          <p:cxnSp>
            <p:nvCxnSpPr>
              <p:cNvPr id="1038" name="직선 연결선 103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직선 연결선 103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직선 연결선 103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1" name="직선 연결선 1040"/>
            <p:cNvCxnSpPr/>
            <p:nvPr/>
          </p:nvCxnSpPr>
          <p:spPr>
            <a:xfrm flipH="1">
              <a:off x="8918256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H="1">
              <a:off x="8870631" y="256350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H="1">
              <a:off x="8918256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H="1">
              <a:off x="8870631" y="272780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직선 연결선 1044"/>
            <p:cNvCxnSpPr/>
            <p:nvPr/>
          </p:nvCxnSpPr>
          <p:spPr>
            <a:xfrm flipH="1">
              <a:off x="8918248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H="1">
              <a:off x="8870623" y="291117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H="1">
              <a:off x="8918248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H="1">
              <a:off x="8870623" y="30754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직선 연결선 1048"/>
            <p:cNvCxnSpPr/>
            <p:nvPr/>
          </p:nvCxnSpPr>
          <p:spPr>
            <a:xfrm flipH="1">
              <a:off x="11164266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H="1">
              <a:off x="11116641" y="2543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H="1">
              <a:off x="11164266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H="1">
              <a:off x="11116641" y="2708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직선 연결선 1052"/>
            <p:cNvCxnSpPr/>
            <p:nvPr/>
          </p:nvCxnSpPr>
          <p:spPr>
            <a:xfrm flipH="1">
              <a:off x="12301479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H="1">
              <a:off x="12253854" y="254541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H="1">
              <a:off x="12301479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H="1">
              <a:off x="12253854" y="27097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7" name="그룹 1056"/>
            <p:cNvGrpSpPr/>
            <p:nvPr/>
          </p:nvGrpSpPr>
          <p:grpSpPr>
            <a:xfrm>
              <a:off x="8929669" y="2888671"/>
              <a:ext cx="2201254" cy="2358"/>
              <a:chOff x="8961179" y="2704044"/>
              <a:chExt cx="1974499" cy="82"/>
            </a:xfrm>
          </p:grpSpPr>
          <p:cxnSp>
            <p:nvCxnSpPr>
              <p:cNvPr id="1058" name="직선 연결선 1057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9" name="직선 연결선 1058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직선 연결선 1059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직선 연결선 1060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2" name="직선 연결선 1061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3" name="그룹 1062"/>
            <p:cNvGrpSpPr/>
            <p:nvPr/>
          </p:nvGrpSpPr>
          <p:grpSpPr>
            <a:xfrm>
              <a:off x="11147652" y="2888026"/>
              <a:ext cx="1176780" cy="2188"/>
              <a:chOff x="10961928" y="3787428"/>
              <a:chExt cx="1176780" cy="2188"/>
            </a:xfrm>
          </p:grpSpPr>
          <p:cxnSp>
            <p:nvCxnSpPr>
              <p:cNvPr id="1064" name="직선 연결선 1063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5" name="직선 연결선 1064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6" name="직선 연결선 1065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67" name="직선 연결선 1066"/>
            <p:cNvCxnSpPr/>
            <p:nvPr/>
          </p:nvCxnSpPr>
          <p:spPr>
            <a:xfrm flipH="1">
              <a:off x="11171886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직선 연결선 1067"/>
            <p:cNvCxnSpPr/>
            <p:nvPr/>
          </p:nvCxnSpPr>
          <p:spPr>
            <a:xfrm flipH="1">
              <a:off x="11124261" y="292480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H="1">
              <a:off x="11171886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직선 연결선 1069"/>
            <p:cNvCxnSpPr/>
            <p:nvPr/>
          </p:nvCxnSpPr>
          <p:spPr>
            <a:xfrm flipH="1">
              <a:off x="11124261" y="30891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1" name="그룹 1070"/>
            <p:cNvGrpSpPr/>
            <p:nvPr/>
          </p:nvGrpSpPr>
          <p:grpSpPr>
            <a:xfrm>
              <a:off x="8937289" y="3248367"/>
              <a:ext cx="2201254" cy="2358"/>
              <a:chOff x="8961179" y="2704044"/>
              <a:chExt cx="1974499" cy="82"/>
            </a:xfrm>
          </p:grpSpPr>
          <p:cxnSp>
            <p:nvCxnSpPr>
              <p:cNvPr id="1072" name="직선 연결선 107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3" name="직선 연결선 107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4" name="직선 연결선 107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직선 연결선 107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직선 연결선 107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7" name="그룹 1076"/>
            <p:cNvGrpSpPr/>
            <p:nvPr/>
          </p:nvGrpSpPr>
          <p:grpSpPr>
            <a:xfrm>
              <a:off x="11155272" y="3247722"/>
              <a:ext cx="1176780" cy="2188"/>
              <a:chOff x="10961928" y="3787428"/>
              <a:chExt cx="1176780" cy="2188"/>
            </a:xfrm>
          </p:grpSpPr>
          <p:cxnSp>
            <p:nvCxnSpPr>
              <p:cNvPr id="1078" name="직선 연결선 107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9" name="직선 연결선 107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직선 연결선 107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81" name="직선 연결선 1080"/>
            <p:cNvCxnSpPr/>
            <p:nvPr/>
          </p:nvCxnSpPr>
          <p:spPr>
            <a:xfrm flipH="1">
              <a:off x="12306183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H="1">
              <a:off x="12258558" y="2918790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H="1">
              <a:off x="12306183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H="1">
              <a:off x="12258558" y="308309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5" name="그룹 1084"/>
            <p:cNvGrpSpPr/>
            <p:nvPr/>
          </p:nvGrpSpPr>
          <p:grpSpPr>
            <a:xfrm>
              <a:off x="1994193" y="936759"/>
              <a:ext cx="3477662" cy="0"/>
              <a:chOff x="5248744" y="2711227"/>
              <a:chExt cx="3477662" cy="4763"/>
            </a:xfrm>
          </p:grpSpPr>
          <p:cxnSp>
            <p:nvCxnSpPr>
              <p:cNvPr id="1086" name="직선 연결선 1085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직선 연결선 1086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직선 연결선 1087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직선 연결선 1088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직선 연결선 1089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직선 연결선 1090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직선 연결선 1091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직선 연결선 1092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4" name="그룹 1093"/>
            <p:cNvGrpSpPr/>
            <p:nvPr/>
          </p:nvGrpSpPr>
          <p:grpSpPr>
            <a:xfrm>
              <a:off x="5511964" y="936869"/>
              <a:ext cx="3477662" cy="0"/>
              <a:chOff x="5248744" y="2711227"/>
              <a:chExt cx="3477662" cy="4763"/>
            </a:xfrm>
          </p:grpSpPr>
          <p:cxnSp>
            <p:nvCxnSpPr>
              <p:cNvPr id="1095" name="직선 연결선 1094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직선 연결선 1095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직선 연결선 1096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직선 연결선 1097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직선 연결선 1098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직선 연결선 1099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직선 연결선 1100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직선 연결선 1101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03" name="직선 연결선 1102"/>
            <p:cNvCxnSpPr/>
            <p:nvPr/>
          </p:nvCxnSpPr>
          <p:spPr>
            <a:xfrm flipV="1">
              <a:off x="9889810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직선 연결선 1103"/>
            <p:cNvCxnSpPr/>
            <p:nvPr/>
          </p:nvCxnSpPr>
          <p:spPr>
            <a:xfrm flipV="1">
              <a:off x="9014377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9447853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10330341" y="93675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H="1">
              <a:off x="6716181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H="1">
              <a:off x="6668556" y="10875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H="1">
              <a:off x="6716181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H="1">
              <a:off x="6668556" y="125188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H="1">
              <a:off x="6716173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직선 연결선 1111"/>
            <p:cNvCxnSpPr/>
            <p:nvPr/>
          </p:nvCxnSpPr>
          <p:spPr>
            <a:xfrm flipH="1">
              <a:off x="6668548" y="14352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H="1">
              <a:off x="6716173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H="1">
              <a:off x="6668548" y="159954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H="1">
              <a:off x="6716173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H="1">
              <a:off x="6668548" y="180912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직선 연결선 1116"/>
            <p:cNvCxnSpPr/>
            <p:nvPr/>
          </p:nvCxnSpPr>
          <p:spPr>
            <a:xfrm flipH="1">
              <a:off x="6716173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H="1">
              <a:off x="6668548" y="197342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9" name="그룹 1118"/>
            <p:cNvGrpSpPr/>
            <p:nvPr/>
          </p:nvGrpSpPr>
          <p:grpSpPr>
            <a:xfrm>
              <a:off x="558365" y="2589874"/>
              <a:ext cx="4814431" cy="4351"/>
              <a:chOff x="403706" y="2406677"/>
              <a:chExt cx="4814431" cy="4351"/>
            </a:xfrm>
          </p:grpSpPr>
          <p:grpSp>
            <p:nvGrpSpPr>
              <p:cNvPr id="1120" name="그룹 1119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131" name="직선 연결선 1130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2" name="직선 연결선 1131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3" name="직선 연결선 1132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4" name="직선 연결선 1133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5" name="직선 연결선 1134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1" name="그룹 1120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127" name="직선 연결선 112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8" name="직선 연결선 112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9" name="직선 연결선 112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0" name="직선 연결선 112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2" name="그룹 1121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123" name="직선 연결선 1122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4" name="직선 연결선 1123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5" name="직선 연결선 1124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6" name="직선 연결선 1125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36" name="직선 연결선 1135"/>
            <p:cNvCxnSpPr/>
            <p:nvPr/>
          </p:nvCxnSpPr>
          <p:spPr>
            <a:xfrm flipH="1">
              <a:off x="628568" y="2251900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직선 연결선 1136"/>
            <p:cNvCxnSpPr/>
            <p:nvPr/>
          </p:nvCxnSpPr>
          <p:spPr>
            <a:xfrm flipH="1">
              <a:off x="515083" y="237334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직선 연결선 1137"/>
            <p:cNvCxnSpPr/>
            <p:nvPr/>
          </p:nvCxnSpPr>
          <p:spPr>
            <a:xfrm flipH="1">
              <a:off x="838576" y="19865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직선 연결선 1138"/>
            <p:cNvCxnSpPr/>
            <p:nvPr/>
          </p:nvCxnSpPr>
          <p:spPr>
            <a:xfrm flipH="1">
              <a:off x="731441" y="212067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직선 연결선 1139"/>
            <p:cNvCxnSpPr/>
            <p:nvPr/>
          </p:nvCxnSpPr>
          <p:spPr>
            <a:xfrm flipH="1">
              <a:off x="1074011" y="170010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직선 연결선 1140"/>
            <p:cNvCxnSpPr/>
            <p:nvPr/>
          </p:nvCxnSpPr>
          <p:spPr>
            <a:xfrm flipH="1">
              <a:off x="966876" y="183425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직선 연결선 1141"/>
            <p:cNvCxnSpPr/>
            <p:nvPr/>
          </p:nvCxnSpPr>
          <p:spPr>
            <a:xfrm flipH="1">
              <a:off x="1306779" y="140405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직선 연결선 1142"/>
            <p:cNvCxnSpPr/>
            <p:nvPr/>
          </p:nvCxnSpPr>
          <p:spPr>
            <a:xfrm flipH="1">
              <a:off x="1205994" y="154455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4" name="직선 연결선 1143"/>
            <p:cNvCxnSpPr/>
            <p:nvPr/>
          </p:nvCxnSpPr>
          <p:spPr>
            <a:xfrm flipH="1">
              <a:off x="1544827" y="110890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직선 연결선 1144"/>
            <p:cNvCxnSpPr/>
            <p:nvPr/>
          </p:nvCxnSpPr>
          <p:spPr>
            <a:xfrm flipH="1">
              <a:off x="1444042" y="124940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직선 연결선 1145"/>
            <p:cNvCxnSpPr/>
            <p:nvPr/>
          </p:nvCxnSpPr>
          <p:spPr>
            <a:xfrm flipV="1">
              <a:off x="6293254" y="217617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직선 연결선 1146"/>
            <p:cNvCxnSpPr/>
            <p:nvPr/>
          </p:nvCxnSpPr>
          <p:spPr>
            <a:xfrm flipV="1">
              <a:off x="5420593" y="217487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직선 연결선 1147"/>
            <p:cNvCxnSpPr/>
            <p:nvPr/>
          </p:nvCxnSpPr>
          <p:spPr>
            <a:xfrm flipV="1">
              <a:off x="5859625" y="218154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9" name="그룹 1148"/>
            <p:cNvGrpSpPr/>
            <p:nvPr/>
          </p:nvGrpSpPr>
          <p:grpSpPr>
            <a:xfrm rot="1854697">
              <a:off x="6777564" y="2370728"/>
              <a:ext cx="792000" cy="321"/>
              <a:chOff x="5511689" y="2383418"/>
              <a:chExt cx="860442" cy="321"/>
            </a:xfrm>
          </p:grpSpPr>
          <p:cxnSp>
            <p:nvCxnSpPr>
              <p:cNvPr id="1150" name="직선 연결선 1149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" name="직선 연결선 1150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2" name="그룹 1151"/>
            <p:cNvGrpSpPr/>
            <p:nvPr/>
          </p:nvGrpSpPr>
          <p:grpSpPr>
            <a:xfrm rot="1854697">
              <a:off x="6725289" y="2377189"/>
              <a:ext cx="792000" cy="321"/>
              <a:chOff x="5511689" y="2383418"/>
              <a:chExt cx="860442" cy="321"/>
            </a:xfrm>
          </p:grpSpPr>
          <p:cxnSp>
            <p:nvCxnSpPr>
              <p:cNvPr id="1153" name="직선 연결선 1152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4" name="직선 연결선 1153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5" name="그룹 1154"/>
            <p:cNvGrpSpPr/>
            <p:nvPr/>
          </p:nvGrpSpPr>
          <p:grpSpPr>
            <a:xfrm rot="1854697">
              <a:off x="7487465" y="2800886"/>
              <a:ext cx="792000" cy="321"/>
              <a:chOff x="5511689" y="2383418"/>
              <a:chExt cx="860442" cy="321"/>
            </a:xfrm>
          </p:grpSpPr>
          <p:cxnSp>
            <p:nvCxnSpPr>
              <p:cNvPr id="1156" name="직선 연결선 1155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7" name="직선 연결선 1156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8" name="그룹 1157"/>
            <p:cNvGrpSpPr/>
            <p:nvPr/>
          </p:nvGrpSpPr>
          <p:grpSpPr>
            <a:xfrm rot="1854697">
              <a:off x="7423481" y="2801036"/>
              <a:ext cx="792000" cy="321"/>
              <a:chOff x="5511689" y="2383418"/>
              <a:chExt cx="860442" cy="321"/>
            </a:xfrm>
          </p:grpSpPr>
          <p:cxnSp>
            <p:nvCxnSpPr>
              <p:cNvPr id="1159" name="직선 연결선 1158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직선 연결선 1159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61" name="직선 연결선 1160"/>
            <p:cNvCxnSpPr/>
            <p:nvPr/>
          </p:nvCxnSpPr>
          <p:spPr>
            <a:xfrm>
              <a:off x="8253213" y="3036118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직선 연결선 1161"/>
            <p:cNvCxnSpPr/>
            <p:nvPr/>
          </p:nvCxnSpPr>
          <p:spPr>
            <a:xfrm>
              <a:off x="8209484" y="3049902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63" name="그룹 1162"/>
            <p:cNvGrpSpPr/>
            <p:nvPr/>
          </p:nvGrpSpPr>
          <p:grpSpPr>
            <a:xfrm>
              <a:off x="8937289" y="3283994"/>
              <a:ext cx="2201254" cy="2358"/>
              <a:chOff x="8961179" y="2704044"/>
              <a:chExt cx="1974499" cy="82"/>
            </a:xfrm>
          </p:grpSpPr>
          <p:cxnSp>
            <p:nvCxnSpPr>
              <p:cNvPr id="1164" name="직선 연결선 1163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직선 연결선 1164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직선 연결선 1165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7" name="직선 연결선 1166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8" name="직선 연결선 1167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9" name="그룹 1168"/>
            <p:cNvGrpSpPr/>
            <p:nvPr/>
          </p:nvGrpSpPr>
          <p:grpSpPr>
            <a:xfrm>
              <a:off x="11150612" y="3286831"/>
              <a:ext cx="1176780" cy="2188"/>
              <a:chOff x="10961928" y="3787428"/>
              <a:chExt cx="1176780" cy="2188"/>
            </a:xfrm>
          </p:grpSpPr>
          <p:cxnSp>
            <p:nvCxnSpPr>
              <p:cNvPr id="1170" name="직선 연결선 116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1" name="직선 연결선 117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2" name="직선 연결선 117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73" name="직선 연결선 1172"/>
            <p:cNvCxnSpPr/>
            <p:nvPr/>
          </p:nvCxnSpPr>
          <p:spPr>
            <a:xfrm flipV="1">
              <a:off x="8494379" y="3289243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직선 연결선 1173"/>
            <p:cNvCxnSpPr/>
            <p:nvPr/>
          </p:nvCxnSpPr>
          <p:spPr>
            <a:xfrm flipV="1">
              <a:off x="8486365" y="32524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77" name="직선 연결선 1176"/>
          <p:cNvCxnSpPr/>
          <p:nvPr/>
        </p:nvCxnSpPr>
        <p:spPr>
          <a:xfrm>
            <a:off x="7573322" y="1490585"/>
            <a:ext cx="0" cy="140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9" name="직선 연결선 1178"/>
          <p:cNvCxnSpPr/>
          <p:nvPr/>
        </p:nvCxnSpPr>
        <p:spPr>
          <a:xfrm>
            <a:off x="9764719" y="1475048"/>
            <a:ext cx="0" cy="212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0" name="그룹 1179"/>
          <p:cNvGrpSpPr/>
          <p:nvPr/>
        </p:nvGrpSpPr>
        <p:grpSpPr>
          <a:xfrm>
            <a:off x="774628" y="1429285"/>
            <a:ext cx="10577343" cy="2230179"/>
            <a:chOff x="586792" y="1232143"/>
            <a:chExt cx="10577343" cy="2230179"/>
          </a:xfrm>
        </p:grpSpPr>
        <p:sp>
          <p:nvSpPr>
            <p:cNvPr id="1181" name="TextBox 1180"/>
            <p:cNvSpPr txBox="1"/>
            <p:nvPr/>
          </p:nvSpPr>
          <p:spPr>
            <a:xfrm>
              <a:off x="1276789" y="1270350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2" name="TextBox 1181"/>
            <p:cNvSpPr txBox="1"/>
            <p:nvPr/>
          </p:nvSpPr>
          <p:spPr>
            <a:xfrm>
              <a:off x="1064785" y="1559094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3" name="TextBox 1182"/>
            <p:cNvSpPr txBox="1"/>
            <p:nvPr/>
          </p:nvSpPr>
          <p:spPr>
            <a:xfrm>
              <a:off x="844536" y="184798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4" name="TextBox 1183"/>
            <p:cNvSpPr txBox="1"/>
            <p:nvPr/>
          </p:nvSpPr>
          <p:spPr>
            <a:xfrm>
              <a:off x="594412" y="2142216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5" name="TextBox 1184"/>
            <p:cNvSpPr txBox="1"/>
            <p:nvPr/>
          </p:nvSpPr>
          <p:spPr>
            <a:xfrm>
              <a:off x="586792" y="2286996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6" name="TextBox 1185"/>
            <p:cNvSpPr txBox="1"/>
            <p:nvPr/>
          </p:nvSpPr>
          <p:spPr>
            <a:xfrm>
              <a:off x="2038927" y="1249705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7" name="TextBox 1186"/>
            <p:cNvSpPr txBox="1"/>
            <p:nvPr/>
          </p:nvSpPr>
          <p:spPr>
            <a:xfrm>
              <a:off x="2046547" y="140972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8" name="TextBox 1187"/>
            <p:cNvSpPr txBox="1"/>
            <p:nvPr/>
          </p:nvSpPr>
          <p:spPr>
            <a:xfrm>
              <a:off x="2046397" y="155401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9" name="TextBox 1188"/>
            <p:cNvSpPr txBox="1"/>
            <p:nvPr/>
          </p:nvSpPr>
          <p:spPr>
            <a:xfrm>
              <a:off x="2038543" y="185370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0" name="TextBox 1189"/>
            <p:cNvSpPr txBox="1"/>
            <p:nvPr/>
          </p:nvSpPr>
          <p:spPr>
            <a:xfrm>
              <a:off x="2035924" y="212815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1" name="TextBox 1190"/>
            <p:cNvSpPr txBox="1"/>
            <p:nvPr/>
          </p:nvSpPr>
          <p:spPr>
            <a:xfrm>
              <a:off x="2034654" y="2272931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2" name="TextBox 1191"/>
            <p:cNvSpPr txBox="1"/>
            <p:nvPr/>
          </p:nvSpPr>
          <p:spPr>
            <a:xfrm>
              <a:off x="3553886" y="1233011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3" name="TextBox 1192"/>
            <p:cNvSpPr txBox="1"/>
            <p:nvPr/>
          </p:nvSpPr>
          <p:spPr>
            <a:xfrm>
              <a:off x="3561506" y="138350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4" name="TextBox 1193"/>
            <p:cNvSpPr txBox="1"/>
            <p:nvPr/>
          </p:nvSpPr>
          <p:spPr>
            <a:xfrm>
              <a:off x="3561356" y="153732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5" name="TextBox 1194"/>
            <p:cNvSpPr txBox="1"/>
            <p:nvPr/>
          </p:nvSpPr>
          <p:spPr>
            <a:xfrm>
              <a:off x="3567791" y="182271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6" name="TextBox 1195"/>
            <p:cNvSpPr txBox="1"/>
            <p:nvPr/>
          </p:nvSpPr>
          <p:spPr>
            <a:xfrm>
              <a:off x="3569935" y="211145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7" name="TextBox 1196"/>
            <p:cNvSpPr txBox="1"/>
            <p:nvPr/>
          </p:nvSpPr>
          <p:spPr>
            <a:xfrm>
              <a:off x="3567078" y="2256237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8" name="TextBox 1197"/>
            <p:cNvSpPr txBox="1"/>
            <p:nvPr/>
          </p:nvSpPr>
          <p:spPr>
            <a:xfrm>
              <a:off x="3567715" y="2418744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7E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9" name="TextBox 1198"/>
            <p:cNvSpPr txBox="1"/>
            <p:nvPr/>
          </p:nvSpPr>
          <p:spPr>
            <a:xfrm>
              <a:off x="3564858" y="2563524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7F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0" name="TextBox 1199"/>
            <p:cNvSpPr txBox="1"/>
            <p:nvPr/>
          </p:nvSpPr>
          <p:spPr>
            <a:xfrm>
              <a:off x="5068933" y="1241957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1" name="TextBox 1200"/>
            <p:cNvSpPr txBox="1"/>
            <p:nvPr/>
          </p:nvSpPr>
          <p:spPr>
            <a:xfrm>
              <a:off x="5069300" y="143099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2" name="TextBox 1201"/>
            <p:cNvSpPr txBox="1"/>
            <p:nvPr/>
          </p:nvSpPr>
          <p:spPr>
            <a:xfrm>
              <a:off x="5075585" y="161112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3" name="TextBox 1202"/>
            <p:cNvSpPr txBox="1"/>
            <p:nvPr/>
          </p:nvSpPr>
          <p:spPr>
            <a:xfrm>
              <a:off x="5075585" y="1771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  <a:endPara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4" name="TextBox 1203"/>
            <p:cNvSpPr txBox="1"/>
            <p:nvPr/>
          </p:nvSpPr>
          <p:spPr>
            <a:xfrm>
              <a:off x="5067965" y="1961647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6E</a:t>
              </a:r>
            </a:p>
          </p:txBody>
        </p:sp>
        <p:sp>
          <p:nvSpPr>
            <p:cNvPr id="1205" name="TextBox 1204"/>
            <p:cNvSpPr txBox="1"/>
            <p:nvPr/>
          </p:nvSpPr>
          <p:spPr>
            <a:xfrm>
              <a:off x="5067965" y="2121667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6F</a:t>
              </a:r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6356414" y="1257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6356781" y="1446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8" name="TextBox 1207"/>
            <p:cNvSpPr txBox="1"/>
            <p:nvPr/>
          </p:nvSpPr>
          <p:spPr>
            <a:xfrm>
              <a:off x="6363066" y="1626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9" name="TextBox 1208"/>
            <p:cNvSpPr txBox="1"/>
            <p:nvPr/>
          </p:nvSpPr>
          <p:spPr>
            <a:xfrm>
              <a:off x="6363066" y="1786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10" name="TextBox 1209"/>
            <p:cNvSpPr txBox="1"/>
            <p:nvPr/>
          </p:nvSpPr>
          <p:spPr>
            <a:xfrm>
              <a:off x="6355446" y="1976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5E</a:t>
              </a:r>
            </a:p>
          </p:txBody>
        </p:sp>
        <p:sp>
          <p:nvSpPr>
            <p:cNvPr id="1211" name="TextBox 1210"/>
            <p:cNvSpPr txBox="1"/>
            <p:nvPr/>
          </p:nvSpPr>
          <p:spPr>
            <a:xfrm>
              <a:off x="6355446" y="2136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12" name="TextBox 1211"/>
            <p:cNvSpPr txBox="1"/>
            <p:nvPr/>
          </p:nvSpPr>
          <p:spPr>
            <a:xfrm>
              <a:off x="7311163" y="1232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3" name="TextBox 1212"/>
            <p:cNvSpPr txBox="1"/>
            <p:nvPr/>
          </p:nvSpPr>
          <p:spPr>
            <a:xfrm>
              <a:off x="7311530" y="1421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4" name="TextBox 1213"/>
            <p:cNvSpPr txBox="1"/>
            <p:nvPr/>
          </p:nvSpPr>
          <p:spPr>
            <a:xfrm>
              <a:off x="7317815" y="1601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5" name="TextBox 1214"/>
            <p:cNvSpPr txBox="1"/>
            <p:nvPr/>
          </p:nvSpPr>
          <p:spPr>
            <a:xfrm>
              <a:off x="7317815" y="1761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4D</a:t>
              </a:r>
            </a:p>
          </p:txBody>
        </p:sp>
        <p:sp>
          <p:nvSpPr>
            <p:cNvPr id="1216" name="TextBox 1215"/>
            <p:cNvSpPr txBox="1"/>
            <p:nvPr/>
          </p:nvSpPr>
          <p:spPr>
            <a:xfrm>
              <a:off x="7310195" y="1951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17" name="TextBox 1216"/>
            <p:cNvSpPr txBox="1"/>
            <p:nvPr/>
          </p:nvSpPr>
          <p:spPr>
            <a:xfrm>
              <a:off x="7310195" y="2111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4F</a:t>
              </a:r>
            </a:p>
          </p:txBody>
        </p:sp>
        <p:sp>
          <p:nvSpPr>
            <p:cNvPr id="1218" name="TextBox 1217"/>
            <p:cNvSpPr txBox="1"/>
            <p:nvPr/>
          </p:nvSpPr>
          <p:spPr>
            <a:xfrm>
              <a:off x="7310002" y="231992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7310369" y="250896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7316654" y="2689093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1" name="TextBox 1220"/>
            <p:cNvSpPr txBox="1"/>
            <p:nvPr/>
          </p:nvSpPr>
          <p:spPr>
            <a:xfrm>
              <a:off x="7644314" y="2849113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4J</a:t>
              </a:r>
            </a:p>
          </p:txBody>
        </p:sp>
        <p:sp>
          <p:nvSpPr>
            <p:cNvPr id="1222" name="TextBox 1221"/>
            <p:cNvSpPr txBox="1"/>
            <p:nvPr/>
          </p:nvSpPr>
          <p:spPr>
            <a:xfrm>
              <a:off x="7917692" y="306984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8192012" y="3229869"/>
              <a:ext cx="25199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4l</a:t>
              </a:r>
            </a:p>
          </p:txBody>
        </p:sp>
        <p:cxnSp>
          <p:nvCxnSpPr>
            <p:cNvPr id="1224" name="직선 연결선 1223"/>
            <p:cNvCxnSpPr/>
            <p:nvPr/>
          </p:nvCxnSpPr>
          <p:spPr>
            <a:xfrm flipV="1">
              <a:off x="7653304" y="307079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" name="직선 연결선 1224"/>
            <p:cNvCxnSpPr/>
            <p:nvPr/>
          </p:nvCxnSpPr>
          <p:spPr>
            <a:xfrm flipV="1">
              <a:off x="8101861" y="306984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TextBox 1225"/>
            <p:cNvSpPr txBox="1"/>
            <p:nvPr/>
          </p:nvSpPr>
          <p:spPr>
            <a:xfrm>
              <a:off x="8576392" y="123912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7" name="TextBox 1226"/>
            <p:cNvSpPr txBox="1"/>
            <p:nvPr/>
          </p:nvSpPr>
          <p:spPr>
            <a:xfrm>
              <a:off x="8576759" y="1428158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8" name="TextBox 1227"/>
            <p:cNvSpPr txBox="1"/>
            <p:nvPr/>
          </p:nvSpPr>
          <p:spPr>
            <a:xfrm>
              <a:off x="8583044" y="160829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8583044" y="176831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30" name="TextBox 1229"/>
            <p:cNvSpPr txBox="1"/>
            <p:nvPr/>
          </p:nvSpPr>
          <p:spPr>
            <a:xfrm>
              <a:off x="8575424" y="1958810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3E</a:t>
              </a:r>
            </a:p>
          </p:txBody>
        </p:sp>
        <p:sp>
          <p:nvSpPr>
            <p:cNvPr id="1231" name="TextBox 1230"/>
            <p:cNvSpPr txBox="1"/>
            <p:nvPr/>
          </p:nvSpPr>
          <p:spPr>
            <a:xfrm>
              <a:off x="8575424" y="2118830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8575231" y="232690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3" name="TextBox 1232"/>
            <p:cNvSpPr txBox="1"/>
            <p:nvPr/>
          </p:nvSpPr>
          <p:spPr>
            <a:xfrm>
              <a:off x="8575598" y="2515938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4" name="TextBox 1233"/>
            <p:cNvSpPr txBox="1"/>
            <p:nvPr/>
          </p:nvSpPr>
          <p:spPr>
            <a:xfrm>
              <a:off x="8581883" y="2696070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5" name="TextBox 1234"/>
            <p:cNvSpPr txBox="1"/>
            <p:nvPr/>
          </p:nvSpPr>
          <p:spPr>
            <a:xfrm>
              <a:off x="8568772" y="2880810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3J</a:t>
              </a:r>
            </a:p>
          </p:txBody>
        </p:sp>
        <p:sp>
          <p:nvSpPr>
            <p:cNvPr id="1236" name="TextBox 1235"/>
            <p:cNvSpPr txBox="1"/>
            <p:nvPr/>
          </p:nvSpPr>
          <p:spPr>
            <a:xfrm>
              <a:off x="8568579" y="308888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7" name="TextBox 1236"/>
            <p:cNvSpPr txBox="1"/>
            <p:nvPr/>
          </p:nvSpPr>
          <p:spPr>
            <a:xfrm>
              <a:off x="8568946" y="3255058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8" name="TextBox 1237"/>
            <p:cNvSpPr txBox="1"/>
            <p:nvPr/>
          </p:nvSpPr>
          <p:spPr>
            <a:xfrm>
              <a:off x="9512845" y="123924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9" name="TextBox 1238"/>
            <p:cNvSpPr txBox="1"/>
            <p:nvPr/>
          </p:nvSpPr>
          <p:spPr>
            <a:xfrm>
              <a:off x="9513212" y="142827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0" name="TextBox 1239"/>
            <p:cNvSpPr txBox="1"/>
            <p:nvPr/>
          </p:nvSpPr>
          <p:spPr>
            <a:xfrm>
              <a:off x="9519497" y="1608411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1" name="TextBox 1240"/>
            <p:cNvSpPr txBox="1"/>
            <p:nvPr/>
          </p:nvSpPr>
          <p:spPr>
            <a:xfrm>
              <a:off x="9519497" y="176843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2D</a:t>
              </a:r>
            </a:p>
          </p:txBody>
        </p:sp>
        <p:sp>
          <p:nvSpPr>
            <p:cNvPr id="1242" name="TextBox 1241"/>
            <p:cNvSpPr txBox="1"/>
            <p:nvPr/>
          </p:nvSpPr>
          <p:spPr>
            <a:xfrm>
              <a:off x="9511877" y="1958931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E</a:t>
              </a:r>
            </a:p>
          </p:txBody>
        </p:sp>
        <p:sp>
          <p:nvSpPr>
            <p:cNvPr id="1243" name="TextBox 1242"/>
            <p:cNvSpPr txBox="1"/>
            <p:nvPr/>
          </p:nvSpPr>
          <p:spPr>
            <a:xfrm>
              <a:off x="9511877" y="2118951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F</a:t>
              </a:r>
            </a:p>
          </p:txBody>
        </p:sp>
        <p:sp>
          <p:nvSpPr>
            <p:cNvPr id="1244" name="TextBox 1243"/>
            <p:cNvSpPr txBox="1"/>
            <p:nvPr/>
          </p:nvSpPr>
          <p:spPr>
            <a:xfrm>
              <a:off x="9511684" y="232702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5" name="TextBox 1244"/>
            <p:cNvSpPr txBox="1"/>
            <p:nvPr/>
          </p:nvSpPr>
          <p:spPr>
            <a:xfrm>
              <a:off x="9512051" y="251605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6" name="TextBox 1245"/>
            <p:cNvSpPr txBox="1"/>
            <p:nvPr/>
          </p:nvSpPr>
          <p:spPr>
            <a:xfrm>
              <a:off x="9525956" y="2696191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7" name="TextBox 1246"/>
            <p:cNvSpPr txBox="1"/>
            <p:nvPr/>
          </p:nvSpPr>
          <p:spPr>
            <a:xfrm>
              <a:off x="9512845" y="2880931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2J</a:t>
              </a:r>
            </a:p>
          </p:txBody>
        </p:sp>
        <p:sp>
          <p:nvSpPr>
            <p:cNvPr id="1248" name="TextBox 1247"/>
            <p:cNvSpPr txBox="1"/>
            <p:nvPr/>
          </p:nvSpPr>
          <p:spPr>
            <a:xfrm>
              <a:off x="9505032" y="308900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9" name="TextBox 1248"/>
            <p:cNvSpPr txBox="1"/>
            <p:nvPr/>
          </p:nvSpPr>
          <p:spPr>
            <a:xfrm>
              <a:off x="9505399" y="3255179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0" name="TextBox 1249"/>
            <p:cNvSpPr txBox="1"/>
            <p:nvPr/>
          </p:nvSpPr>
          <p:spPr>
            <a:xfrm>
              <a:off x="10802038" y="124632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1" name="TextBox 1250"/>
            <p:cNvSpPr txBox="1"/>
            <p:nvPr/>
          </p:nvSpPr>
          <p:spPr>
            <a:xfrm>
              <a:off x="10802405" y="1435367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2" name="TextBox 1251"/>
            <p:cNvSpPr txBox="1"/>
            <p:nvPr/>
          </p:nvSpPr>
          <p:spPr>
            <a:xfrm>
              <a:off x="10808690" y="161549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10808690" y="177551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D</a:t>
              </a:r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10801070" y="1966019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10801070" y="2126039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1F</a:t>
              </a:r>
            </a:p>
          </p:txBody>
        </p:sp>
        <p:sp>
          <p:nvSpPr>
            <p:cNvPr id="1256" name="TextBox 1255"/>
            <p:cNvSpPr txBox="1"/>
            <p:nvPr/>
          </p:nvSpPr>
          <p:spPr>
            <a:xfrm>
              <a:off x="10800877" y="233410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7" name="TextBox 1256"/>
            <p:cNvSpPr txBox="1"/>
            <p:nvPr/>
          </p:nvSpPr>
          <p:spPr>
            <a:xfrm>
              <a:off x="10801244" y="2523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8" name="TextBox 1257"/>
            <p:cNvSpPr txBox="1"/>
            <p:nvPr/>
          </p:nvSpPr>
          <p:spPr>
            <a:xfrm>
              <a:off x="10807529" y="2703279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9" name="TextBox 1258"/>
            <p:cNvSpPr txBox="1"/>
            <p:nvPr/>
          </p:nvSpPr>
          <p:spPr>
            <a:xfrm>
              <a:off x="10794418" y="2888019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1J</a:t>
              </a:r>
            </a:p>
          </p:txBody>
        </p:sp>
        <p:sp>
          <p:nvSpPr>
            <p:cNvPr id="1260" name="TextBox 1259"/>
            <p:cNvSpPr txBox="1"/>
            <p:nvPr/>
          </p:nvSpPr>
          <p:spPr>
            <a:xfrm>
              <a:off x="10794225" y="309608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1" name="TextBox 1260"/>
            <p:cNvSpPr txBox="1"/>
            <p:nvPr/>
          </p:nvSpPr>
          <p:spPr>
            <a:xfrm>
              <a:off x="10794592" y="3262267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2" name="TextBox 1261"/>
            <p:cNvSpPr txBox="1"/>
            <p:nvPr/>
          </p:nvSpPr>
          <p:spPr>
            <a:xfrm>
              <a:off x="6708331" y="2319552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6990638" y="250859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cxnSp>
        <p:nvCxnSpPr>
          <p:cNvPr id="1264" name="직선 연결선 1263"/>
          <p:cNvCxnSpPr/>
          <p:nvPr/>
        </p:nvCxnSpPr>
        <p:spPr>
          <a:xfrm flipH="1">
            <a:off x="2176043" y="1635164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2" name="TextBox 1751"/>
          <p:cNvSpPr txBox="1"/>
          <p:nvPr/>
        </p:nvSpPr>
        <p:spPr>
          <a:xfrm>
            <a:off x="769706" y="2615718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3" name="TextBox 1752"/>
          <p:cNvSpPr txBox="1"/>
          <p:nvPr/>
        </p:nvSpPr>
        <p:spPr>
          <a:xfrm>
            <a:off x="762086" y="2760498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6" name="TextBox 1755"/>
          <p:cNvSpPr txBox="1"/>
          <p:nvPr/>
        </p:nvSpPr>
        <p:spPr>
          <a:xfrm>
            <a:off x="2223990" y="262867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7" name="TextBox 1756"/>
          <p:cNvSpPr txBox="1"/>
          <p:nvPr/>
        </p:nvSpPr>
        <p:spPr>
          <a:xfrm>
            <a:off x="2229070" y="27734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  <a:r>
              <a:rPr lang="en-US" altLang="ko-KR" sz="7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6" name="TextBox 1175"/>
          <p:cNvSpPr txBox="1"/>
          <p:nvPr/>
        </p:nvSpPr>
        <p:spPr>
          <a:xfrm>
            <a:off x="378169" y="147187"/>
            <a:ext cx="33317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BPT Block &amp; Traffic Mapping </a:t>
            </a:r>
            <a:r>
              <a:rPr lang="ko-KR" altLang="en-US" smtClean="0"/>
              <a:t>구조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618988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4" name="직선 연결선 733"/>
          <p:cNvCxnSpPr/>
          <p:nvPr/>
        </p:nvCxnSpPr>
        <p:spPr>
          <a:xfrm flipH="1">
            <a:off x="855660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850898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직선 연결선 735"/>
          <p:cNvCxnSpPr/>
          <p:nvPr/>
        </p:nvCxnSpPr>
        <p:spPr>
          <a:xfrm flipV="1">
            <a:off x="1155381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직선 연결선 736"/>
          <p:cNvCxnSpPr/>
          <p:nvPr/>
        </p:nvCxnSpPr>
        <p:spPr>
          <a:xfrm flipV="1">
            <a:off x="1075503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직선 연결선 737"/>
          <p:cNvCxnSpPr/>
          <p:nvPr/>
        </p:nvCxnSpPr>
        <p:spPr>
          <a:xfrm flipV="1">
            <a:off x="11157389" y="1591379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직선 연결선 738"/>
          <p:cNvCxnSpPr/>
          <p:nvPr/>
        </p:nvCxnSpPr>
        <p:spPr>
          <a:xfrm flipV="1">
            <a:off x="1154905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직선 연결선 739"/>
          <p:cNvCxnSpPr/>
          <p:nvPr/>
        </p:nvCxnSpPr>
        <p:spPr>
          <a:xfrm flipV="1">
            <a:off x="1075027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직선 연결선 740"/>
          <p:cNvCxnSpPr/>
          <p:nvPr/>
        </p:nvCxnSpPr>
        <p:spPr>
          <a:xfrm flipV="1">
            <a:off x="11152626" y="1950948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직선 연결선 741"/>
          <p:cNvCxnSpPr/>
          <p:nvPr/>
        </p:nvCxnSpPr>
        <p:spPr>
          <a:xfrm flipV="1">
            <a:off x="1154905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직선 연결선 742"/>
          <p:cNvCxnSpPr/>
          <p:nvPr/>
        </p:nvCxnSpPr>
        <p:spPr>
          <a:xfrm flipV="1">
            <a:off x="1075027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직선 연결선 743"/>
          <p:cNvCxnSpPr/>
          <p:nvPr/>
        </p:nvCxnSpPr>
        <p:spPr>
          <a:xfrm flipV="1">
            <a:off x="11152626" y="1241336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5" name="그룹 744"/>
          <p:cNvGrpSpPr/>
          <p:nvPr/>
        </p:nvGrpSpPr>
        <p:grpSpPr>
          <a:xfrm>
            <a:off x="8537560" y="1243054"/>
            <a:ext cx="2201254" cy="2358"/>
            <a:chOff x="8961179" y="2704044"/>
            <a:chExt cx="1974499" cy="82"/>
          </a:xfrm>
        </p:grpSpPr>
        <p:cxnSp>
          <p:nvCxnSpPr>
            <p:cNvPr id="1127" name="직선 연결선 11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직선 연결선 11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직선 연결선 11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직선 연결선 11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1" name="직선 연결선 11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6" name="그룹 745"/>
          <p:cNvGrpSpPr/>
          <p:nvPr/>
        </p:nvGrpSpPr>
        <p:grpSpPr>
          <a:xfrm>
            <a:off x="8542929" y="1594554"/>
            <a:ext cx="2201254" cy="2358"/>
            <a:chOff x="8961179" y="2704044"/>
            <a:chExt cx="1974499" cy="82"/>
          </a:xfrm>
        </p:grpSpPr>
        <p:cxnSp>
          <p:nvCxnSpPr>
            <p:cNvPr id="1122" name="직선 연결선 112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직선 연결선 112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직선 연결선 112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직선 연결선 112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직선 연결선 112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" name="그룹 746"/>
          <p:cNvGrpSpPr/>
          <p:nvPr/>
        </p:nvGrpSpPr>
        <p:grpSpPr>
          <a:xfrm>
            <a:off x="8532797" y="1952887"/>
            <a:ext cx="2201254" cy="2358"/>
            <a:chOff x="8961179" y="2704044"/>
            <a:chExt cx="1974499" cy="82"/>
          </a:xfrm>
        </p:grpSpPr>
        <p:cxnSp>
          <p:nvCxnSpPr>
            <p:cNvPr id="1117" name="직선 연결선 11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9" name="직선 연결선 111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직선 연결선 111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직선 연결선 112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8" name="그룹 747"/>
          <p:cNvGrpSpPr/>
          <p:nvPr/>
        </p:nvGrpSpPr>
        <p:grpSpPr>
          <a:xfrm>
            <a:off x="8542317" y="2310077"/>
            <a:ext cx="2201254" cy="2358"/>
            <a:chOff x="8961179" y="2704044"/>
            <a:chExt cx="1974499" cy="82"/>
          </a:xfrm>
        </p:grpSpPr>
        <p:cxnSp>
          <p:nvCxnSpPr>
            <p:cNvPr id="1112" name="직선 연결선 111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9" name="직선 연결선 748"/>
          <p:cNvCxnSpPr/>
          <p:nvPr/>
        </p:nvCxnSpPr>
        <p:spPr>
          <a:xfrm flipH="1">
            <a:off x="855660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직선 연결선 749"/>
          <p:cNvCxnSpPr/>
          <p:nvPr/>
        </p:nvCxnSpPr>
        <p:spPr>
          <a:xfrm flipH="1">
            <a:off x="850898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1" name="직선 연결선 750"/>
          <p:cNvCxnSpPr/>
          <p:nvPr/>
        </p:nvCxnSpPr>
        <p:spPr>
          <a:xfrm flipH="1">
            <a:off x="855659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직선 연결선 751"/>
          <p:cNvCxnSpPr/>
          <p:nvPr/>
        </p:nvCxnSpPr>
        <p:spPr>
          <a:xfrm flipH="1">
            <a:off x="850897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3" name="직선 연결선 752"/>
          <p:cNvCxnSpPr/>
          <p:nvPr/>
        </p:nvCxnSpPr>
        <p:spPr>
          <a:xfrm flipH="1">
            <a:off x="855659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직선 연결선 753"/>
          <p:cNvCxnSpPr/>
          <p:nvPr/>
        </p:nvCxnSpPr>
        <p:spPr>
          <a:xfrm flipH="1">
            <a:off x="850897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직선 연결선 754"/>
          <p:cNvCxnSpPr/>
          <p:nvPr/>
        </p:nvCxnSpPr>
        <p:spPr>
          <a:xfrm flipH="1">
            <a:off x="855659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직선 연결선 755"/>
          <p:cNvCxnSpPr/>
          <p:nvPr/>
        </p:nvCxnSpPr>
        <p:spPr>
          <a:xfrm flipH="1">
            <a:off x="850897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" name="직선 연결선 756"/>
          <p:cNvCxnSpPr/>
          <p:nvPr/>
        </p:nvCxnSpPr>
        <p:spPr>
          <a:xfrm flipH="1">
            <a:off x="855659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직선 연결선 757"/>
          <p:cNvCxnSpPr/>
          <p:nvPr/>
        </p:nvCxnSpPr>
        <p:spPr>
          <a:xfrm flipH="1">
            <a:off x="850897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직선 연결선 758"/>
          <p:cNvCxnSpPr/>
          <p:nvPr/>
        </p:nvCxnSpPr>
        <p:spPr>
          <a:xfrm flipH="1">
            <a:off x="8556591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직선 연결선 759"/>
          <p:cNvCxnSpPr/>
          <p:nvPr/>
        </p:nvCxnSpPr>
        <p:spPr>
          <a:xfrm flipH="1">
            <a:off x="8508966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직선 연결선 760"/>
          <p:cNvCxnSpPr/>
          <p:nvPr/>
        </p:nvCxnSpPr>
        <p:spPr>
          <a:xfrm flipH="1">
            <a:off x="8556591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직선 연결선 761"/>
          <p:cNvCxnSpPr/>
          <p:nvPr/>
        </p:nvCxnSpPr>
        <p:spPr>
          <a:xfrm flipH="1">
            <a:off x="8508966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직선 연결선 762"/>
          <p:cNvCxnSpPr/>
          <p:nvPr/>
        </p:nvCxnSpPr>
        <p:spPr>
          <a:xfrm flipH="1">
            <a:off x="10791204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 flipH="1">
            <a:off x="10743579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직선 연결선 764"/>
          <p:cNvCxnSpPr/>
          <p:nvPr/>
        </p:nvCxnSpPr>
        <p:spPr>
          <a:xfrm flipH="1">
            <a:off x="10791204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직선 연결선 765"/>
          <p:cNvCxnSpPr/>
          <p:nvPr/>
        </p:nvCxnSpPr>
        <p:spPr>
          <a:xfrm flipH="1">
            <a:off x="10743579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직선 연결선 766"/>
          <p:cNvCxnSpPr/>
          <p:nvPr/>
        </p:nvCxnSpPr>
        <p:spPr>
          <a:xfrm flipH="1">
            <a:off x="10791196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직선 연결선 767"/>
          <p:cNvCxnSpPr/>
          <p:nvPr/>
        </p:nvCxnSpPr>
        <p:spPr>
          <a:xfrm flipH="1">
            <a:off x="10743571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직선 연결선 768"/>
          <p:cNvCxnSpPr/>
          <p:nvPr/>
        </p:nvCxnSpPr>
        <p:spPr>
          <a:xfrm flipH="1">
            <a:off x="10791196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직선 연결선 769"/>
          <p:cNvCxnSpPr/>
          <p:nvPr/>
        </p:nvCxnSpPr>
        <p:spPr>
          <a:xfrm flipH="1">
            <a:off x="10743571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직선 연결선 770"/>
          <p:cNvCxnSpPr/>
          <p:nvPr/>
        </p:nvCxnSpPr>
        <p:spPr>
          <a:xfrm flipH="1">
            <a:off x="10791196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직선 연결선 771"/>
          <p:cNvCxnSpPr/>
          <p:nvPr/>
        </p:nvCxnSpPr>
        <p:spPr>
          <a:xfrm flipH="1">
            <a:off x="10743571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직선 연결선 772"/>
          <p:cNvCxnSpPr/>
          <p:nvPr/>
        </p:nvCxnSpPr>
        <p:spPr>
          <a:xfrm flipH="1">
            <a:off x="10791196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직선 연결선 773"/>
          <p:cNvCxnSpPr/>
          <p:nvPr/>
        </p:nvCxnSpPr>
        <p:spPr>
          <a:xfrm flipH="1">
            <a:off x="10743571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직선 연결선 774"/>
          <p:cNvCxnSpPr/>
          <p:nvPr/>
        </p:nvCxnSpPr>
        <p:spPr>
          <a:xfrm flipH="1">
            <a:off x="10791188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H="1">
            <a:off x="10743563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7" name="직선 연결선 776"/>
          <p:cNvCxnSpPr/>
          <p:nvPr/>
        </p:nvCxnSpPr>
        <p:spPr>
          <a:xfrm flipH="1">
            <a:off x="10791188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직선 연결선 777"/>
          <p:cNvCxnSpPr/>
          <p:nvPr/>
        </p:nvCxnSpPr>
        <p:spPr>
          <a:xfrm flipH="1">
            <a:off x="10743563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9" name="그룹 778"/>
          <p:cNvGrpSpPr/>
          <p:nvPr/>
        </p:nvGrpSpPr>
        <p:grpSpPr>
          <a:xfrm>
            <a:off x="5047116" y="1248471"/>
            <a:ext cx="3477662" cy="4763"/>
            <a:chOff x="5248744" y="2711227"/>
            <a:chExt cx="3477662" cy="4763"/>
          </a:xfrm>
        </p:grpSpPr>
        <p:cxnSp>
          <p:nvCxnSpPr>
            <p:cNvPr id="1104" name="직선 연결선 1103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0" name="그룹 779"/>
          <p:cNvGrpSpPr/>
          <p:nvPr/>
        </p:nvGrpSpPr>
        <p:grpSpPr>
          <a:xfrm>
            <a:off x="5055135" y="1594773"/>
            <a:ext cx="3472899" cy="6350"/>
            <a:chOff x="5248744" y="2709640"/>
            <a:chExt cx="3472899" cy="6350"/>
          </a:xfrm>
        </p:grpSpPr>
        <p:cxnSp>
          <p:nvCxnSpPr>
            <p:cNvPr id="1096" name="직선 연결선 1095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직선 연결선 1096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직선 연결선 1097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직선 연결선 1098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직선 연결선 1099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직선 연결선 1100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직선 연결선 1101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직선 연결선 1102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1" name="그룹 780"/>
          <p:cNvGrpSpPr/>
          <p:nvPr/>
        </p:nvGrpSpPr>
        <p:grpSpPr>
          <a:xfrm>
            <a:off x="5050372" y="1949750"/>
            <a:ext cx="3472899" cy="8446"/>
            <a:chOff x="5248744" y="2707544"/>
            <a:chExt cx="3472899" cy="8446"/>
          </a:xfrm>
        </p:grpSpPr>
        <p:cxnSp>
          <p:nvCxnSpPr>
            <p:cNvPr id="1088" name="직선 연결선 1087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직선 연결선 1088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직선 연결선 1089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직선 연결선 1090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직선 연결선 1091"/>
            <p:cNvCxnSpPr/>
            <p:nvPr/>
          </p:nvCxnSpPr>
          <p:spPr>
            <a:xfrm flipV="1">
              <a:off x="6995934" y="27075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직선 연결선 1092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직선 연결선 1093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5" name="직선 연결선 1094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2" name="그룹 781"/>
          <p:cNvGrpSpPr/>
          <p:nvPr/>
        </p:nvGrpSpPr>
        <p:grpSpPr>
          <a:xfrm>
            <a:off x="5051428" y="2313208"/>
            <a:ext cx="3472899" cy="5244"/>
            <a:chOff x="5248744" y="2708341"/>
            <a:chExt cx="3472899" cy="5244"/>
          </a:xfrm>
        </p:grpSpPr>
        <p:cxnSp>
          <p:nvCxnSpPr>
            <p:cNvPr id="1080" name="직선 연결선 107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직선 연결선 108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직선 연결선 108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직선 연결선 108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직선 연결선 1086"/>
            <p:cNvCxnSpPr/>
            <p:nvPr/>
          </p:nvCxnSpPr>
          <p:spPr>
            <a:xfrm flipV="1">
              <a:off x="5687776" y="271024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3" name="직선 연결선 782"/>
          <p:cNvCxnSpPr/>
          <p:nvPr/>
        </p:nvCxnSpPr>
        <p:spPr>
          <a:xfrm flipH="1">
            <a:off x="5052648" y="127228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직선 연결선 784"/>
          <p:cNvCxnSpPr/>
          <p:nvPr/>
        </p:nvCxnSpPr>
        <p:spPr>
          <a:xfrm flipH="1">
            <a:off x="5052648" y="143659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5005023" y="1256412"/>
            <a:ext cx="0" cy="288000"/>
            <a:chOff x="5005023" y="1272287"/>
            <a:chExt cx="0" cy="308306"/>
          </a:xfrm>
        </p:grpSpPr>
        <p:cxnSp>
          <p:nvCxnSpPr>
            <p:cNvPr id="784" name="직선 연결선 78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7" name="직선 연결선 786"/>
          <p:cNvCxnSpPr/>
          <p:nvPr/>
        </p:nvCxnSpPr>
        <p:spPr>
          <a:xfrm flipH="1">
            <a:off x="5052640" y="161995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직선 연결선 788"/>
          <p:cNvCxnSpPr/>
          <p:nvPr/>
        </p:nvCxnSpPr>
        <p:spPr>
          <a:xfrm flipH="1">
            <a:off x="5052640" y="178426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직선 연결선 790"/>
          <p:cNvCxnSpPr/>
          <p:nvPr/>
        </p:nvCxnSpPr>
        <p:spPr>
          <a:xfrm flipH="1">
            <a:off x="5052640" y="19938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직선 연결선 792"/>
          <p:cNvCxnSpPr/>
          <p:nvPr/>
        </p:nvCxnSpPr>
        <p:spPr>
          <a:xfrm flipH="1">
            <a:off x="5052640" y="215814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5" name="그룹 794"/>
          <p:cNvGrpSpPr/>
          <p:nvPr/>
        </p:nvGrpSpPr>
        <p:grpSpPr>
          <a:xfrm>
            <a:off x="5052632" y="2341502"/>
            <a:ext cx="0" cy="396000"/>
            <a:chOff x="5254260" y="3804258"/>
            <a:chExt cx="0" cy="308306"/>
          </a:xfrm>
        </p:grpSpPr>
        <p:cxnSp>
          <p:nvCxnSpPr>
            <p:cNvPr id="1076" name="직선 연결선 1075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직선 연결선 1077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96" name="직선 연결선 795"/>
          <p:cNvCxnSpPr/>
          <p:nvPr/>
        </p:nvCxnSpPr>
        <p:spPr>
          <a:xfrm flipV="1">
            <a:off x="1586419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7" name="직선 연결선 796"/>
          <p:cNvCxnSpPr/>
          <p:nvPr/>
        </p:nvCxnSpPr>
        <p:spPr>
          <a:xfrm flipV="1">
            <a:off x="1189544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직선 연결선 797"/>
          <p:cNvCxnSpPr/>
          <p:nvPr/>
        </p:nvCxnSpPr>
        <p:spPr>
          <a:xfrm flipV="1">
            <a:off x="792494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직선 연결선 798"/>
          <p:cNvCxnSpPr/>
          <p:nvPr/>
        </p:nvCxnSpPr>
        <p:spPr>
          <a:xfrm flipV="1">
            <a:off x="395619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0" name="그룹 799"/>
          <p:cNvGrpSpPr/>
          <p:nvPr/>
        </p:nvGrpSpPr>
        <p:grpSpPr>
          <a:xfrm>
            <a:off x="846469" y="1863558"/>
            <a:ext cx="1111237" cy="222"/>
            <a:chOff x="994122" y="3326314"/>
            <a:chExt cx="1166923" cy="222"/>
          </a:xfrm>
        </p:grpSpPr>
        <p:cxnSp>
          <p:nvCxnSpPr>
            <p:cNvPr id="1073" name="직선 연결선 1072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직선 연결선 1073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직선 연결선 1074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1" name="그룹 800"/>
          <p:cNvGrpSpPr/>
          <p:nvPr/>
        </p:nvGrpSpPr>
        <p:grpSpPr>
          <a:xfrm>
            <a:off x="601993" y="2156107"/>
            <a:ext cx="1368000" cy="222"/>
            <a:chOff x="994122" y="3618863"/>
            <a:chExt cx="1171925" cy="222"/>
          </a:xfrm>
        </p:grpSpPr>
        <p:cxnSp>
          <p:nvCxnSpPr>
            <p:cNvPr id="1070" name="직선 연결선 1069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직선 연결선 1070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직선 연결선 1071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그룹 801"/>
          <p:cNvGrpSpPr/>
          <p:nvPr/>
        </p:nvGrpSpPr>
        <p:grpSpPr>
          <a:xfrm>
            <a:off x="1095569" y="1570788"/>
            <a:ext cx="864000" cy="0"/>
            <a:chOff x="1391172" y="3326536"/>
            <a:chExt cx="774875" cy="0"/>
          </a:xfrm>
        </p:grpSpPr>
        <p:cxnSp>
          <p:nvCxnSpPr>
            <p:cNvPr id="1068" name="직선 연결선 1067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3" name="직선 연결선 802"/>
          <p:cNvCxnSpPr/>
          <p:nvPr/>
        </p:nvCxnSpPr>
        <p:spPr>
          <a:xfrm flipV="1">
            <a:off x="1345595" y="1278688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4" name="직선 연결선 803"/>
          <p:cNvCxnSpPr/>
          <p:nvPr/>
        </p:nvCxnSpPr>
        <p:spPr>
          <a:xfrm flipH="1">
            <a:off x="1224572" y="128691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5" name="직선 연결선 804"/>
          <p:cNvCxnSpPr/>
          <p:nvPr/>
        </p:nvCxnSpPr>
        <p:spPr>
          <a:xfrm flipH="1">
            <a:off x="1123787" y="142741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직선 연결선 805"/>
          <p:cNvCxnSpPr/>
          <p:nvPr/>
        </p:nvCxnSpPr>
        <p:spPr>
          <a:xfrm flipH="1">
            <a:off x="984983" y="158144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7" name="직선 연결선 806"/>
          <p:cNvCxnSpPr/>
          <p:nvPr/>
        </p:nvCxnSpPr>
        <p:spPr>
          <a:xfrm flipH="1">
            <a:off x="884198" y="17219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직선 연결선 807"/>
          <p:cNvCxnSpPr/>
          <p:nvPr/>
        </p:nvCxnSpPr>
        <p:spPr>
          <a:xfrm flipH="1">
            <a:off x="747598" y="188408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직선 연결선 808"/>
          <p:cNvCxnSpPr/>
          <p:nvPr/>
        </p:nvCxnSpPr>
        <p:spPr>
          <a:xfrm flipH="1">
            <a:off x="640463" y="201823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직선 연결선 809"/>
          <p:cNvCxnSpPr/>
          <p:nvPr/>
        </p:nvCxnSpPr>
        <p:spPr>
          <a:xfrm flipH="1">
            <a:off x="505492" y="217809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직선 연결선 810"/>
          <p:cNvCxnSpPr/>
          <p:nvPr/>
        </p:nvCxnSpPr>
        <p:spPr>
          <a:xfrm flipH="1">
            <a:off x="398357" y="231223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2" name="그룹 811"/>
          <p:cNvGrpSpPr/>
          <p:nvPr/>
        </p:nvGrpSpPr>
        <p:grpSpPr>
          <a:xfrm>
            <a:off x="10760300" y="2324672"/>
            <a:ext cx="1176780" cy="2188"/>
            <a:chOff x="10961928" y="3787428"/>
            <a:chExt cx="1176780" cy="2188"/>
          </a:xfrm>
        </p:grpSpPr>
        <p:cxnSp>
          <p:nvCxnSpPr>
            <p:cNvPr id="1065" name="직선 연결선 106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직선 연결선 106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직선 연결선 106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13" name="직선 연결선 812"/>
          <p:cNvCxnSpPr/>
          <p:nvPr/>
        </p:nvCxnSpPr>
        <p:spPr>
          <a:xfrm flipH="1">
            <a:off x="1192841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직선 연결선 813"/>
          <p:cNvCxnSpPr/>
          <p:nvPr/>
        </p:nvCxnSpPr>
        <p:spPr>
          <a:xfrm flipH="1">
            <a:off x="1188079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직선 연결선 814"/>
          <p:cNvCxnSpPr/>
          <p:nvPr/>
        </p:nvCxnSpPr>
        <p:spPr>
          <a:xfrm flipH="1">
            <a:off x="1192841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직선 연결선 815"/>
          <p:cNvCxnSpPr/>
          <p:nvPr/>
        </p:nvCxnSpPr>
        <p:spPr>
          <a:xfrm flipH="1">
            <a:off x="1188079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직선 연결선 816"/>
          <p:cNvCxnSpPr/>
          <p:nvPr/>
        </p:nvCxnSpPr>
        <p:spPr>
          <a:xfrm flipH="1">
            <a:off x="1192840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 flipH="1">
            <a:off x="1188078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직선 연결선 818"/>
          <p:cNvCxnSpPr/>
          <p:nvPr/>
        </p:nvCxnSpPr>
        <p:spPr>
          <a:xfrm flipH="1">
            <a:off x="1192840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직선 연결선 819"/>
          <p:cNvCxnSpPr/>
          <p:nvPr/>
        </p:nvCxnSpPr>
        <p:spPr>
          <a:xfrm flipH="1">
            <a:off x="1188078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직선 연결선 820"/>
          <p:cNvCxnSpPr/>
          <p:nvPr/>
        </p:nvCxnSpPr>
        <p:spPr>
          <a:xfrm flipH="1">
            <a:off x="1192840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직선 연결선 821"/>
          <p:cNvCxnSpPr/>
          <p:nvPr/>
        </p:nvCxnSpPr>
        <p:spPr>
          <a:xfrm flipH="1">
            <a:off x="1188078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직선 연결선 822"/>
          <p:cNvCxnSpPr/>
          <p:nvPr/>
        </p:nvCxnSpPr>
        <p:spPr>
          <a:xfrm flipH="1">
            <a:off x="1192840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4" name="직선 연결선 823"/>
          <p:cNvCxnSpPr/>
          <p:nvPr/>
        </p:nvCxnSpPr>
        <p:spPr>
          <a:xfrm flipH="1">
            <a:off x="1188078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직선 연결선 824"/>
          <p:cNvCxnSpPr/>
          <p:nvPr/>
        </p:nvCxnSpPr>
        <p:spPr>
          <a:xfrm flipH="1">
            <a:off x="11928401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직선 연결선 825"/>
          <p:cNvCxnSpPr/>
          <p:nvPr/>
        </p:nvCxnSpPr>
        <p:spPr>
          <a:xfrm flipH="1">
            <a:off x="11880776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직선 연결선 826"/>
          <p:cNvCxnSpPr/>
          <p:nvPr/>
        </p:nvCxnSpPr>
        <p:spPr>
          <a:xfrm flipH="1">
            <a:off x="11928401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직선 연결선 827"/>
          <p:cNvCxnSpPr/>
          <p:nvPr/>
        </p:nvCxnSpPr>
        <p:spPr>
          <a:xfrm flipH="1">
            <a:off x="11880776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직선 연결선 838"/>
          <p:cNvCxnSpPr/>
          <p:nvPr/>
        </p:nvCxnSpPr>
        <p:spPr>
          <a:xfrm flipH="1">
            <a:off x="277384" y="2470614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직선 연결선 839"/>
          <p:cNvCxnSpPr/>
          <p:nvPr/>
        </p:nvCxnSpPr>
        <p:spPr>
          <a:xfrm flipH="1">
            <a:off x="163899" y="259206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1" name="그룹 850"/>
          <p:cNvGrpSpPr/>
          <p:nvPr/>
        </p:nvGrpSpPr>
        <p:grpSpPr>
          <a:xfrm>
            <a:off x="3570877" y="1252633"/>
            <a:ext cx="1440000" cy="2188"/>
            <a:chOff x="3639155" y="2709039"/>
            <a:chExt cx="1567480" cy="2188"/>
          </a:xfrm>
        </p:grpSpPr>
        <p:cxnSp>
          <p:nvCxnSpPr>
            <p:cNvPr id="1061" name="직선 연결선 106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2" name="직선 연결선 106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직선 연결선 106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직선 연결선 106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2" name="그룹 851"/>
          <p:cNvGrpSpPr/>
          <p:nvPr/>
        </p:nvGrpSpPr>
        <p:grpSpPr>
          <a:xfrm>
            <a:off x="3579341" y="1552660"/>
            <a:ext cx="1440000" cy="2188"/>
            <a:chOff x="3639155" y="2733753"/>
            <a:chExt cx="1567480" cy="2188"/>
          </a:xfrm>
        </p:grpSpPr>
        <p:cxnSp>
          <p:nvCxnSpPr>
            <p:cNvPr id="1057" name="직선 연결선 1056"/>
            <p:cNvCxnSpPr/>
            <p:nvPr/>
          </p:nvCxnSpPr>
          <p:spPr>
            <a:xfrm flipV="1">
              <a:off x="482863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직선 연결선 1057"/>
            <p:cNvCxnSpPr/>
            <p:nvPr/>
          </p:nvCxnSpPr>
          <p:spPr>
            <a:xfrm flipV="1">
              <a:off x="402985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직선 연결선 1058"/>
            <p:cNvCxnSpPr/>
            <p:nvPr/>
          </p:nvCxnSpPr>
          <p:spPr>
            <a:xfrm flipV="1">
              <a:off x="4432205" y="273375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직선 연결선 1059"/>
            <p:cNvCxnSpPr/>
            <p:nvPr/>
          </p:nvCxnSpPr>
          <p:spPr>
            <a:xfrm flipV="1">
              <a:off x="3639155" y="273493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" name="그룹 852"/>
          <p:cNvGrpSpPr/>
          <p:nvPr/>
        </p:nvGrpSpPr>
        <p:grpSpPr>
          <a:xfrm>
            <a:off x="3565524" y="1861539"/>
            <a:ext cx="1440000" cy="2188"/>
            <a:chOff x="3639155" y="2750229"/>
            <a:chExt cx="1567480" cy="2188"/>
          </a:xfrm>
        </p:grpSpPr>
        <p:cxnSp>
          <p:nvCxnSpPr>
            <p:cNvPr id="1053" name="직선 연결선 1052"/>
            <p:cNvCxnSpPr/>
            <p:nvPr/>
          </p:nvCxnSpPr>
          <p:spPr>
            <a:xfrm flipV="1">
              <a:off x="482863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V="1">
              <a:off x="402985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V="1">
              <a:off x="4432205" y="275022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V="1">
              <a:off x="3639155" y="275140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그룹 853"/>
          <p:cNvGrpSpPr/>
          <p:nvPr/>
        </p:nvGrpSpPr>
        <p:grpSpPr>
          <a:xfrm>
            <a:off x="3540994" y="2133591"/>
            <a:ext cx="1440000" cy="2188"/>
            <a:chOff x="3648122" y="2717277"/>
            <a:chExt cx="1567480" cy="2188"/>
          </a:xfrm>
        </p:grpSpPr>
        <p:cxnSp>
          <p:nvCxnSpPr>
            <p:cNvPr id="1049" name="직선 연결선 1048"/>
            <p:cNvCxnSpPr/>
            <p:nvPr/>
          </p:nvCxnSpPr>
          <p:spPr>
            <a:xfrm flipV="1">
              <a:off x="483760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V="1">
              <a:off x="403882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V="1">
              <a:off x="4441172" y="271727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V="1">
              <a:off x="3648122" y="27184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5" name="그룹 854"/>
          <p:cNvGrpSpPr/>
          <p:nvPr/>
        </p:nvGrpSpPr>
        <p:grpSpPr>
          <a:xfrm>
            <a:off x="3557459" y="2424007"/>
            <a:ext cx="1440000" cy="2188"/>
            <a:chOff x="3639155" y="2709039"/>
            <a:chExt cx="1567480" cy="2188"/>
          </a:xfrm>
        </p:grpSpPr>
        <p:cxnSp>
          <p:nvCxnSpPr>
            <p:cNvPr id="1045" name="직선 연결선 104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6" name="그룹 855"/>
          <p:cNvGrpSpPr/>
          <p:nvPr/>
        </p:nvGrpSpPr>
        <p:grpSpPr>
          <a:xfrm>
            <a:off x="2021048" y="1258900"/>
            <a:ext cx="1512000" cy="0"/>
            <a:chOff x="3639155" y="2709039"/>
            <a:chExt cx="1567480" cy="2188"/>
          </a:xfrm>
        </p:grpSpPr>
        <p:cxnSp>
          <p:nvCxnSpPr>
            <p:cNvPr id="1041" name="직선 연결선 104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7" name="그룹 856"/>
          <p:cNvGrpSpPr/>
          <p:nvPr/>
        </p:nvGrpSpPr>
        <p:grpSpPr>
          <a:xfrm>
            <a:off x="2020756" y="1555623"/>
            <a:ext cx="1512000" cy="0"/>
            <a:chOff x="3639155" y="2709039"/>
            <a:chExt cx="1567480" cy="2188"/>
          </a:xfrm>
        </p:grpSpPr>
        <p:cxnSp>
          <p:nvCxnSpPr>
            <p:cNvPr id="1037" name="직선 연결선 1036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직선 연결선 1037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9" name="직선 연결선 1038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직선 연결선 1039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8" name="그룹 857"/>
          <p:cNvGrpSpPr/>
          <p:nvPr/>
        </p:nvGrpSpPr>
        <p:grpSpPr>
          <a:xfrm>
            <a:off x="2029736" y="1863558"/>
            <a:ext cx="1512000" cy="0"/>
            <a:chOff x="3639155" y="2709039"/>
            <a:chExt cx="1567480" cy="2188"/>
          </a:xfrm>
        </p:grpSpPr>
        <p:cxnSp>
          <p:nvCxnSpPr>
            <p:cNvPr id="1033" name="직선 연결선 10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직선 연결선 10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직선 연결선 10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6" name="직선 연결선 10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9" name="그룹 858"/>
          <p:cNvGrpSpPr/>
          <p:nvPr/>
        </p:nvGrpSpPr>
        <p:grpSpPr>
          <a:xfrm>
            <a:off x="2011232" y="2142432"/>
            <a:ext cx="1512000" cy="0"/>
            <a:chOff x="3639155" y="2709039"/>
            <a:chExt cx="1567480" cy="2188"/>
          </a:xfrm>
        </p:grpSpPr>
        <p:cxnSp>
          <p:nvCxnSpPr>
            <p:cNvPr id="1029" name="직선 연결선 102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직선 연결선 103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직선 연결선 103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" name="그룹 859"/>
          <p:cNvGrpSpPr/>
          <p:nvPr/>
        </p:nvGrpSpPr>
        <p:grpSpPr>
          <a:xfrm>
            <a:off x="2015228" y="2433981"/>
            <a:ext cx="1512000" cy="0"/>
            <a:chOff x="3639155" y="2709039"/>
            <a:chExt cx="1567480" cy="2188"/>
          </a:xfrm>
        </p:grpSpPr>
        <p:cxnSp>
          <p:nvCxnSpPr>
            <p:cNvPr id="1025" name="직선 연결선 102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직선 연결선 102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직선 연결선 102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8" name="직선 연결선 102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1" name="그룹 860"/>
          <p:cNvGrpSpPr/>
          <p:nvPr/>
        </p:nvGrpSpPr>
        <p:grpSpPr>
          <a:xfrm>
            <a:off x="183028" y="2726959"/>
            <a:ext cx="4814431" cy="4351"/>
            <a:chOff x="403706" y="2406677"/>
            <a:chExt cx="4814431" cy="4351"/>
          </a:xfrm>
        </p:grpSpPr>
        <p:grpSp>
          <p:nvGrpSpPr>
            <p:cNvPr id="1009" name="그룹 1008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1020" name="직선 연결선 1019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직선 연결선 1020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직선 연결선 1021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직선 연결선 1022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직선 연결선 1023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0" name="그룹 1009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1016" name="직선 연결선 101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직선 연결선 101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8" name="직선 연결선 101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직선 연결선 101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1012" name="직선 연결선 101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직선 연결선 101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4" name="직선 연결선 101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5" name="직선 연결선 101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62" name="직선 연결선 861"/>
          <p:cNvCxnSpPr/>
          <p:nvPr/>
        </p:nvCxnSpPr>
        <p:spPr>
          <a:xfrm flipV="1">
            <a:off x="8082821" y="270306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직선 연결선 862"/>
          <p:cNvCxnSpPr/>
          <p:nvPr/>
        </p:nvCxnSpPr>
        <p:spPr>
          <a:xfrm flipV="1">
            <a:off x="7212151" y="270701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직선 연결선 863"/>
          <p:cNvCxnSpPr/>
          <p:nvPr/>
        </p:nvCxnSpPr>
        <p:spPr>
          <a:xfrm flipV="1">
            <a:off x="7645627" y="2706033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5" name="그룹 864"/>
          <p:cNvGrpSpPr/>
          <p:nvPr/>
        </p:nvGrpSpPr>
        <p:grpSpPr>
          <a:xfrm>
            <a:off x="8556591" y="2706033"/>
            <a:ext cx="2201254" cy="2358"/>
            <a:chOff x="8961179" y="2704044"/>
            <a:chExt cx="1974499" cy="82"/>
          </a:xfrm>
        </p:grpSpPr>
        <p:cxnSp>
          <p:nvCxnSpPr>
            <p:cNvPr id="1004" name="직선 연결선 100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직선 연결선 100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직선 연결선 100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직선 연결선 100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직선 연결선 100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6" name="그룹 865"/>
          <p:cNvGrpSpPr/>
          <p:nvPr/>
        </p:nvGrpSpPr>
        <p:grpSpPr>
          <a:xfrm>
            <a:off x="10774574" y="2705388"/>
            <a:ext cx="1176780" cy="2188"/>
            <a:chOff x="10961928" y="3787428"/>
            <a:chExt cx="1176780" cy="2188"/>
          </a:xfrm>
        </p:grpSpPr>
        <p:cxnSp>
          <p:nvCxnSpPr>
            <p:cNvPr id="1001" name="직선 연결선 1000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2" name="직선 연결선 1001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직선 연결선 1002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7" name="직선 연결선 866"/>
          <p:cNvCxnSpPr/>
          <p:nvPr/>
        </p:nvCxnSpPr>
        <p:spPr>
          <a:xfrm flipH="1">
            <a:off x="8545178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직선 연결선 867"/>
          <p:cNvCxnSpPr/>
          <p:nvPr/>
        </p:nvCxnSpPr>
        <p:spPr>
          <a:xfrm flipH="1">
            <a:off x="8497553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직선 연결선 868"/>
          <p:cNvCxnSpPr/>
          <p:nvPr/>
        </p:nvCxnSpPr>
        <p:spPr>
          <a:xfrm flipH="1">
            <a:off x="8545178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직선 연결선 869"/>
          <p:cNvCxnSpPr/>
          <p:nvPr/>
        </p:nvCxnSpPr>
        <p:spPr>
          <a:xfrm flipH="1">
            <a:off x="8497553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직선 연결선 870"/>
          <p:cNvCxnSpPr/>
          <p:nvPr/>
        </p:nvCxnSpPr>
        <p:spPr>
          <a:xfrm flipH="1">
            <a:off x="8545170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직선 연결선 871"/>
          <p:cNvCxnSpPr/>
          <p:nvPr/>
        </p:nvCxnSpPr>
        <p:spPr>
          <a:xfrm flipH="1">
            <a:off x="8497545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직선 연결선 872"/>
          <p:cNvCxnSpPr/>
          <p:nvPr/>
        </p:nvCxnSpPr>
        <p:spPr>
          <a:xfrm flipH="1">
            <a:off x="8545170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직선 연결선 873"/>
          <p:cNvCxnSpPr/>
          <p:nvPr/>
        </p:nvCxnSpPr>
        <p:spPr>
          <a:xfrm flipH="1">
            <a:off x="8497545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직선 연결선 874"/>
          <p:cNvCxnSpPr/>
          <p:nvPr/>
        </p:nvCxnSpPr>
        <p:spPr>
          <a:xfrm flipH="1">
            <a:off x="10791188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직선 연결선 875"/>
          <p:cNvCxnSpPr/>
          <p:nvPr/>
        </p:nvCxnSpPr>
        <p:spPr>
          <a:xfrm flipH="1">
            <a:off x="10743563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직선 연결선 876"/>
          <p:cNvCxnSpPr/>
          <p:nvPr/>
        </p:nvCxnSpPr>
        <p:spPr>
          <a:xfrm flipH="1">
            <a:off x="10791188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직선 연결선 877"/>
          <p:cNvCxnSpPr/>
          <p:nvPr/>
        </p:nvCxnSpPr>
        <p:spPr>
          <a:xfrm flipH="1">
            <a:off x="10743563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직선 연결선 878"/>
          <p:cNvCxnSpPr/>
          <p:nvPr/>
        </p:nvCxnSpPr>
        <p:spPr>
          <a:xfrm flipH="1">
            <a:off x="11928401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0" name="직선 연결선 879"/>
          <p:cNvCxnSpPr/>
          <p:nvPr/>
        </p:nvCxnSpPr>
        <p:spPr>
          <a:xfrm flipH="1">
            <a:off x="11880776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직선 연결선 880"/>
          <p:cNvCxnSpPr/>
          <p:nvPr/>
        </p:nvCxnSpPr>
        <p:spPr>
          <a:xfrm flipH="1">
            <a:off x="11928401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2" name="직선 연결선 881"/>
          <p:cNvCxnSpPr/>
          <p:nvPr/>
        </p:nvCxnSpPr>
        <p:spPr>
          <a:xfrm flipH="1">
            <a:off x="11880776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3" name="그룹 882"/>
          <p:cNvGrpSpPr/>
          <p:nvPr/>
        </p:nvGrpSpPr>
        <p:grpSpPr>
          <a:xfrm>
            <a:off x="8556591" y="3071793"/>
            <a:ext cx="2201254" cy="2358"/>
            <a:chOff x="8961179" y="2704044"/>
            <a:chExt cx="1974499" cy="82"/>
          </a:xfrm>
        </p:grpSpPr>
        <p:cxnSp>
          <p:nvCxnSpPr>
            <p:cNvPr id="996" name="직선 연결선 99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직선 연결선 99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직선 연결선 99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직선 연결선 99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직선 연결선 99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그룹 883"/>
          <p:cNvGrpSpPr/>
          <p:nvPr/>
        </p:nvGrpSpPr>
        <p:grpSpPr>
          <a:xfrm>
            <a:off x="10774574" y="3071148"/>
            <a:ext cx="1176780" cy="2188"/>
            <a:chOff x="10961928" y="3787428"/>
            <a:chExt cx="1176780" cy="2188"/>
          </a:xfrm>
        </p:grpSpPr>
        <p:cxnSp>
          <p:nvCxnSpPr>
            <p:cNvPr id="993" name="직선 연결선 992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직선 연결선 993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직선 연결선 994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5" name="직선 연결선 884"/>
          <p:cNvCxnSpPr/>
          <p:nvPr/>
        </p:nvCxnSpPr>
        <p:spPr>
          <a:xfrm flipH="1">
            <a:off x="10798808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직선 연결선 885"/>
          <p:cNvCxnSpPr/>
          <p:nvPr/>
        </p:nvCxnSpPr>
        <p:spPr>
          <a:xfrm flipH="1">
            <a:off x="10751183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직선 연결선 886"/>
          <p:cNvCxnSpPr/>
          <p:nvPr/>
        </p:nvCxnSpPr>
        <p:spPr>
          <a:xfrm flipH="1">
            <a:off x="10798808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8" name="직선 연결선 887"/>
          <p:cNvCxnSpPr/>
          <p:nvPr/>
        </p:nvCxnSpPr>
        <p:spPr>
          <a:xfrm flipH="1">
            <a:off x="10751183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9" name="그룹 888"/>
          <p:cNvGrpSpPr/>
          <p:nvPr/>
        </p:nvGrpSpPr>
        <p:grpSpPr>
          <a:xfrm>
            <a:off x="8564211" y="3431489"/>
            <a:ext cx="2201254" cy="2358"/>
            <a:chOff x="8961179" y="2704044"/>
            <a:chExt cx="1974499" cy="82"/>
          </a:xfrm>
        </p:grpSpPr>
        <p:cxnSp>
          <p:nvCxnSpPr>
            <p:cNvPr id="988" name="직선 연결선 9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직선 연결선 9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직선 연결선 9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직선 연결선 9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직선 연결선 9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0" name="그룹 889"/>
          <p:cNvGrpSpPr/>
          <p:nvPr/>
        </p:nvGrpSpPr>
        <p:grpSpPr>
          <a:xfrm>
            <a:off x="10782194" y="3430844"/>
            <a:ext cx="1176780" cy="2188"/>
            <a:chOff x="10961928" y="3787428"/>
            <a:chExt cx="1176780" cy="2188"/>
          </a:xfrm>
        </p:grpSpPr>
        <p:cxnSp>
          <p:nvCxnSpPr>
            <p:cNvPr id="985" name="직선 연결선 98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직선 연결선 98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7" name="직선 연결선 98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1" name="직선 연결선 890"/>
          <p:cNvCxnSpPr/>
          <p:nvPr/>
        </p:nvCxnSpPr>
        <p:spPr>
          <a:xfrm flipH="1">
            <a:off x="11933105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직선 연결선 891"/>
          <p:cNvCxnSpPr/>
          <p:nvPr/>
        </p:nvCxnSpPr>
        <p:spPr>
          <a:xfrm flipH="1">
            <a:off x="11885480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3" name="직선 연결선 892"/>
          <p:cNvCxnSpPr/>
          <p:nvPr/>
        </p:nvCxnSpPr>
        <p:spPr>
          <a:xfrm flipH="1">
            <a:off x="11933105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직선 연결선 893"/>
          <p:cNvCxnSpPr/>
          <p:nvPr/>
        </p:nvCxnSpPr>
        <p:spPr>
          <a:xfrm flipH="1">
            <a:off x="11885480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5" name="그룹 894"/>
          <p:cNvGrpSpPr/>
          <p:nvPr/>
        </p:nvGrpSpPr>
        <p:grpSpPr>
          <a:xfrm>
            <a:off x="1621115" y="1119881"/>
            <a:ext cx="3477662" cy="0"/>
            <a:chOff x="5248744" y="2711227"/>
            <a:chExt cx="3477662" cy="4763"/>
          </a:xfrm>
        </p:grpSpPr>
        <p:cxnSp>
          <p:nvCxnSpPr>
            <p:cNvPr id="977" name="직선 연결선 976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직선 연결선 977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직선 연결선 978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직선 연결선 979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직선 연결선 980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직선 연결선 981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직선 연결선 982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직선 연결선 983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6" name="그룹 895"/>
          <p:cNvGrpSpPr/>
          <p:nvPr/>
        </p:nvGrpSpPr>
        <p:grpSpPr>
          <a:xfrm>
            <a:off x="5138886" y="1119991"/>
            <a:ext cx="3477662" cy="0"/>
            <a:chOff x="5248744" y="2711227"/>
            <a:chExt cx="3477662" cy="4763"/>
          </a:xfrm>
        </p:grpSpPr>
        <p:cxnSp>
          <p:nvCxnSpPr>
            <p:cNvPr id="969" name="직선 연결선 968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직선 연결선 969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직선 연결선 970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직선 연결선 971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직선 연결선 972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직선 연결선 973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직선 연결선 974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직선 연결선 975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7" name="직선 연결선 896"/>
          <p:cNvCxnSpPr/>
          <p:nvPr/>
        </p:nvCxnSpPr>
        <p:spPr>
          <a:xfrm flipV="1">
            <a:off x="9516732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직선 연결선 897"/>
          <p:cNvCxnSpPr/>
          <p:nvPr/>
        </p:nvCxnSpPr>
        <p:spPr>
          <a:xfrm flipV="1">
            <a:off x="8641299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직선 연결선 898"/>
          <p:cNvCxnSpPr/>
          <p:nvPr/>
        </p:nvCxnSpPr>
        <p:spPr>
          <a:xfrm flipV="1">
            <a:off x="9074775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직선 연결선 899"/>
          <p:cNvCxnSpPr/>
          <p:nvPr/>
        </p:nvCxnSpPr>
        <p:spPr>
          <a:xfrm flipV="1">
            <a:off x="9957263" y="1119881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직선 연결선 900"/>
          <p:cNvCxnSpPr/>
          <p:nvPr/>
        </p:nvCxnSpPr>
        <p:spPr>
          <a:xfrm flipH="1">
            <a:off x="6343103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2" name="직선 연결선 901"/>
          <p:cNvCxnSpPr/>
          <p:nvPr/>
        </p:nvCxnSpPr>
        <p:spPr>
          <a:xfrm flipH="1">
            <a:off x="6295478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직선 연결선 902"/>
          <p:cNvCxnSpPr/>
          <p:nvPr/>
        </p:nvCxnSpPr>
        <p:spPr>
          <a:xfrm flipH="1">
            <a:off x="6343103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직선 연결선 903"/>
          <p:cNvCxnSpPr/>
          <p:nvPr/>
        </p:nvCxnSpPr>
        <p:spPr>
          <a:xfrm flipH="1">
            <a:off x="6295478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직선 연결선 904"/>
          <p:cNvCxnSpPr/>
          <p:nvPr/>
        </p:nvCxnSpPr>
        <p:spPr>
          <a:xfrm flipH="1">
            <a:off x="6343095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6" name="직선 연결선 905"/>
          <p:cNvCxnSpPr/>
          <p:nvPr/>
        </p:nvCxnSpPr>
        <p:spPr>
          <a:xfrm flipH="1">
            <a:off x="6295470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직선 연결선 906"/>
          <p:cNvCxnSpPr/>
          <p:nvPr/>
        </p:nvCxnSpPr>
        <p:spPr>
          <a:xfrm flipH="1">
            <a:off x="6343095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직선 연결선 907"/>
          <p:cNvCxnSpPr/>
          <p:nvPr/>
        </p:nvCxnSpPr>
        <p:spPr>
          <a:xfrm flipH="1">
            <a:off x="6295470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직선 연결선 908"/>
          <p:cNvCxnSpPr/>
          <p:nvPr/>
        </p:nvCxnSpPr>
        <p:spPr>
          <a:xfrm flipH="1">
            <a:off x="6343095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직선 연결선 909"/>
          <p:cNvCxnSpPr/>
          <p:nvPr/>
        </p:nvCxnSpPr>
        <p:spPr>
          <a:xfrm flipH="1">
            <a:off x="6295470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직선 연결선 910"/>
          <p:cNvCxnSpPr/>
          <p:nvPr/>
        </p:nvCxnSpPr>
        <p:spPr>
          <a:xfrm flipH="1">
            <a:off x="6343095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직선 연결선 911"/>
          <p:cNvCxnSpPr/>
          <p:nvPr/>
        </p:nvCxnSpPr>
        <p:spPr>
          <a:xfrm flipH="1">
            <a:off x="6295470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3" name="그룹 912"/>
          <p:cNvGrpSpPr/>
          <p:nvPr/>
        </p:nvGrpSpPr>
        <p:grpSpPr>
          <a:xfrm>
            <a:off x="185287" y="2772996"/>
            <a:ext cx="4814431" cy="4351"/>
            <a:chOff x="403706" y="2406677"/>
            <a:chExt cx="4814431" cy="4351"/>
          </a:xfrm>
        </p:grpSpPr>
        <p:grpSp>
          <p:nvGrpSpPr>
            <p:cNvPr id="953" name="그룹 952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964" name="직선 연결선 963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직선 연결선 965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직선 연결선 966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4" name="그룹 953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960" name="직선 연결선 959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직선 연결선 960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직선 연결선 961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5" name="그룹 954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956" name="직선 연결선 95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직선 연결선 95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직선 연결선 95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914" name="직선 연결선 913"/>
          <p:cNvCxnSpPr/>
          <p:nvPr/>
        </p:nvCxnSpPr>
        <p:spPr>
          <a:xfrm flipH="1">
            <a:off x="255490" y="243502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직선 연결선 914"/>
          <p:cNvCxnSpPr/>
          <p:nvPr/>
        </p:nvCxnSpPr>
        <p:spPr>
          <a:xfrm flipH="1">
            <a:off x="142005" y="255647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직선 연결선 915"/>
          <p:cNvCxnSpPr/>
          <p:nvPr/>
        </p:nvCxnSpPr>
        <p:spPr>
          <a:xfrm flipH="1">
            <a:off x="465498" y="21696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직선 연결선 916"/>
          <p:cNvCxnSpPr/>
          <p:nvPr/>
        </p:nvCxnSpPr>
        <p:spPr>
          <a:xfrm flipH="1">
            <a:off x="358363" y="230379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8" name="직선 연결선 917"/>
          <p:cNvCxnSpPr/>
          <p:nvPr/>
        </p:nvCxnSpPr>
        <p:spPr>
          <a:xfrm flipH="1">
            <a:off x="700933" y="188322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9" name="직선 연결선 918"/>
          <p:cNvCxnSpPr/>
          <p:nvPr/>
        </p:nvCxnSpPr>
        <p:spPr>
          <a:xfrm flipH="1">
            <a:off x="593798" y="201737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0" name="직선 연결선 919"/>
          <p:cNvCxnSpPr/>
          <p:nvPr/>
        </p:nvCxnSpPr>
        <p:spPr>
          <a:xfrm flipH="1">
            <a:off x="933701" y="15871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직선 연결선 920"/>
          <p:cNvCxnSpPr/>
          <p:nvPr/>
        </p:nvCxnSpPr>
        <p:spPr>
          <a:xfrm flipH="1">
            <a:off x="832916" y="172767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2" name="직선 연결선 921"/>
          <p:cNvCxnSpPr/>
          <p:nvPr/>
        </p:nvCxnSpPr>
        <p:spPr>
          <a:xfrm flipH="1">
            <a:off x="1171749" y="129202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직선 연결선 922"/>
          <p:cNvCxnSpPr/>
          <p:nvPr/>
        </p:nvCxnSpPr>
        <p:spPr>
          <a:xfrm flipH="1">
            <a:off x="1070964" y="143252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직선 연결선 923"/>
          <p:cNvCxnSpPr/>
          <p:nvPr/>
        </p:nvCxnSpPr>
        <p:spPr>
          <a:xfrm flipV="1">
            <a:off x="5920176" y="235929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직선 연결선 924"/>
          <p:cNvCxnSpPr/>
          <p:nvPr/>
        </p:nvCxnSpPr>
        <p:spPr>
          <a:xfrm flipV="1">
            <a:off x="5047515" y="2357996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직선 연결선 925"/>
          <p:cNvCxnSpPr/>
          <p:nvPr/>
        </p:nvCxnSpPr>
        <p:spPr>
          <a:xfrm flipV="1">
            <a:off x="5486547" y="2359904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7" name="그룹 926"/>
          <p:cNvGrpSpPr/>
          <p:nvPr/>
        </p:nvGrpSpPr>
        <p:grpSpPr>
          <a:xfrm rot="1854697">
            <a:off x="6404486" y="2553850"/>
            <a:ext cx="792000" cy="321"/>
            <a:chOff x="5511689" y="2383418"/>
            <a:chExt cx="860442" cy="321"/>
          </a:xfrm>
        </p:grpSpPr>
        <p:cxnSp>
          <p:nvCxnSpPr>
            <p:cNvPr id="951" name="직선 연결선 950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8" name="그룹 927"/>
          <p:cNvGrpSpPr/>
          <p:nvPr/>
        </p:nvGrpSpPr>
        <p:grpSpPr>
          <a:xfrm rot="1854697">
            <a:off x="6352211" y="2560311"/>
            <a:ext cx="792000" cy="321"/>
            <a:chOff x="5511689" y="2383418"/>
            <a:chExt cx="860442" cy="321"/>
          </a:xfrm>
        </p:grpSpPr>
        <p:cxnSp>
          <p:nvCxnSpPr>
            <p:cNvPr id="949" name="직선 연결선 9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그룹 928"/>
          <p:cNvGrpSpPr/>
          <p:nvPr/>
        </p:nvGrpSpPr>
        <p:grpSpPr>
          <a:xfrm rot="1854697">
            <a:off x="7114387" y="2984008"/>
            <a:ext cx="792000" cy="321"/>
            <a:chOff x="5511689" y="2383418"/>
            <a:chExt cx="860442" cy="321"/>
          </a:xfrm>
        </p:grpSpPr>
        <p:cxnSp>
          <p:nvCxnSpPr>
            <p:cNvPr id="947" name="직선 연결선 946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0" name="그룹 929"/>
          <p:cNvGrpSpPr/>
          <p:nvPr/>
        </p:nvGrpSpPr>
        <p:grpSpPr>
          <a:xfrm rot="1854697">
            <a:off x="7050403" y="2984158"/>
            <a:ext cx="792000" cy="321"/>
            <a:chOff x="5511689" y="2383418"/>
            <a:chExt cx="860442" cy="321"/>
          </a:xfrm>
        </p:grpSpPr>
        <p:cxnSp>
          <p:nvCxnSpPr>
            <p:cNvPr id="945" name="직선 연결선 944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1" name="직선 연결선 930"/>
          <p:cNvCxnSpPr/>
          <p:nvPr/>
        </p:nvCxnSpPr>
        <p:spPr>
          <a:xfrm>
            <a:off x="7880135" y="3219240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직선 연결선 931"/>
          <p:cNvCxnSpPr/>
          <p:nvPr/>
        </p:nvCxnSpPr>
        <p:spPr>
          <a:xfrm>
            <a:off x="7836406" y="3233024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3" name="그룹 932"/>
          <p:cNvGrpSpPr/>
          <p:nvPr/>
        </p:nvGrpSpPr>
        <p:grpSpPr>
          <a:xfrm>
            <a:off x="8564211" y="3467116"/>
            <a:ext cx="2201254" cy="2358"/>
            <a:chOff x="8961179" y="2704044"/>
            <a:chExt cx="1974499" cy="82"/>
          </a:xfrm>
        </p:grpSpPr>
        <p:cxnSp>
          <p:nvCxnSpPr>
            <p:cNvPr id="940" name="직선 연결선 939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4" name="그룹 933"/>
          <p:cNvGrpSpPr/>
          <p:nvPr/>
        </p:nvGrpSpPr>
        <p:grpSpPr>
          <a:xfrm>
            <a:off x="10777534" y="3469953"/>
            <a:ext cx="1176780" cy="2188"/>
            <a:chOff x="10961928" y="3787428"/>
            <a:chExt cx="1176780" cy="2188"/>
          </a:xfrm>
        </p:grpSpPr>
        <p:cxnSp>
          <p:nvCxnSpPr>
            <p:cNvPr id="937" name="직선 연결선 936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5" name="직선 연결선 934"/>
          <p:cNvCxnSpPr/>
          <p:nvPr/>
        </p:nvCxnSpPr>
        <p:spPr>
          <a:xfrm flipV="1">
            <a:off x="8121301" y="3472365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 flipV="1">
            <a:off x="8113287" y="3435607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4" name="TextBox 713"/>
          <p:cNvSpPr txBox="1"/>
          <p:nvPr/>
        </p:nvSpPr>
        <p:spPr>
          <a:xfrm>
            <a:off x="1276789" y="1270350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5" name="TextBox 714"/>
          <p:cNvSpPr txBox="1"/>
          <p:nvPr/>
        </p:nvSpPr>
        <p:spPr>
          <a:xfrm>
            <a:off x="1064785" y="1559094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6" name="TextBox 715"/>
          <p:cNvSpPr txBox="1"/>
          <p:nvPr/>
        </p:nvSpPr>
        <p:spPr>
          <a:xfrm>
            <a:off x="844536" y="184798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7" name="TextBox 716"/>
          <p:cNvSpPr txBox="1"/>
          <p:nvPr/>
        </p:nvSpPr>
        <p:spPr>
          <a:xfrm>
            <a:off x="594412" y="214221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8" name="TextBox 717"/>
          <p:cNvSpPr txBox="1"/>
          <p:nvPr/>
        </p:nvSpPr>
        <p:spPr>
          <a:xfrm>
            <a:off x="586792" y="228699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9" name="TextBox 718"/>
          <p:cNvSpPr txBox="1"/>
          <p:nvPr/>
        </p:nvSpPr>
        <p:spPr>
          <a:xfrm>
            <a:off x="2038927" y="1249705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8Q</a:t>
            </a:r>
            <a:endParaRPr lang="ko-KR" altLang="en-US" sz="700"/>
          </a:p>
        </p:txBody>
      </p:sp>
      <p:sp>
        <p:nvSpPr>
          <p:cNvPr id="720" name="TextBox 719"/>
          <p:cNvSpPr txBox="1"/>
          <p:nvPr/>
        </p:nvSpPr>
        <p:spPr>
          <a:xfrm>
            <a:off x="2038927" y="139448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8A</a:t>
            </a:r>
            <a:endParaRPr lang="ko-KR" altLang="en-US" sz="700"/>
          </a:p>
        </p:txBody>
      </p:sp>
      <p:sp>
        <p:nvSpPr>
          <p:cNvPr id="721" name="TextBox 720"/>
          <p:cNvSpPr txBox="1"/>
          <p:nvPr/>
        </p:nvSpPr>
        <p:spPr>
          <a:xfrm>
            <a:off x="2046397" y="155401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8B</a:t>
            </a:r>
            <a:endParaRPr lang="ko-KR" altLang="en-US" sz="700"/>
          </a:p>
        </p:txBody>
      </p:sp>
      <p:sp>
        <p:nvSpPr>
          <p:cNvPr id="722" name="TextBox 721"/>
          <p:cNvSpPr txBox="1"/>
          <p:nvPr/>
        </p:nvSpPr>
        <p:spPr>
          <a:xfrm>
            <a:off x="2038543" y="185370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8C</a:t>
            </a:r>
            <a:endParaRPr lang="ko-KR" altLang="en-US" sz="700"/>
          </a:p>
        </p:txBody>
      </p:sp>
      <p:sp>
        <p:nvSpPr>
          <p:cNvPr id="723" name="TextBox 722"/>
          <p:cNvSpPr txBox="1"/>
          <p:nvPr/>
        </p:nvSpPr>
        <p:spPr>
          <a:xfrm>
            <a:off x="2035924" y="212815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724" name="TextBox 723"/>
          <p:cNvSpPr txBox="1"/>
          <p:nvPr/>
        </p:nvSpPr>
        <p:spPr>
          <a:xfrm>
            <a:off x="2028304" y="227293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725" name="TextBox 724"/>
          <p:cNvSpPr txBox="1"/>
          <p:nvPr/>
        </p:nvSpPr>
        <p:spPr>
          <a:xfrm>
            <a:off x="3553886" y="1233011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Q</a:t>
            </a:r>
            <a:endParaRPr lang="ko-KR" altLang="en-US" sz="700"/>
          </a:p>
        </p:txBody>
      </p:sp>
      <p:sp>
        <p:nvSpPr>
          <p:cNvPr id="726" name="TextBox 725"/>
          <p:cNvSpPr txBox="1"/>
          <p:nvPr/>
        </p:nvSpPr>
        <p:spPr>
          <a:xfrm>
            <a:off x="3561506" y="138350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727" name="TextBox 726"/>
          <p:cNvSpPr txBox="1"/>
          <p:nvPr/>
        </p:nvSpPr>
        <p:spPr>
          <a:xfrm>
            <a:off x="3561356" y="153732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728" name="TextBox 727"/>
          <p:cNvSpPr txBox="1"/>
          <p:nvPr/>
        </p:nvSpPr>
        <p:spPr>
          <a:xfrm>
            <a:off x="3567791" y="182271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729" name="TextBox 728"/>
          <p:cNvSpPr txBox="1"/>
          <p:nvPr/>
        </p:nvSpPr>
        <p:spPr>
          <a:xfrm>
            <a:off x="3569935" y="211145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r>
              <a:rPr lang="en-US" altLang="ko-KR" sz="700" dirty="0" smtClean="0"/>
              <a:t>D</a:t>
            </a:r>
            <a:endParaRPr lang="ko-KR" altLang="en-US" sz="700"/>
          </a:p>
        </p:txBody>
      </p:sp>
      <p:sp>
        <p:nvSpPr>
          <p:cNvPr id="730" name="TextBox 729"/>
          <p:cNvSpPr txBox="1"/>
          <p:nvPr/>
        </p:nvSpPr>
        <p:spPr>
          <a:xfrm>
            <a:off x="3567078" y="225623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7G</a:t>
            </a:r>
            <a:endParaRPr lang="ko-KR" altLang="en-US" sz="700"/>
          </a:p>
        </p:txBody>
      </p:sp>
      <p:sp>
        <p:nvSpPr>
          <p:cNvPr id="731" name="TextBox 730"/>
          <p:cNvSpPr txBox="1"/>
          <p:nvPr/>
        </p:nvSpPr>
        <p:spPr>
          <a:xfrm>
            <a:off x="3567715" y="2418744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7E</a:t>
            </a:r>
            <a:endParaRPr lang="ko-KR" altLang="en-US" sz="700"/>
          </a:p>
        </p:txBody>
      </p:sp>
      <p:sp>
        <p:nvSpPr>
          <p:cNvPr id="732" name="TextBox 731"/>
          <p:cNvSpPr txBox="1"/>
          <p:nvPr/>
        </p:nvSpPr>
        <p:spPr>
          <a:xfrm>
            <a:off x="3564858" y="2563524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7F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32" name="TextBox 1131"/>
          <p:cNvSpPr txBox="1"/>
          <p:nvPr/>
        </p:nvSpPr>
        <p:spPr>
          <a:xfrm>
            <a:off x="5068933" y="1241957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6A</a:t>
            </a:r>
            <a:endParaRPr lang="ko-KR" altLang="en-US" sz="700"/>
          </a:p>
        </p:txBody>
      </p:sp>
      <p:sp>
        <p:nvSpPr>
          <p:cNvPr id="1133" name="TextBox 1132"/>
          <p:cNvSpPr txBox="1"/>
          <p:nvPr/>
        </p:nvSpPr>
        <p:spPr>
          <a:xfrm>
            <a:off x="5069300" y="143099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6B</a:t>
            </a:r>
            <a:endParaRPr lang="ko-KR" altLang="en-US" sz="700"/>
          </a:p>
        </p:txBody>
      </p:sp>
      <p:sp>
        <p:nvSpPr>
          <p:cNvPr id="1135" name="TextBox 1134"/>
          <p:cNvSpPr txBox="1"/>
          <p:nvPr/>
        </p:nvSpPr>
        <p:spPr>
          <a:xfrm>
            <a:off x="5075585" y="161112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6C</a:t>
            </a:r>
            <a:endParaRPr lang="ko-KR" altLang="en-US" sz="700"/>
          </a:p>
        </p:txBody>
      </p:sp>
      <p:sp>
        <p:nvSpPr>
          <p:cNvPr id="1140" name="TextBox 1139"/>
          <p:cNvSpPr txBox="1"/>
          <p:nvPr/>
        </p:nvSpPr>
        <p:spPr>
          <a:xfrm>
            <a:off x="5075585" y="177114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r>
              <a:rPr lang="en-US" altLang="ko-KR" sz="700" dirty="0"/>
              <a:t>D</a:t>
            </a:r>
            <a:endParaRPr lang="en-US" altLang="ko-KR" sz="700" dirty="0" smtClean="0"/>
          </a:p>
        </p:txBody>
      </p:sp>
      <p:sp>
        <p:nvSpPr>
          <p:cNvPr id="1141" name="TextBox 1140"/>
          <p:cNvSpPr txBox="1"/>
          <p:nvPr/>
        </p:nvSpPr>
        <p:spPr>
          <a:xfrm>
            <a:off x="5067965" y="1961647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6E</a:t>
            </a:r>
          </a:p>
        </p:txBody>
      </p:sp>
      <p:sp>
        <p:nvSpPr>
          <p:cNvPr id="1142" name="TextBox 1141"/>
          <p:cNvSpPr txBox="1"/>
          <p:nvPr/>
        </p:nvSpPr>
        <p:spPr>
          <a:xfrm>
            <a:off x="5067965" y="2121667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6F</a:t>
            </a:r>
          </a:p>
        </p:txBody>
      </p:sp>
      <p:sp>
        <p:nvSpPr>
          <p:cNvPr id="1143" name="TextBox 1142"/>
          <p:cNvSpPr txBox="1"/>
          <p:nvPr/>
        </p:nvSpPr>
        <p:spPr>
          <a:xfrm>
            <a:off x="6356414" y="1257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5A</a:t>
            </a:r>
            <a:endParaRPr lang="ko-KR" altLang="en-US" sz="700"/>
          </a:p>
        </p:txBody>
      </p:sp>
      <p:sp>
        <p:nvSpPr>
          <p:cNvPr id="1144" name="TextBox 1143"/>
          <p:cNvSpPr txBox="1"/>
          <p:nvPr/>
        </p:nvSpPr>
        <p:spPr>
          <a:xfrm>
            <a:off x="6356781" y="1446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45" name="TextBox 1144"/>
          <p:cNvSpPr txBox="1"/>
          <p:nvPr/>
        </p:nvSpPr>
        <p:spPr>
          <a:xfrm>
            <a:off x="6363066" y="1626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5C</a:t>
            </a:r>
            <a:endParaRPr lang="ko-KR" altLang="en-US" sz="700"/>
          </a:p>
        </p:txBody>
      </p:sp>
      <p:sp>
        <p:nvSpPr>
          <p:cNvPr id="1146" name="TextBox 1145"/>
          <p:cNvSpPr txBox="1"/>
          <p:nvPr/>
        </p:nvSpPr>
        <p:spPr>
          <a:xfrm>
            <a:off x="6363066" y="1786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47" name="TextBox 1146"/>
          <p:cNvSpPr txBox="1"/>
          <p:nvPr/>
        </p:nvSpPr>
        <p:spPr>
          <a:xfrm>
            <a:off x="6355446" y="1976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5E</a:t>
            </a:r>
          </a:p>
        </p:txBody>
      </p:sp>
      <p:sp>
        <p:nvSpPr>
          <p:cNvPr id="1148" name="TextBox 1147"/>
          <p:cNvSpPr txBox="1"/>
          <p:nvPr/>
        </p:nvSpPr>
        <p:spPr>
          <a:xfrm>
            <a:off x="6355446" y="2136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49" name="TextBox 1148"/>
          <p:cNvSpPr txBox="1"/>
          <p:nvPr/>
        </p:nvSpPr>
        <p:spPr>
          <a:xfrm>
            <a:off x="7311163" y="1232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A</a:t>
            </a:r>
            <a:endParaRPr lang="ko-KR" altLang="en-US" sz="700"/>
          </a:p>
        </p:txBody>
      </p:sp>
      <p:sp>
        <p:nvSpPr>
          <p:cNvPr id="1150" name="TextBox 1149"/>
          <p:cNvSpPr txBox="1"/>
          <p:nvPr/>
        </p:nvSpPr>
        <p:spPr>
          <a:xfrm>
            <a:off x="7311530" y="1421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4B</a:t>
            </a:r>
            <a:endParaRPr lang="ko-KR" altLang="en-US" sz="700"/>
          </a:p>
        </p:txBody>
      </p:sp>
      <p:sp>
        <p:nvSpPr>
          <p:cNvPr id="1151" name="TextBox 1150"/>
          <p:cNvSpPr txBox="1"/>
          <p:nvPr/>
        </p:nvSpPr>
        <p:spPr>
          <a:xfrm>
            <a:off x="7317815" y="1601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C</a:t>
            </a:r>
            <a:endParaRPr lang="ko-KR" altLang="en-US" sz="700"/>
          </a:p>
        </p:txBody>
      </p:sp>
      <p:sp>
        <p:nvSpPr>
          <p:cNvPr id="1152" name="TextBox 1151"/>
          <p:cNvSpPr txBox="1"/>
          <p:nvPr/>
        </p:nvSpPr>
        <p:spPr>
          <a:xfrm>
            <a:off x="7317815" y="1761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4D</a:t>
            </a:r>
          </a:p>
        </p:txBody>
      </p:sp>
      <p:sp>
        <p:nvSpPr>
          <p:cNvPr id="1153" name="TextBox 1152"/>
          <p:cNvSpPr txBox="1"/>
          <p:nvPr/>
        </p:nvSpPr>
        <p:spPr>
          <a:xfrm>
            <a:off x="7310195" y="1951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54" name="TextBox 1153"/>
          <p:cNvSpPr txBox="1"/>
          <p:nvPr/>
        </p:nvSpPr>
        <p:spPr>
          <a:xfrm>
            <a:off x="7310195" y="2111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4F</a:t>
            </a:r>
          </a:p>
        </p:txBody>
      </p:sp>
      <p:sp>
        <p:nvSpPr>
          <p:cNvPr id="1155" name="TextBox 1154"/>
          <p:cNvSpPr txBox="1"/>
          <p:nvPr/>
        </p:nvSpPr>
        <p:spPr>
          <a:xfrm>
            <a:off x="7310002" y="231992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4G</a:t>
            </a:r>
            <a:endParaRPr lang="ko-KR" altLang="en-US" sz="700"/>
          </a:p>
        </p:txBody>
      </p:sp>
      <p:sp>
        <p:nvSpPr>
          <p:cNvPr id="1156" name="TextBox 1155"/>
          <p:cNvSpPr txBox="1"/>
          <p:nvPr/>
        </p:nvSpPr>
        <p:spPr>
          <a:xfrm>
            <a:off x="7310369" y="250896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4H</a:t>
            </a:r>
            <a:endParaRPr lang="ko-KR" altLang="en-US" sz="700"/>
          </a:p>
        </p:txBody>
      </p:sp>
      <p:sp>
        <p:nvSpPr>
          <p:cNvPr id="1157" name="TextBox 1156"/>
          <p:cNvSpPr txBox="1"/>
          <p:nvPr/>
        </p:nvSpPr>
        <p:spPr>
          <a:xfrm>
            <a:off x="7316654" y="2689093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58" name="TextBox 1157"/>
          <p:cNvSpPr txBox="1"/>
          <p:nvPr/>
        </p:nvSpPr>
        <p:spPr>
          <a:xfrm>
            <a:off x="7644314" y="2849113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4J</a:t>
            </a:r>
          </a:p>
        </p:txBody>
      </p:sp>
      <p:sp>
        <p:nvSpPr>
          <p:cNvPr id="1159" name="TextBox 1158"/>
          <p:cNvSpPr txBox="1"/>
          <p:nvPr/>
        </p:nvSpPr>
        <p:spPr>
          <a:xfrm>
            <a:off x="7917692" y="3069849"/>
            <a:ext cx="2760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60" name="TextBox 1159"/>
          <p:cNvSpPr txBox="1"/>
          <p:nvPr/>
        </p:nvSpPr>
        <p:spPr>
          <a:xfrm>
            <a:off x="8192012" y="3229869"/>
            <a:ext cx="2503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4l</a:t>
            </a:r>
          </a:p>
        </p:txBody>
      </p:sp>
      <p:cxnSp>
        <p:nvCxnSpPr>
          <p:cNvPr id="1161" name="직선 연결선 1160"/>
          <p:cNvCxnSpPr/>
          <p:nvPr/>
        </p:nvCxnSpPr>
        <p:spPr>
          <a:xfrm flipV="1">
            <a:off x="7653304" y="3070798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직선 연결선 1161"/>
          <p:cNvCxnSpPr/>
          <p:nvPr/>
        </p:nvCxnSpPr>
        <p:spPr>
          <a:xfrm flipV="1">
            <a:off x="8101861" y="3069849"/>
            <a:ext cx="42141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TextBox 1162"/>
          <p:cNvSpPr txBox="1"/>
          <p:nvPr/>
        </p:nvSpPr>
        <p:spPr>
          <a:xfrm>
            <a:off x="8576392" y="123912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3A</a:t>
            </a:r>
            <a:endParaRPr lang="ko-KR" altLang="en-US" sz="700"/>
          </a:p>
        </p:txBody>
      </p:sp>
      <p:sp>
        <p:nvSpPr>
          <p:cNvPr id="1164" name="TextBox 1163"/>
          <p:cNvSpPr txBox="1"/>
          <p:nvPr/>
        </p:nvSpPr>
        <p:spPr>
          <a:xfrm>
            <a:off x="8576759" y="1428158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B</a:t>
            </a:r>
            <a:endParaRPr lang="ko-KR" altLang="en-US" sz="700"/>
          </a:p>
        </p:txBody>
      </p:sp>
      <p:sp>
        <p:nvSpPr>
          <p:cNvPr id="1165" name="TextBox 1164"/>
          <p:cNvSpPr txBox="1"/>
          <p:nvPr/>
        </p:nvSpPr>
        <p:spPr>
          <a:xfrm>
            <a:off x="8583044" y="160829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3C</a:t>
            </a:r>
            <a:endParaRPr lang="ko-KR" altLang="en-US" sz="700"/>
          </a:p>
        </p:txBody>
      </p:sp>
      <p:sp>
        <p:nvSpPr>
          <p:cNvPr id="1166" name="TextBox 1165"/>
          <p:cNvSpPr txBox="1"/>
          <p:nvPr/>
        </p:nvSpPr>
        <p:spPr>
          <a:xfrm>
            <a:off x="8583044" y="176831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D</a:t>
            </a:r>
          </a:p>
        </p:txBody>
      </p:sp>
      <p:sp>
        <p:nvSpPr>
          <p:cNvPr id="1167" name="TextBox 1166"/>
          <p:cNvSpPr txBox="1"/>
          <p:nvPr/>
        </p:nvSpPr>
        <p:spPr>
          <a:xfrm>
            <a:off x="8575424" y="1958810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3E</a:t>
            </a:r>
          </a:p>
        </p:txBody>
      </p:sp>
      <p:sp>
        <p:nvSpPr>
          <p:cNvPr id="1168" name="TextBox 1167"/>
          <p:cNvSpPr txBox="1"/>
          <p:nvPr/>
        </p:nvSpPr>
        <p:spPr>
          <a:xfrm>
            <a:off x="8575424" y="2118830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69" name="TextBox 1168"/>
          <p:cNvSpPr txBox="1"/>
          <p:nvPr/>
        </p:nvSpPr>
        <p:spPr>
          <a:xfrm>
            <a:off x="8575231" y="232690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G</a:t>
            </a:r>
            <a:endParaRPr lang="ko-KR" altLang="en-US" sz="700"/>
          </a:p>
        </p:txBody>
      </p:sp>
      <p:sp>
        <p:nvSpPr>
          <p:cNvPr id="1170" name="TextBox 1169"/>
          <p:cNvSpPr txBox="1"/>
          <p:nvPr/>
        </p:nvSpPr>
        <p:spPr>
          <a:xfrm>
            <a:off x="8575598" y="2515938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H</a:t>
            </a:r>
            <a:endParaRPr lang="ko-KR" altLang="en-US" sz="700"/>
          </a:p>
        </p:txBody>
      </p:sp>
      <p:sp>
        <p:nvSpPr>
          <p:cNvPr id="1171" name="TextBox 1170"/>
          <p:cNvSpPr txBox="1"/>
          <p:nvPr/>
        </p:nvSpPr>
        <p:spPr>
          <a:xfrm>
            <a:off x="8581883" y="2696070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I</a:t>
            </a:r>
            <a:endParaRPr lang="ko-KR" altLang="en-US" sz="700"/>
          </a:p>
        </p:txBody>
      </p:sp>
      <p:sp>
        <p:nvSpPr>
          <p:cNvPr id="1172" name="TextBox 1171"/>
          <p:cNvSpPr txBox="1"/>
          <p:nvPr/>
        </p:nvSpPr>
        <p:spPr>
          <a:xfrm>
            <a:off x="8568772" y="2880810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3J</a:t>
            </a:r>
          </a:p>
        </p:txBody>
      </p:sp>
      <p:sp>
        <p:nvSpPr>
          <p:cNvPr id="1173" name="TextBox 1172"/>
          <p:cNvSpPr txBox="1"/>
          <p:nvPr/>
        </p:nvSpPr>
        <p:spPr>
          <a:xfrm>
            <a:off x="8568579" y="308888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3K</a:t>
            </a:r>
            <a:endParaRPr lang="ko-KR" altLang="en-US" sz="700"/>
          </a:p>
        </p:txBody>
      </p:sp>
      <p:sp>
        <p:nvSpPr>
          <p:cNvPr id="1174" name="TextBox 1173"/>
          <p:cNvSpPr txBox="1"/>
          <p:nvPr/>
        </p:nvSpPr>
        <p:spPr>
          <a:xfrm>
            <a:off x="8568946" y="3255058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3L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75" name="TextBox 1174"/>
          <p:cNvSpPr txBox="1"/>
          <p:nvPr/>
        </p:nvSpPr>
        <p:spPr>
          <a:xfrm>
            <a:off x="9535705" y="123924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2A</a:t>
            </a:r>
            <a:endParaRPr lang="ko-KR" altLang="en-US" sz="700"/>
          </a:p>
        </p:txBody>
      </p:sp>
      <p:sp>
        <p:nvSpPr>
          <p:cNvPr id="1176" name="TextBox 1175"/>
          <p:cNvSpPr txBox="1"/>
          <p:nvPr/>
        </p:nvSpPr>
        <p:spPr>
          <a:xfrm>
            <a:off x="9536072" y="142827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2B</a:t>
            </a:r>
            <a:endParaRPr lang="ko-KR" altLang="en-US" sz="700"/>
          </a:p>
        </p:txBody>
      </p:sp>
      <p:sp>
        <p:nvSpPr>
          <p:cNvPr id="1177" name="TextBox 1176"/>
          <p:cNvSpPr txBox="1"/>
          <p:nvPr/>
        </p:nvSpPr>
        <p:spPr>
          <a:xfrm>
            <a:off x="9542357" y="160841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2C</a:t>
            </a:r>
            <a:endParaRPr lang="ko-KR" altLang="en-US" sz="700"/>
          </a:p>
        </p:txBody>
      </p:sp>
      <p:sp>
        <p:nvSpPr>
          <p:cNvPr id="1178" name="TextBox 1177"/>
          <p:cNvSpPr txBox="1"/>
          <p:nvPr/>
        </p:nvSpPr>
        <p:spPr>
          <a:xfrm>
            <a:off x="9542357" y="176843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2D</a:t>
            </a:r>
          </a:p>
        </p:txBody>
      </p:sp>
      <p:sp>
        <p:nvSpPr>
          <p:cNvPr id="1179" name="TextBox 1178"/>
          <p:cNvSpPr txBox="1"/>
          <p:nvPr/>
        </p:nvSpPr>
        <p:spPr>
          <a:xfrm>
            <a:off x="9534737" y="1958931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E</a:t>
            </a:r>
          </a:p>
        </p:txBody>
      </p:sp>
      <p:sp>
        <p:nvSpPr>
          <p:cNvPr id="1180" name="TextBox 1179"/>
          <p:cNvSpPr txBox="1"/>
          <p:nvPr/>
        </p:nvSpPr>
        <p:spPr>
          <a:xfrm>
            <a:off x="9534737" y="2118951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r>
              <a:rPr lang="en-US" altLang="ko-KR" sz="700" dirty="0" smtClean="0"/>
              <a:t>F</a:t>
            </a:r>
          </a:p>
        </p:txBody>
      </p:sp>
      <p:sp>
        <p:nvSpPr>
          <p:cNvPr id="1181" name="TextBox 1180"/>
          <p:cNvSpPr txBox="1"/>
          <p:nvPr/>
        </p:nvSpPr>
        <p:spPr>
          <a:xfrm>
            <a:off x="9534544" y="232702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/>
              <a:t>2G</a:t>
            </a:r>
            <a:endParaRPr lang="ko-KR" altLang="en-US" sz="700"/>
          </a:p>
        </p:txBody>
      </p:sp>
      <p:sp>
        <p:nvSpPr>
          <p:cNvPr id="1182" name="TextBox 1181"/>
          <p:cNvSpPr txBox="1"/>
          <p:nvPr/>
        </p:nvSpPr>
        <p:spPr>
          <a:xfrm>
            <a:off x="9534911" y="2516059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2H</a:t>
            </a:r>
            <a:endParaRPr lang="ko-KR" altLang="en-US" sz="700"/>
          </a:p>
        </p:txBody>
      </p:sp>
      <p:sp>
        <p:nvSpPr>
          <p:cNvPr id="1183" name="TextBox 1182"/>
          <p:cNvSpPr txBox="1"/>
          <p:nvPr/>
        </p:nvSpPr>
        <p:spPr>
          <a:xfrm>
            <a:off x="9541196" y="2696191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2I</a:t>
            </a:r>
            <a:endParaRPr lang="ko-KR" altLang="en-US" sz="700"/>
          </a:p>
        </p:txBody>
      </p:sp>
      <p:sp>
        <p:nvSpPr>
          <p:cNvPr id="1184" name="TextBox 1183"/>
          <p:cNvSpPr txBox="1"/>
          <p:nvPr/>
        </p:nvSpPr>
        <p:spPr>
          <a:xfrm>
            <a:off x="9528085" y="2880931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2J</a:t>
            </a:r>
          </a:p>
        </p:txBody>
      </p:sp>
      <p:sp>
        <p:nvSpPr>
          <p:cNvPr id="1185" name="TextBox 1184"/>
          <p:cNvSpPr txBox="1"/>
          <p:nvPr/>
        </p:nvSpPr>
        <p:spPr>
          <a:xfrm>
            <a:off x="9527892" y="308900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</a:t>
            </a:r>
            <a:r>
              <a:rPr lang="en-US" altLang="ko-KR" sz="700" dirty="0" smtClean="0"/>
              <a:t>K</a:t>
            </a:r>
            <a:endParaRPr lang="ko-KR" altLang="en-US" sz="700"/>
          </a:p>
        </p:txBody>
      </p:sp>
      <p:sp>
        <p:nvSpPr>
          <p:cNvPr id="1186" name="TextBox 1185"/>
          <p:cNvSpPr txBox="1"/>
          <p:nvPr/>
        </p:nvSpPr>
        <p:spPr>
          <a:xfrm>
            <a:off x="9528259" y="3255179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</a:t>
            </a:r>
            <a:r>
              <a:rPr lang="en-US" altLang="ko-KR" sz="700" dirty="0" smtClean="0">
                <a:solidFill>
                  <a:srgbClr val="FF5050"/>
                </a:solidFill>
              </a:rPr>
              <a:t>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7" name="TextBox 1186"/>
          <p:cNvSpPr txBox="1"/>
          <p:nvPr/>
        </p:nvSpPr>
        <p:spPr>
          <a:xfrm>
            <a:off x="10802038" y="124632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8" name="TextBox 1187"/>
          <p:cNvSpPr txBox="1"/>
          <p:nvPr/>
        </p:nvSpPr>
        <p:spPr>
          <a:xfrm>
            <a:off x="10802405" y="143536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9" name="TextBox 1188"/>
          <p:cNvSpPr txBox="1"/>
          <p:nvPr/>
        </p:nvSpPr>
        <p:spPr>
          <a:xfrm>
            <a:off x="10808690" y="161549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0" name="TextBox 1189"/>
          <p:cNvSpPr txBox="1"/>
          <p:nvPr/>
        </p:nvSpPr>
        <p:spPr>
          <a:xfrm>
            <a:off x="10808690" y="177551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D</a:t>
            </a:r>
          </a:p>
        </p:txBody>
      </p:sp>
      <p:sp>
        <p:nvSpPr>
          <p:cNvPr id="1191" name="TextBox 1190"/>
          <p:cNvSpPr txBox="1"/>
          <p:nvPr/>
        </p:nvSpPr>
        <p:spPr>
          <a:xfrm>
            <a:off x="10801070" y="196601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21</a:t>
            </a:r>
          </a:p>
        </p:txBody>
      </p:sp>
      <p:sp>
        <p:nvSpPr>
          <p:cNvPr id="1192" name="TextBox 1191"/>
          <p:cNvSpPr txBox="1"/>
          <p:nvPr/>
        </p:nvSpPr>
        <p:spPr>
          <a:xfrm>
            <a:off x="10801070" y="2126039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1F</a:t>
            </a:r>
          </a:p>
        </p:txBody>
      </p:sp>
      <p:sp>
        <p:nvSpPr>
          <p:cNvPr id="1193" name="TextBox 1192"/>
          <p:cNvSpPr txBox="1"/>
          <p:nvPr/>
        </p:nvSpPr>
        <p:spPr>
          <a:xfrm>
            <a:off x="10800877" y="233410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4" name="TextBox 1193"/>
          <p:cNvSpPr txBox="1"/>
          <p:nvPr/>
        </p:nvSpPr>
        <p:spPr>
          <a:xfrm>
            <a:off x="10801244" y="252314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H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5" name="TextBox 1194"/>
          <p:cNvSpPr txBox="1"/>
          <p:nvPr/>
        </p:nvSpPr>
        <p:spPr>
          <a:xfrm>
            <a:off x="10807529" y="2703279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</a:t>
            </a:r>
            <a:r>
              <a:rPr lang="en-US" altLang="ko-KR" sz="700" dirty="0" smtClean="0">
                <a:solidFill>
                  <a:srgbClr val="FF5050"/>
                </a:solidFill>
              </a:rPr>
              <a:t>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6" name="TextBox 1195"/>
          <p:cNvSpPr txBox="1"/>
          <p:nvPr/>
        </p:nvSpPr>
        <p:spPr>
          <a:xfrm>
            <a:off x="10794418" y="2888019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1J</a:t>
            </a:r>
          </a:p>
        </p:txBody>
      </p:sp>
      <p:sp>
        <p:nvSpPr>
          <p:cNvPr id="1197" name="TextBox 1196"/>
          <p:cNvSpPr txBox="1"/>
          <p:nvPr/>
        </p:nvSpPr>
        <p:spPr>
          <a:xfrm>
            <a:off x="10794225" y="309608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8" name="TextBox 1197"/>
          <p:cNvSpPr txBox="1"/>
          <p:nvPr/>
        </p:nvSpPr>
        <p:spPr>
          <a:xfrm>
            <a:off x="10794592" y="3262267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1L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9" name="TextBox 1198"/>
          <p:cNvSpPr txBox="1"/>
          <p:nvPr/>
        </p:nvSpPr>
        <p:spPr>
          <a:xfrm>
            <a:off x="6708331" y="2319552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5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0" name="TextBox 1199"/>
          <p:cNvSpPr txBox="1"/>
          <p:nvPr/>
        </p:nvSpPr>
        <p:spPr>
          <a:xfrm>
            <a:off x="6990638" y="2508590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5H</a:t>
            </a:r>
            <a:endParaRPr lang="ko-KR" altLang="en-US" sz="700">
              <a:solidFill>
                <a:srgbClr val="FF5050"/>
              </a:solidFill>
            </a:endParaRPr>
          </a:p>
        </p:txBody>
      </p:sp>
      <p:cxnSp>
        <p:nvCxnSpPr>
          <p:cNvPr id="44" name="직선 연결선 43"/>
          <p:cNvCxnSpPr/>
          <p:nvPr/>
        </p:nvCxnSpPr>
        <p:spPr>
          <a:xfrm>
            <a:off x="7330346" y="1286915"/>
            <a:ext cx="0" cy="136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1" name="직선 연결선 1200"/>
          <p:cNvCxnSpPr/>
          <p:nvPr/>
        </p:nvCxnSpPr>
        <p:spPr>
          <a:xfrm>
            <a:off x="9574089" y="1292986"/>
            <a:ext cx="0" cy="208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2" name="TextBox 1201"/>
          <p:cNvSpPr txBox="1"/>
          <p:nvPr/>
        </p:nvSpPr>
        <p:spPr>
          <a:xfrm>
            <a:off x="586792" y="243177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3" name="TextBox 1202"/>
          <p:cNvSpPr txBox="1"/>
          <p:nvPr/>
        </p:nvSpPr>
        <p:spPr>
          <a:xfrm>
            <a:off x="586792" y="257655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4" name="TextBox 1203"/>
          <p:cNvSpPr txBox="1"/>
          <p:nvPr/>
        </p:nvSpPr>
        <p:spPr>
          <a:xfrm>
            <a:off x="2028304" y="241771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8D</a:t>
            </a:r>
            <a:endParaRPr lang="ko-KR" altLang="en-US" sz="700"/>
          </a:p>
        </p:txBody>
      </p:sp>
      <p:sp>
        <p:nvSpPr>
          <p:cNvPr id="1205" name="TextBox 1204"/>
          <p:cNvSpPr txBox="1"/>
          <p:nvPr/>
        </p:nvSpPr>
        <p:spPr>
          <a:xfrm>
            <a:off x="2028304" y="256249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8</a:t>
            </a:r>
            <a:r>
              <a:rPr lang="en-US" altLang="ko-KR" sz="700" dirty="0" smtClean="0">
                <a:solidFill>
                  <a:srgbClr val="FF5050"/>
                </a:solidFill>
              </a:rPr>
              <a:t>G</a:t>
            </a:r>
            <a:endParaRPr lang="ko-KR" altLang="en-US" sz="700">
              <a:solidFill>
                <a:srgbClr val="FF5050"/>
              </a:solidFill>
            </a:endParaRPr>
          </a:p>
        </p:txBody>
      </p:sp>
      <p:grpSp>
        <p:nvGrpSpPr>
          <p:cNvPr id="491" name="그룹 490"/>
          <p:cNvGrpSpPr/>
          <p:nvPr/>
        </p:nvGrpSpPr>
        <p:grpSpPr>
          <a:xfrm>
            <a:off x="5005023" y="1568420"/>
            <a:ext cx="0" cy="288000"/>
            <a:chOff x="5005023" y="1272287"/>
            <a:chExt cx="0" cy="308306"/>
          </a:xfrm>
        </p:grpSpPr>
        <p:cxnSp>
          <p:nvCxnSpPr>
            <p:cNvPr id="492" name="직선 연결선 49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직선 연결선 49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그룹 493"/>
          <p:cNvGrpSpPr/>
          <p:nvPr/>
        </p:nvGrpSpPr>
        <p:grpSpPr>
          <a:xfrm>
            <a:off x="5005023" y="1873375"/>
            <a:ext cx="0" cy="252000"/>
            <a:chOff x="5005023" y="1272287"/>
            <a:chExt cx="0" cy="308306"/>
          </a:xfrm>
        </p:grpSpPr>
        <p:cxnSp>
          <p:nvCxnSpPr>
            <p:cNvPr id="495" name="직선 연결선 49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그룹 496"/>
          <p:cNvGrpSpPr/>
          <p:nvPr/>
        </p:nvGrpSpPr>
        <p:grpSpPr>
          <a:xfrm>
            <a:off x="5003071" y="2153347"/>
            <a:ext cx="0" cy="252000"/>
            <a:chOff x="5005023" y="1272287"/>
            <a:chExt cx="0" cy="308306"/>
          </a:xfrm>
        </p:grpSpPr>
        <p:cxnSp>
          <p:nvCxnSpPr>
            <p:cNvPr id="498" name="직선 연결선 49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0" name="그룹 499"/>
          <p:cNvGrpSpPr/>
          <p:nvPr/>
        </p:nvGrpSpPr>
        <p:grpSpPr>
          <a:xfrm>
            <a:off x="5004294" y="2445225"/>
            <a:ext cx="0" cy="252000"/>
            <a:chOff x="5005023" y="1272287"/>
            <a:chExt cx="0" cy="308306"/>
          </a:xfrm>
        </p:grpSpPr>
        <p:cxnSp>
          <p:nvCxnSpPr>
            <p:cNvPr id="501" name="직선 연결선 50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" name="그룹 502"/>
          <p:cNvGrpSpPr/>
          <p:nvPr/>
        </p:nvGrpSpPr>
        <p:grpSpPr>
          <a:xfrm>
            <a:off x="3515594" y="1266995"/>
            <a:ext cx="0" cy="288000"/>
            <a:chOff x="5005023" y="1272287"/>
            <a:chExt cx="0" cy="308306"/>
          </a:xfrm>
        </p:grpSpPr>
        <p:cxnSp>
          <p:nvCxnSpPr>
            <p:cNvPr id="504" name="직선 연결선 50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그룹 505"/>
          <p:cNvGrpSpPr/>
          <p:nvPr/>
        </p:nvGrpSpPr>
        <p:grpSpPr>
          <a:xfrm>
            <a:off x="3515594" y="1579003"/>
            <a:ext cx="0" cy="288000"/>
            <a:chOff x="5005023" y="1272287"/>
            <a:chExt cx="0" cy="308306"/>
          </a:xfrm>
        </p:grpSpPr>
        <p:cxnSp>
          <p:nvCxnSpPr>
            <p:cNvPr id="507" name="직선 연결선 50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9" name="그룹 508"/>
          <p:cNvGrpSpPr/>
          <p:nvPr/>
        </p:nvGrpSpPr>
        <p:grpSpPr>
          <a:xfrm>
            <a:off x="3515594" y="1883958"/>
            <a:ext cx="0" cy="252000"/>
            <a:chOff x="5005023" y="1272287"/>
            <a:chExt cx="0" cy="308306"/>
          </a:xfrm>
        </p:grpSpPr>
        <p:cxnSp>
          <p:nvCxnSpPr>
            <p:cNvPr id="510" name="직선 연결선 50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2" name="그룹 511"/>
          <p:cNvGrpSpPr/>
          <p:nvPr/>
        </p:nvGrpSpPr>
        <p:grpSpPr>
          <a:xfrm>
            <a:off x="3513642" y="2163930"/>
            <a:ext cx="0" cy="252000"/>
            <a:chOff x="5005023" y="1272287"/>
            <a:chExt cx="0" cy="308306"/>
          </a:xfrm>
        </p:grpSpPr>
        <p:cxnSp>
          <p:nvCxnSpPr>
            <p:cNvPr id="513" name="직선 연결선 51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5" name="그룹 514"/>
          <p:cNvGrpSpPr/>
          <p:nvPr/>
        </p:nvGrpSpPr>
        <p:grpSpPr>
          <a:xfrm>
            <a:off x="3514865" y="2455808"/>
            <a:ext cx="0" cy="252000"/>
            <a:chOff x="5005023" y="1272287"/>
            <a:chExt cx="0" cy="308306"/>
          </a:xfrm>
        </p:grpSpPr>
        <p:cxnSp>
          <p:nvCxnSpPr>
            <p:cNvPr id="516" name="직선 연결선 51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직선 연결선 51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8" name="그룹 517"/>
          <p:cNvGrpSpPr/>
          <p:nvPr/>
        </p:nvGrpSpPr>
        <p:grpSpPr>
          <a:xfrm>
            <a:off x="3560044" y="1260645"/>
            <a:ext cx="0" cy="288000"/>
            <a:chOff x="5005023" y="1272287"/>
            <a:chExt cx="0" cy="308306"/>
          </a:xfrm>
        </p:grpSpPr>
        <p:cxnSp>
          <p:nvCxnSpPr>
            <p:cNvPr id="519" name="직선 연결선 51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직선 연결선 51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1" name="그룹 520"/>
          <p:cNvGrpSpPr/>
          <p:nvPr/>
        </p:nvGrpSpPr>
        <p:grpSpPr>
          <a:xfrm>
            <a:off x="3560044" y="1572653"/>
            <a:ext cx="0" cy="288000"/>
            <a:chOff x="5005023" y="1272287"/>
            <a:chExt cx="0" cy="308306"/>
          </a:xfrm>
        </p:grpSpPr>
        <p:cxnSp>
          <p:nvCxnSpPr>
            <p:cNvPr id="522" name="직선 연결선 52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직선 연결선 52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4" name="그룹 523"/>
          <p:cNvGrpSpPr/>
          <p:nvPr/>
        </p:nvGrpSpPr>
        <p:grpSpPr>
          <a:xfrm>
            <a:off x="3560044" y="1877608"/>
            <a:ext cx="0" cy="252000"/>
            <a:chOff x="5005023" y="1272287"/>
            <a:chExt cx="0" cy="308306"/>
          </a:xfrm>
        </p:grpSpPr>
        <p:cxnSp>
          <p:nvCxnSpPr>
            <p:cNvPr id="525" name="직선 연결선 52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직선 연결선 52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7" name="그룹 526"/>
          <p:cNvGrpSpPr/>
          <p:nvPr/>
        </p:nvGrpSpPr>
        <p:grpSpPr>
          <a:xfrm>
            <a:off x="3558092" y="2157580"/>
            <a:ext cx="0" cy="252000"/>
            <a:chOff x="5005023" y="1272287"/>
            <a:chExt cx="0" cy="308306"/>
          </a:xfrm>
        </p:grpSpPr>
        <p:cxnSp>
          <p:nvCxnSpPr>
            <p:cNvPr id="528" name="직선 연결선 52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직선 연결선 52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그룹 529"/>
          <p:cNvGrpSpPr/>
          <p:nvPr/>
        </p:nvGrpSpPr>
        <p:grpSpPr>
          <a:xfrm>
            <a:off x="3559315" y="2449458"/>
            <a:ext cx="0" cy="252000"/>
            <a:chOff x="5005023" y="1272287"/>
            <a:chExt cx="0" cy="308306"/>
          </a:xfrm>
        </p:grpSpPr>
        <p:cxnSp>
          <p:nvCxnSpPr>
            <p:cNvPr id="531" name="직선 연결선 53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직선 연결선 53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3" name="그룹 532"/>
          <p:cNvGrpSpPr/>
          <p:nvPr/>
        </p:nvGrpSpPr>
        <p:grpSpPr>
          <a:xfrm>
            <a:off x="1970778" y="1278637"/>
            <a:ext cx="0" cy="288000"/>
            <a:chOff x="5005023" y="1272287"/>
            <a:chExt cx="0" cy="308306"/>
          </a:xfrm>
        </p:grpSpPr>
        <p:cxnSp>
          <p:nvCxnSpPr>
            <p:cNvPr id="534" name="직선 연결선 53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직선 연결선 53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6" name="그룹 535"/>
          <p:cNvGrpSpPr/>
          <p:nvPr/>
        </p:nvGrpSpPr>
        <p:grpSpPr>
          <a:xfrm>
            <a:off x="1970778" y="1590645"/>
            <a:ext cx="0" cy="288000"/>
            <a:chOff x="5005023" y="1272287"/>
            <a:chExt cx="0" cy="308306"/>
          </a:xfrm>
        </p:grpSpPr>
        <p:cxnSp>
          <p:nvCxnSpPr>
            <p:cNvPr id="537" name="직선 연결선 53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9" name="그룹 538"/>
          <p:cNvGrpSpPr/>
          <p:nvPr/>
        </p:nvGrpSpPr>
        <p:grpSpPr>
          <a:xfrm>
            <a:off x="1970778" y="1895600"/>
            <a:ext cx="0" cy="252000"/>
            <a:chOff x="5005023" y="1272287"/>
            <a:chExt cx="0" cy="308306"/>
          </a:xfrm>
        </p:grpSpPr>
        <p:cxnSp>
          <p:nvCxnSpPr>
            <p:cNvPr id="540" name="직선 연결선 53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직선 연결선 54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그룹 541"/>
          <p:cNvGrpSpPr/>
          <p:nvPr/>
        </p:nvGrpSpPr>
        <p:grpSpPr>
          <a:xfrm>
            <a:off x="1968826" y="2175572"/>
            <a:ext cx="0" cy="252000"/>
            <a:chOff x="5005023" y="1272287"/>
            <a:chExt cx="0" cy="308306"/>
          </a:xfrm>
        </p:grpSpPr>
        <p:cxnSp>
          <p:nvCxnSpPr>
            <p:cNvPr id="543" name="직선 연결선 54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5" name="그룹 544"/>
          <p:cNvGrpSpPr/>
          <p:nvPr/>
        </p:nvGrpSpPr>
        <p:grpSpPr>
          <a:xfrm>
            <a:off x="1970049" y="2467450"/>
            <a:ext cx="0" cy="252000"/>
            <a:chOff x="5005023" y="1272287"/>
            <a:chExt cx="0" cy="308306"/>
          </a:xfrm>
        </p:grpSpPr>
        <p:cxnSp>
          <p:nvCxnSpPr>
            <p:cNvPr id="546" name="직선 연결선 54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8" name="그룹 547"/>
          <p:cNvGrpSpPr/>
          <p:nvPr/>
        </p:nvGrpSpPr>
        <p:grpSpPr>
          <a:xfrm>
            <a:off x="2015228" y="1272287"/>
            <a:ext cx="0" cy="288000"/>
            <a:chOff x="5005023" y="1272287"/>
            <a:chExt cx="0" cy="308306"/>
          </a:xfrm>
        </p:grpSpPr>
        <p:cxnSp>
          <p:nvCxnSpPr>
            <p:cNvPr id="549" name="직선 연결선 54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1" name="그룹 550"/>
          <p:cNvGrpSpPr/>
          <p:nvPr/>
        </p:nvGrpSpPr>
        <p:grpSpPr>
          <a:xfrm>
            <a:off x="2015228" y="1584295"/>
            <a:ext cx="0" cy="288000"/>
            <a:chOff x="5005023" y="1272287"/>
            <a:chExt cx="0" cy="308306"/>
          </a:xfrm>
        </p:grpSpPr>
        <p:cxnSp>
          <p:nvCxnSpPr>
            <p:cNvPr id="552" name="직선 연결선 55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4" name="그룹 553"/>
          <p:cNvGrpSpPr/>
          <p:nvPr/>
        </p:nvGrpSpPr>
        <p:grpSpPr>
          <a:xfrm>
            <a:off x="2015228" y="1889250"/>
            <a:ext cx="0" cy="252000"/>
            <a:chOff x="5005023" y="1272287"/>
            <a:chExt cx="0" cy="308306"/>
          </a:xfrm>
        </p:grpSpPr>
        <p:cxnSp>
          <p:nvCxnSpPr>
            <p:cNvPr id="555" name="직선 연결선 55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직선 연결선 55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7" name="그룹 556"/>
          <p:cNvGrpSpPr/>
          <p:nvPr/>
        </p:nvGrpSpPr>
        <p:grpSpPr>
          <a:xfrm>
            <a:off x="2013276" y="2169222"/>
            <a:ext cx="0" cy="252000"/>
            <a:chOff x="5005023" y="1272287"/>
            <a:chExt cx="0" cy="308306"/>
          </a:xfrm>
        </p:grpSpPr>
        <p:cxnSp>
          <p:nvCxnSpPr>
            <p:cNvPr id="558" name="직선 연결선 55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9" name="직선 연결선 55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0" name="그룹 559"/>
          <p:cNvGrpSpPr/>
          <p:nvPr/>
        </p:nvGrpSpPr>
        <p:grpSpPr>
          <a:xfrm>
            <a:off x="2014499" y="2461100"/>
            <a:ext cx="0" cy="252000"/>
            <a:chOff x="5005023" y="1272287"/>
            <a:chExt cx="0" cy="308306"/>
          </a:xfrm>
        </p:grpSpPr>
        <p:cxnSp>
          <p:nvCxnSpPr>
            <p:cNvPr id="561" name="직선 연결선 56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직선 연결선 56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3" name="그룹 562"/>
          <p:cNvGrpSpPr/>
          <p:nvPr/>
        </p:nvGrpSpPr>
        <p:grpSpPr>
          <a:xfrm>
            <a:off x="1234201" y="3588244"/>
            <a:ext cx="864000" cy="0"/>
            <a:chOff x="1391172" y="3326536"/>
            <a:chExt cx="774875" cy="0"/>
          </a:xfrm>
        </p:grpSpPr>
        <p:cxnSp>
          <p:nvCxnSpPr>
            <p:cNvPr id="564" name="직선 연결선 563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직선 연결선 564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6" name="직선 연결선 565"/>
          <p:cNvCxnSpPr/>
          <p:nvPr/>
        </p:nvCxnSpPr>
        <p:spPr>
          <a:xfrm flipV="1">
            <a:off x="1484227" y="3296144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직선 연결선 566"/>
          <p:cNvCxnSpPr/>
          <p:nvPr/>
        </p:nvCxnSpPr>
        <p:spPr>
          <a:xfrm flipH="1">
            <a:off x="1363204" y="330437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직선 연결선 567"/>
          <p:cNvCxnSpPr/>
          <p:nvPr/>
        </p:nvCxnSpPr>
        <p:spPr>
          <a:xfrm flipH="1">
            <a:off x="1262419" y="344486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직선 연결선 568"/>
          <p:cNvCxnSpPr/>
          <p:nvPr/>
        </p:nvCxnSpPr>
        <p:spPr>
          <a:xfrm flipH="1">
            <a:off x="1310381" y="330948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" name="직선 연결선 569"/>
          <p:cNvCxnSpPr/>
          <p:nvPr/>
        </p:nvCxnSpPr>
        <p:spPr>
          <a:xfrm flipH="1">
            <a:off x="1209596" y="34499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1" name="TextBox 570"/>
          <p:cNvSpPr txBox="1"/>
          <p:nvPr/>
        </p:nvSpPr>
        <p:spPr>
          <a:xfrm>
            <a:off x="1415421" y="3287806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9A</a:t>
            </a:r>
            <a:endParaRPr lang="ko-KR" altLang="en-US" sz="700"/>
          </a:p>
        </p:txBody>
      </p:sp>
      <p:grpSp>
        <p:nvGrpSpPr>
          <p:cNvPr id="572" name="그룹 571"/>
          <p:cNvGrpSpPr/>
          <p:nvPr/>
        </p:nvGrpSpPr>
        <p:grpSpPr>
          <a:xfrm>
            <a:off x="2109410" y="3296093"/>
            <a:ext cx="0" cy="288000"/>
            <a:chOff x="5005023" y="1272287"/>
            <a:chExt cx="0" cy="308306"/>
          </a:xfrm>
        </p:grpSpPr>
        <p:cxnSp>
          <p:nvCxnSpPr>
            <p:cNvPr id="573" name="직선 연결선 57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직선 연결선 57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3932137"/>
              </p:ext>
            </p:extLst>
          </p:nvPr>
        </p:nvGraphicFramePr>
        <p:xfrm>
          <a:off x="1007245" y="3929164"/>
          <a:ext cx="1019115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1122"/>
                <a:gridCol w="981122"/>
                <a:gridCol w="981122"/>
                <a:gridCol w="981122"/>
                <a:gridCol w="981122"/>
                <a:gridCol w="981122"/>
                <a:gridCol w="981122"/>
                <a:gridCol w="1206181"/>
                <a:gridCol w="1169773"/>
                <a:gridCol w="947351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Block/Berth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구분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 / Berth </a:t>
                      </a:r>
                      <a:r>
                        <a:rPr lang="ko-KR" altLang="en-US" sz="800" smtClean="0"/>
                        <a:t>번호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Block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Type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 </a:t>
                      </a:r>
                      <a:r>
                        <a:rPr lang="ko-KR" altLang="en-US" sz="800" smtClean="0"/>
                        <a:t>구분</a:t>
                      </a:r>
                      <a:r>
                        <a:rPr lang="en-US" altLang="ko-KR" sz="800" dirty="0" smtClean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번호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Node</a:t>
                      </a:r>
                      <a:r>
                        <a:rPr lang="ko-KR" altLang="en-US" sz="800" smtClean="0"/>
                        <a:t> 이동</a:t>
                      </a:r>
                      <a:r>
                        <a:rPr lang="en-US" altLang="ko-KR" sz="800" dirty="0" smtClean="0"/>
                        <a:t> </a:t>
                      </a:r>
                      <a:r>
                        <a:rPr lang="ko-KR" altLang="en-US" sz="800" smtClean="0"/>
                        <a:t>방향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평균 속도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정체여부 예상추이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/>
                        <a:t>상습정체 여부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/>
                        <a:t>Key</a:t>
                      </a:r>
                      <a:r>
                        <a:rPr lang="ko-KR" altLang="en-US" sz="800" smtClean="0"/>
                        <a:t> </a:t>
                      </a:r>
                      <a:r>
                        <a:rPr lang="en-US" altLang="ko-KR" sz="800" dirty="0" smtClean="0"/>
                        <a:t>Node</a:t>
                      </a:r>
                      <a:r>
                        <a:rPr lang="en-US" altLang="ko-KR" sz="800" baseline="0" dirty="0" smtClean="0"/>
                        <a:t> </a:t>
                      </a:r>
                      <a:r>
                        <a:rPr lang="ko-KR" altLang="en-US" sz="800" baseline="0" smtClean="0"/>
                        <a:t>여부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Berth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17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11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13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76" name="TextBox 575"/>
          <p:cNvSpPr txBox="1"/>
          <p:nvPr/>
        </p:nvSpPr>
        <p:spPr>
          <a:xfrm>
            <a:off x="1525651" y="3126917"/>
            <a:ext cx="4651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UP/1/R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711290" y="323172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711290" y="339174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2143040" y="328305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3" name="TextBox 582"/>
          <p:cNvSpPr txBox="1"/>
          <p:nvPr/>
        </p:nvSpPr>
        <p:spPr>
          <a:xfrm>
            <a:off x="2143040" y="342783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RIGHT/2/D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313766" y="322369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306146" y="338371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LEFT/2/D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1031478" y="3631854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7" name="TextBox 586"/>
          <p:cNvSpPr txBox="1"/>
          <p:nvPr/>
        </p:nvSpPr>
        <p:spPr>
          <a:xfrm>
            <a:off x="1579525" y="3645552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5050"/>
                </a:solidFill>
              </a:rPr>
              <a:t>DOWN/2/R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8" name="TextBox 587"/>
          <p:cNvSpPr txBox="1"/>
          <p:nvPr/>
        </p:nvSpPr>
        <p:spPr>
          <a:xfrm>
            <a:off x="1492783" y="88705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5050"/>
                </a:solidFill>
              </a:rPr>
              <a:t>01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589" name="TextBox 588"/>
          <p:cNvSpPr txBox="1"/>
          <p:nvPr/>
        </p:nvSpPr>
        <p:spPr>
          <a:xfrm>
            <a:off x="1944139" y="883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590" name="TextBox 589"/>
          <p:cNvSpPr txBox="1"/>
          <p:nvPr/>
        </p:nvSpPr>
        <p:spPr>
          <a:xfrm>
            <a:off x="2368589" y="88281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591" name="TextBox 590"/>
          <p:cNvSpPr txBox="1"/>
          <p:nvPr/>
        </p:nvSpPr>
        <p:spPr>
          <a:xfrm>
            <a:off x="2819945" y="8876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smtClean="0"/>
              <a:t>04</a:t>
            </a:r>
            <a:endParaRPr lang="ko-KR" altLang="en-US" sz="700"/>
          </a:p>
        </p:txBody>
      </p:sp>
      <p:sp>
        <p:nvSpPr>
          <p:cNvPr id="594" name="TextBox 593"/>
          <p:cNvSpPr txBox="1"/>
          <p:nvPr/>
        </p:nvSpPr>
        <p:spPr>
          <a:xfrm>
            <a:off x="3271703" y="8905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05</a:t>
            </a:r>
            <a:endParaRPr lang="ko-KR" altLang="en-US" sz="700"/>
          </a:p>
        </p:txBody>
      </p:sp>
      <p:sp>
        <p:nvSpPr>
          <p:cNvPr id="595" name="TextBox 594"/>
          <p:cNvSpPr txBox="1"/>
          <p:nvPr/>
        </p:nvSpPr>
        <p:spPr>
          <a:xfrm>
            <a:off x="3723059" y="88712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06</a:t>
            </a:r>
            <a:endParaRPr lang="ko-KR" altLang="en-US" sz="700"/>
          </a:p>
        </p:txBody>
      </p:sp>
      <p:sp>
        <p:nvSpPr>
          <p:cNvPr id="596" name="TextBox 595"/>
          <p:cNvSpPr txBox="1"/>
          <p:nvPr/>
        </p:nvSpPr>
        <p:spPr>
          <a:xfrm>
            <a:off x="4147509" y="88630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07</a:t>
            </a:r>
            <a:endParaRPr lang="ko-KR" altLang="en-US" sz="700"/>
          </a:p>
        </p:txBody>
      </p:sp>
      <p:sp>
        <p:nvSpPr>
          <p:cNvPr id="597" name="TextBox 596"/>
          <p:cNvSpPr txBox="1"/>
          <p:nvPr/>
        </p:nvSpPr>
        <p:spPr>
          <a:xfrm>
            <a:off x="4598865" y="89111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598" name="TextBox 597"/>
          <p:cNvSpPr txBox="1"/>
          <p:nvPr/>
        </p:nvSpPr>
        <p:spPr>
          <a:xfrm>
            <a:off x="5016304" y="8906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599" name="TextBox 598"/>
          <p:cNvSpPr txBox="1"/>
          <p:nvPr/>
        </p:nvSpPr>
        <p:spPr>
          <a:xfrm>
            <a:off x="5467660" y="88719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/>
          </a:p>
        </p:txBody>
      </p:sp>
      <p:sp>
        <p:nvSpPr>
          <p:cNvPr id="600" name="TextBox 599"/>
          <p:cNvSpPr txBox="1"/>
          <p:nvPr/>
        </p:nvSpPr>
        <p:spPr>
          <a:xfrm>
            <a:off x="5892110" y="88637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/>
          </a:p>
        </p:txBody>
      </p:sp>
      <p:sp>
        <p:nvSpPr>
          <p:cNvPr id="601" name="TextBox 600"/>
          <p:cNvSpPr txBox="1"/>
          <p:nvPr/>
        </p:nvSpPr>
        <p:spPr>
          <a:xfrm>
            <a:off x="6343466" y="89118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/>
          </a:p>
        </p:txBody>
      </p:sp>
      <p:sp>
        <p:nvSpPr>
          <p:cNvPr id="602" name="TextBox 601"/>
          <p:cNvSpPr txBox="1"/>
          <p:nvPr/>
        </p:nvSpPr>
        <p:spPr>
          <a:xfrm>
            <a:off x="6795224" y="89410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/>
          </a:p>
        </p:txBody>
      </p:sp>
      <p:sp>
        <p:nvSpPr>
          <p:cNvPr id="603" name="TextBox 602"/>
          <p:cNvSpPr txBox="1"/>
          <p:nvPr/>
        </p:nvSpPr>
        <p:spPr>
          <a:xfrm>
            <a:off x="7246580" y="89068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14</a:t>
            </a:r>
            <a:endParaRPr lang="ko-KR" altLang="en-US" sz="700"/>
          </a:p>
        </p:txBody>
      </p:sp>
      <p:sp>
        <p:nvSpPr>
          <p:cNvPr id="604" name="TextBox 603"/>
          <p:cNvSpPr txBox="1"/>
          <p:nvPr/>
        </p:nvSpPr>
        <p:spPr>
          <a:xfrm>
            <a:off x="7671030" y="88986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/>
          </a:p>
        </p:txBody>
      </p:sp>
      <p:sp>
        <p:nvSpPr>
          <p:cNvPr id="605" name="TextBox 604"/>
          <p:cNvSpPr txBox="1"/>
          <p:nvPr/>
        </p:nvSpPr>
        <p:spPr>
          <a:xfrm>
            <a:off x="8122386" y="89467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16</a:t>
            </a:r>
            <a:endParaRPr lang="ko-KR" altLang="en-US" sz="700"/>
          </a:p>
        </p:txBody>
      </p:sp>
      <p:sp>
        <p:nvSpPr>
          <p:cNvPr id="606" name="TextBox 605"/>
          <p:cNvSpPr txBox="1"/>
          <p:nvPr/>
        </p:nvSpPr>
        <p:spPr>
          <a:xfrm>
            <a:off x="8535793" y="89769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17</a:t>
            </a:r>
            <a:endParaRPr lang="ko-KR" altLang="en-US" sz="700"/>
          </a:p>
        </p:txBody>
      </p:sp>
      <p:sp>
        <p:nvSpPr>
          <p:cNvPr id="607" name="TextBox 606"/>
          <p:cNvSpPr txBox="1"/>
          <p:nvPr/>
        </p:nvSpPr>
        <p:spPr>
          <a:xfrm>
            <a:off x="8987149" y="89427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18</a:t>
            </a:r>
            <a:endParaRPr lang="ko-KR" altLang="en-US" sz="700"/>
          </a:p>
        </p:txBody>
      </p:sp>
      <p:sp>
        <p:nvSpPr>
          <p:cNvPr id="608" name="TextBox 607"/>
          <p:cNvSpPr txBox="1"/>
          <p:nvPr/>
        </p:nvSpPr>
        <p:spPr>
          <a:xfrm>
            <a:off x="9411599" y="8934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19</a:t>
            </a:r>
            <a:endParaRPr lang="ko-KR" altLang="en-US" sz="700"/>
          </a:p>
        </p:txBody>
      </p:sp>
      <p:sp>
        <p:nvSpPr>
          <p:cNvPr id="609" name="TextBox 608"/>
          <p:cNvSpPr txBox="1"/>
          <p:nvPr/>
        </p:nvSpPr>
        <p:spPr>
          <a:xfrm>
            <a:off x="9862955" y="89826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20</a:t>
            </a:r>
            <a:endParaRPr lang="ko-KR" altLang="en-US" sz="700"/>
          </a:p>
        </p:txBody>
      </p:sp>
      <p:sp>
        <p:nvSpPr>
          <p:cNvPr id="579" name="TextBox 578"/>
          <p:cNvSpPr txBox="1"/>
          <p:nvPr/>
        </p:nvSpPr>
        <p:spPr>
          <a:xfrm>
            <a:off x="1242739" y="741373"/>
            <a:ext cx="44435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Berth</a:t>
            </a:r>
            <a:endParaRPr lang="ko-KR" altLang="en-US" sz="900"/>
          </a:p>
        </p:txBody>
      </p:sp>
      <p:sp>
        <p:nvSpPr>
          <p:cNvPr id="580" name="TextBox 579"/>
          <p:cNvSpPr txBox="1"/>
          <p:nvPr/>
        </p:nvSpPr>
        <p:spPr>
          <a:xfrm>
            <a:off x="1019248" y="2969499"/>
            <a:ext cx="4363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endParaRPr lang="ko-KR" altLang="en-US" sz="900"/>
          </a:p>
        </p:txBody>
      </p:sp>
      <p:sp>
        <p:nvSpPr>
          <p:cNvPr id="4" name="TextBox 3"/>
          <p:cNvSpPr txBox="1"/>
          <p:nvPr/>
        </p:nvSpPr>
        <p:spPr>
          <a:xfrm>
            <a:off x="378169" y="180139"/>
            <a:ext cx="5751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Yard </a:t>
            </a:r>
            <a:r>
              <a:rPr lang="ko-KR" altLang="en-US" smtClean="0"/>
              <a:t>혼잡도</a:t>
            </a:r>
            <a:r>
              <a:rPr lang="en-US" altLang="ko-KR" dirty="0" smtClean="0"/>
              <a:t> Node</a:t>
            </a:r>
            <a:r>
              <a:rPr lang="ko-KR" altLang="en-US" smtClean="0"/>
              <a:t>별 </a:t>
            </a:r>
            <a:r>
              <a:rPr lang="en-US" altLang="ko-KR" dirty="0" smtClean="0"/>
              <a:t>Traffic (</a:t>
            </a:r>
            <a:r>
              <a:rPr lang="ko-KR" altLang="en-US" smtClean="0"/>
              <a:t>속도</a:t>
            </a:r>
            <a:r>
              <a:rPr lang="en-US" altLang="ko-KR" dirty="0" smtClean="0"/>
              <a:t>) </a:t>
            </a:r>
            <a:r>
              <a:rPr lang="ko-KR" altLang="en-US" smtClean="0"/>
              <a:t>정보 수집 및 관리 방안 </a:t>
            </a:r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>
            <a:off x="988831" y="1232143"/>
            <a:ext cx="1039473" cy="383356"/>
          </a:xfrm>
          <a:prstGeom prst="roundRect">
            <a:avLst/>
          </a:prstGeom>
          <a:noFill/>
          <a:ln w="28575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꺾인 연결선 8"/>
          <p:cNvCxnSpPr>
            <a:stCxn id="7" idx="1"/>
            <a:endCxn id="584" idx="1"/>
          </p:cNvCxnSpPr>
          <p:nvPr/>
        </p:nvCxnSpPr>
        <p:spPr>
          <a:xfrm rot="10800000" flipV="1">
            <a:off x="313767" y="1423820"/>
            <a:ext cx="675065" cy="1899905"/>
          </a:xfrm>
          <a:prstGeom prst="bentConnector3">
            <a:avLst>
              <a:gd name="adj1" fmla="val 133863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2" name="TextBox 591"/>
          <p:cNvSpPr txBox="1"/>
          <p:nvPr/>
        </p:nvSpPr>
        <p:spPr>
          <a:xfrm>
            <a:off x="2867936" y="3088938"/>
            <a:ext cx="430758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Block</a:t>
            </a:r>
            <a:r>
              <a:rPr lang="ko-KR" altLang="en-US" sz="900" smtClean="0"/>
              <a:t>의 </a:t>
            </a:r>
            <a:r>
              <a:rPr lang="en-US" altLang="ko-KR" sz="900" dirty="0" smtClean="0"/>
              <a:t>4</a:t>
            </a:r>
            <a:r>
              <a:rPr lang="ko-KR" altLang="en-US" sz="900" smtClean="0"/>
              <a:t>면 도로 및 방향성에 따른 데이터 구성 </a:t>
            </a:r>
            <a:r>
              <a:rPr lang="ko-KR" altLang="en-US" sz="900"/>
              <a:t>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- 4</a:t>
            </a:r>
            <a:r>
              <a:rPr lang="ko-KR" altLang="en-US" sz="900" smtClean="0"/>
              <a:t>면 도로 </a:t>
            </a:r>
            <a:r>
              <a:rPr lang="en-US" altLang="ko-KR" sz="900" dirty="0" smtClean="0"/>
              <a:t>: UP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/ RIGHT / DOWN / LEFT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Node </a:t>
            </a:r>
            <a:r>
              <a:rPr lang="ko-KR" altLang="en-US" sz="900" smtClean="0"/>
              <a:t>순서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왼쪽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오른쪽</a:t>
            </a:r>
            <a:r>
              <a:rPr lang="en-US" altLang="ko-KR" sz="900" dirty="0" smtClean="0">
                <a:sym typeface="Wingdings" panose="05000000000000000000" pitchFamily="2" charset="2"/>
              </a:rPr>
              <a:t>, </a:t>
            </a:r>
            <a:r>
              <a:rPr lang="ko-KR" altLang="en-US" sz="900" smtClean="0">
                <a:sym typeface="Wingdings" panose="05000000000000000000" pitchFamily="2" charset="2"/>
              </a:rPr>
              <a:t>위 </a:t>
            </a:r>
            <a:r>
              <a:rPr lang="en-US" altLang="ko-KR" sz="900" dirty="0" smtClean="0">
                <a:sym typeface="Wingdings" panose="05000000000000000000" pitchFamily="2" charset="2"/>
              </a:rPr>
              <a:t> </a:t>
            </a:r>
            <a:r>
              <a:rPr lang="ko-KR" altLang="en-US" sz="900" smtClean="0">
                <a:sym typeface="Wingdings" panose="05000000000000000000" pitchFamily="2" charset="2"/>
              </a:rPr>
              <a:t>아래 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 </a:t>
            </a:r>
            <a:r>
              <a:rPr lang="en-US" altLang="ko-KR" sz="900" dirty="0" smtClean="0">
                <a:sym typeface="Wingdings" panose="05000000000000000000" pitchFamily="2" charset="2"/>
              </a:rPr>
              <a:t>- Node 2</a:t>
            </a:r>
            <a:r>
              <a:rPr lang="ko-KR" altLang="en-US" sz="900" smtClean="0">
                <a:sym typeface="Wingdings" panose="05000000000000000000" pitchFamily="2" charset="2"/>
              </a:rPr>
              <a:t>중 구성 </a:t>
            </a:r>
            <a:r>
              <a:rPr lang="en-US" altLang="ko-KR" sz="900" dirty="0" smtClean="0">
                <a:sym typeface="Wingdings" panose="05000000000000000000" pitchFamily="2" charset="2"/>
              </a:rPr>
              <a:t>: </a:t>
            </a:r>
            <a:r>
              <a:rPr lang="ko-KR" altLang="en-US" sz="900" smtClean="0">
                <a:sym typeface="Wingdings" panose="05000000000000000000" pitchFamily="2" charset="2"/>
              </a:rPr>
              <a:t>터미널 외각의 </a:t>
            </a:r>
            <a:r>
              <a:rPr lang="en-US" altLang="ko-KR" sz="900" dirty="0" smtClean="0">
                <a:sym typeface="Wingdings" panose="05000000000000000000" pitchFamily="2" charset="2"/>
              </a:rPr>
              <a:t>Block</a:t>
            </a:r>
            <a:r>
              <a:rPr lang="ko-KR" altLang="en-US" sz="900" smtClean="0">
                <a:sym typeface="Wingdings" panose="05000000000000000000" pitchFamily="2" charset="2"/>
              </a:rPr>
              <a:t>은 예외적으로 한면에 </a:t>
            </a:r>
            <a:r>
              <a:rPr lang="en-US" altLang="ko-KR" sz="900" dirty="0" smtClean="0">
                <a:sym typeface="Wingdings" panose="05000000000000000000" pitchFamily="2" charset="2"/>
              </a:rPr>
              <a:t>2</a:t>
            </a:r>
            <a:r>
              <a:rPr lang="ko-KR" altLang="en-US" sz="900" smtClean="0">
                <a:sym typeface="Wingdings" panose="05000000000000000000" pitchFamily="2" charset="2"/>
              </a:rPr>
              <a:t>개의 </a:t>
            </a:r>
            <a:r>
              <a:rPr lang="en-US" altLang="ko-KR" sz="900" dirty="0" smtClean="0">
                <a:sym typeface="Wingdings" panose="05000000000000000000" pitchFamily="2" charset="2"/>
              </a:rPr>
              <a:t>Node(U / D) </a:t>
            </a:r>
            <a:r>
              <a:rPr lang="ko-KR" altLang="en-US" sz="900" smtClean="0">
                <a:sym typeface="Wingdings" panose="05000000000000000000" pitchFamily="2" charset="2"/>
              </a:rPr>
              <a:t>구성</a:t>
            </a:r>
            <a:endParaRPr lang="en-US" altLang="ko-KR" sz="900" dirty="0" smtClean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</a:t>
            </a:r>
            <a:r>
              <a:rPr lang="en-US" altLang="ko-KR" sz="900" dirty="0" smtClean="0">
                <a:sym typeface="Wingdings" panose="05000000000000000000" pitchFamily="2" charset="2"/>
              </a:rPr>
              <a:t> - </a:t>
            </a:r>
            <a:r>
              <a:rPr lang="ko-KR" altLang="en-US" sz="900" smtClean="0">
                <a:sym typeface="Wingdings" panose="05000000000000000000" pitchFamily="2" charset="2"/>
              </a:rPr>
              <a:t>방향성 </a:t>
            </a:r>
            <a:r>
              <a:rPr lang="en-US" altLang="ko-KR" sz="900" dirty="0" smtClean="0">
                <a:sym typeface="Wingdings" panose="05000000000000000000" pitchFamily="2" charset="2"/>
              </a:rPr>
              <a:t>: R / L / U / D 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17980019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122868</TotalTime>
  <Words>23214</Words>
  <Application>Microsoft Office PowerPoint</Application>
  <PresentationFormat>와이드스크린</PresentationFormat>
  <Paragraphs>10374</Paragraphs>
  <Slides>73</Slides>
  <Notes>13</Notes>
  <HiddenSlides>0</HiddenSlides>
  <MMClips>0</MMClips>
  <ScaleCrop>false</ScaleCrop>
  <HeadingPairs>
    <vt:vector size="6" baseType="variant">
      <vt:variant>
        <vt:lpstr>사용한 글꼴</vt:lpstr>
      </vt:variant>
      <vt:variant>
        <vt:i4>9</vt:i4>
      </vt:variant>
      <vt:variant>
        <vt:lpstr>테마</vt:lpstr>
      </vt:variant>
      <vt:variant>
        <vt:i4>9</vt:i4>
      </vt:variant>
      <vt:variant>
        <vt:lpstr>슬라이드 제목</vt:lpstr>
      </vt:variant>
      <vt:variant>
        <vt:i4>73</vt:i4>
      </vt:variant>
    </vt:vector>
  </HeadingPairs>
  <TitlesOfParts>
    <vt:vector size="91" baseType="lpstr"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디자인 사용자 지정</vt:lpstr>
      <vt:lpstr>4_디자인 사용자 지정</vt:lpstr>
      <vt:lpstr>5_디자인 사용자 지정</vt:lpstr>
      <vt:lpstr>6_디자인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5882</cp:revision>
  <cp:lastPrinted>2019-12-30T01:41:02Z</cp:lastPrinted>
  <dcterms:created xsi:type="dcterms:W3CDTF">2014-07-16T08:39:01Z</dcterms:created>
  <dcterms:modified xsi:type="dcterms:W3CDTF">2021-07-01T06:35:22Z</dcterms:modified>
</cp:coreProperties>
</file>