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slideLayouts/slideLayout21.xml" ContentType="application/vnd.openxmlformats-officedocument.presentationml.slideLayout+xml"/>
  <Override PartName="/ppt/theme/theme4.xml" ContentType="application/vnd.openxmlformats-officedocument.theme+xml"/>
  <Override PartName="/ppt/slideLayouts/slideLayout22.xml" ContentType="application/vnd.openxmlformats-officedocument.presentationml.slideLayout+xml"/>
  <Override PartName="/ppt/theme/theme5.xml" ContentType="application/vnd.openxmlformats-officedocument.theme+xml"/>
  <Override PartName="/ppt/slideLayouts/slideLayout23.xml" ContentType="application/vnd.openxmlformats-officedocument.presentationml.slideLayout+xml"/>
  <Override PartName="/ppt/theme/theme6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7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8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11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2.xml" ContentType="application/vnd.openxmlformats-officedocument.presentationml.notesSlide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notesSlides/notesSlide3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chart55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56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7.xml" ContentType="application/vnd.openxmlformats-officedocument.drawingml.chart+xml"/>
  <Override PartName="/ppt/charts/chart58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59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60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1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62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63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64.xml" ContentType="application/vnd.openxmlformats-officedocument.drawingml.chart+xml"/>
  <Override PartName="/ppt/charts/chart65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66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67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68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69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70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71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72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73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74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4.xml" ContentType="application/vnd.openxmlformats-officedocument.presentationml.notesSlide+xml"/>
  <Override PartName="/ppt/charts/chart75.xml" ContentType="application/vnd.openxmlformats-officedocument.drawingml.chart+xml"/>
  <Override PartName="/ppt/notesSlides/notesSlide5.xml" ContentType="application/vnd.openxmlformats-officedocument.presentationml.notesSlide+xml"/>
  <Override PartName="/ppt/charts/chart76.xml" ContentType="application/vnd.openxmlformats-officedocument.drawingml.chart+xml"/>
  <Override PartName="/ppt/charts/chart7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78.xml" ContentType="application/vnd.openxmlformats-officedocument.drawingml.chart+xml"/>
  <Override PartName="/ppt/notesSlides/notesSlide6.xml" ContentType="application/vnd.openxmlformats-officedocument.presentationml.notesSlide+xml"/>
  <Override PartName="/ppt/charts/chart79.xml" ContentType="application/vnd.openxmlformats-officedocument.drawingml.chart+xml"/>
  <Override PartName="/ppt/charts/chart8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83.xml" ContentType="application/vnd.openxmlformats-officedocument.drawingml.chart+xml"/>
  <Override PartName="/ppt/charts/chart84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85.xml" ContentType="application/vnd.openxmlformats-officedocument.drawingml.chart+xml"/>
  <Override PartName="/ppt/notesSlides/notesSlide7.xml" ContentType="application/vnd.openxmlformats-officedocument.presentationml.notesSlide+xml"/>
  <Override PartName="/ppt/charts/chart86.xml" ContentType="application/vnd.openxmlformats-officedocument.drawingml.chart+xml"/>
  <Override PartName="/ppt/charts/chart87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88.xml" ContentType="application/vnd.openxmlformats-officedocument.drawingml.chart+xml"/>
  <Override PartName="/ppt/charts/chart89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92.xml" ContentType="application/vnd.openxmlformats-officedocument.drawingml.chart+xml"/>
  <Override PartName="/ppt/charts/chart93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94.xml" ContentType="application/vnd.openxmlformats-officedocument.drawingml.chart+xml"/>
  <Override PartName="/ppt/notesSlides/notesSlide8.xml" ContentType="application/vnd.openxmlformats-officedocument.presentationml.notesSlide+xml"/>
  <Override PartName="/ppt/charts/chart95.xml" ContentType="application/vnd.openxmlformats-officedocument.drawingml.chart+xml"/>
  <Override PartName="/ppt/charts/chart96.xml" ContentType="application/vnd.openxmlformats-officedocument.drawingml.chart+xml"/>
  <Override PartName="/ppt/charts/chart97.xml" ContentType="application/vnd.openxmlformats-officedocument.drawingml.chart+xml"/>
  <Override PartName="/ppt/notesSlides/notesSlide9.xml" ContentType="application/vnd.openxmlformats-officedocument.presentationml.notesSlide+xml"/>
  <Override PartName="/ppt/charts/chart98.xml" ContentType="application/vnd.openxmlformats-officedocument.drawingml.chart+xml"/>
  <Override PartName="/ppt/notesSlides/notesSlide10.xml" ContentType="application/vnd.openxmlformats-officedocument.presentationml.notesSlide+xml"/>
  <Override PartName="/ppt/charts/chart99.xml" ContentType="application/vnd.openxmlformats-officedocument.drawingml.chart+xml"/>
  <Override PartName="/ppt/charts/chart100.xml" ContentType="application/vnd.openxmlformats-officedocument.drawingml.chart+xml"/>
  <Override PartName="/ppt/charts/chart101.xml" ContentType="application/vnd.openxmlformats-officedocument.drawingml.chart+xml"/>
  <Override PartName="/ppt/charts/chart102.xml" ContentType="application/vnd.openxmlformats-officedocument.drawingml.chart+xml"/>
  <Override PartName="/ppt/charts/chart103.xml" ContentType="application/vnd.openxmlformats-officedocument.drawingml.chart+xml"/>
  <Override PartName="/ppt/charts/chart104.xml" ContentType="application/vnd.openxmlformats-officedocument.drawingml.chart+xml"/>
  <Override PartName="/ppt/charts/chart105.xml" ContentType="application/vnd.openxmlformats-officedocument.drawingml.chart+xml"/>
  <Override PartName="/ppt/notesSlides/notesSlide11.xml" ContentType="application/vnd.openxmlformats-officedocument.presentationml.notesSlide+xml"/>
  <Override PartName="/ppt/charts/chart106.xml" ContentType="application/vnd.openxmlformats-officedocument.drawingml.chart+xml"/>
  <Override PartName="/ppt/charts/chart107.xml" ContentType="application/vnd.openxmlformats-officedocument.drawingml.chart+xml"/>
  <Override PartName="/ppt/charts/chart108.xml" ContentType="application/vnd.openxmlformats-officedocument.drawingml.chart+xml"/>
  <Override PartName="/ppt/charts/chart109.xml" ContentType="application/vnd.openxmlformats-officedocument.drawingml.chart+xml"/>
  <Override PartName="/ppt/charts/chart110.xml" ContentType="application/vnd.openxmlformats-officedocument.drawingml.chart+xml"/>
  <Override PartName="/ppt/charts/chart111.xml" ContentType="application/vnd.openxmlformats-officedocument.drawingml.chart+xml"/>
  <Override PartName="/ppt/charts/chart112.xml" ContentType="application/vnd.openxmlformats-officedocument.drawingml.chart+xml"/>
  <Override PartName="/ppt/charts/chart113.xml" ContentType="application/vnd.openxmlformats-officedocument.drawingml.chart+xml"/>
  <Override PartName="/ppt/charts/chart114.xml" ContentType="application/vnd.openxmlformats-officedocument.drawingml.chart+xml"/>
  <Override PartName="/ppt/notesSlides/notesSlide12.xml" ContentType="application/vnd.openxmlformats-officedocument.presentationml.notesSlide+xml"/>
  <Override PartName="/ppt/charts/chart11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11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11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118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119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120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121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122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123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124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125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126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127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128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129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130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131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132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133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134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135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136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137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138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139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140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141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142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143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144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145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14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14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14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149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150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151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152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153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154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155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156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157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58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59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60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161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162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163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164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165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166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167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168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169.xml" ContentType="application/vnd.openxmlformats-officedocument.drawingml.chart+xml"/>
  <Override PartName="/ppt/charts/chart170.xml" ContentType="application/vnd.openxmlformats-officedocument.drawingml.chart+xml"/>
  <Override PartName="/ppt/charts/chart171.xml" ContentType="application/vnd.openxmlformats-officedocument.drawingml.chart+xml"/>
  <Override PartName="/ppt/charts/chart172.xml" ContentType="application/vnd.openxmlformats-officedocument.drawingml.chart+xml"/>
  <Override PartName="/ppt/charts/chart173.xml" ContentType="application/vnd.openxmlformats-officedocument.drawingml.chart+xml"/>
  <Override PartName="/ppt/charts/chart174.xml" ContentType="application/vnd.openxmlformats-officedocument.drawingml.chart+xml"/>
  <Override PartName="/ppt/charts/chart175.xml" ContentType="application/vnd.openxmlformats-officedocument.drawingml.chart+xml"/>
  <Override PartName="/ppt/charts/chart176.xml" ContentType="application/vnd.openxmlformats-officedocument.drawingml.chart+xml"/>
  <Override PartName="/ppt/charts/chart177.xml" ContentType="application/vnd.openxmlformats-officedocument.drawingml.chart+xml"/>
  <Override PartName="/ppt/charts/chart178.xml" ContentType="application/vnd.openxmlformats-officedocument.drawingml.chart+xml"/>
  <Override PartName="/ppt/charts/chart179.xml" ContentType="application/vnd.openxmlformats-officedocument.drawingml.chart+xml"/>
  <Override PartName="/ppt/charts/chart180.xml" ContentType="application/vnd.openxmlformats-officedocument.drawingml.chart+xml"/>
  <Override PartName="/ppt/charts/chart181.xml" ContentType="application/vnd.openxmlformats-officedocument.drawingml.chart+xml"/>
  <Override PartName="/ppt/charts/chart182.xml" ContentType="application/vnd.openxmlformats-officedocument.drawingml.chart+xml"/>
  <Override PartName="/ppt/charts/chart183.xml" ContentType="application/vnd.openxmlformats-officedocument.drawingml.chart+xml"/>
  <Override PartName="/ppt/charts/chart184.xml" ContentType="application/vnd.openxmlformats-officedocument.drawingml.chart+xml"/>
  <Override PartName="/ppt/charts/chart185.xml" ContentType="application/vnd.openxmlformats-officedocument.drawingml.chart+xml"/>
  <Override PartName="/ppt/charts/chart186.xml" ContentType="application/vnd.openxmlformats-officedocument.drawingml.chart+xml"/>
  <Override PartName="/ppt/charts/chart187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188.xml" ContentType="application/vnd.openxmlformats-officedocument.drawingml.chart+xml"/>
  <Override PartName="/ppt/charts/chart189.xml" ContentType="application/vnd.openxmlformats-officedocument.drawingml.chart+xml"/>
  <Override PartName="/ppt/charts/chart190.xml" ContentType="application/vnd.openxmlformats-officedocument.drawingml.chart+xml"/>
  <Override PartName="/ppt/charts/chart191.xml" ContentType="application/vnd.openxmlformats-officedocument.drawingml.chart+xml"/>
  <Override PartName="/ppt/charts/chart19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193.xml" ContentType="application/vnd.openxmlformats-officedocument.drawingml.chart+xml"/>
  <Override PartName="/ppt/charts/chart194.xml" ContentType="application/vnd.openxmlformats-officedocument.drawingml.chart+xml"/>
  <Override PartName="/ppt/charts/chart19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0" r:id="rId1"/>
    <p:sldMasterId id="2147483672" r:id="rId2"/>
    <p:sldMasterId id="2147483674" r:id="rId3"/>
    <p:sldMasterId id="2147483676" r:id="rId4"/>
    <p:sldMasterId id="2147483664" r:id="rId5"/>
    <p:sldMasterId id="2147483678" r:id="rId6"/>
    <p:sldMasterId id="2147483753" r:id="rId7"/>
    <p:sldMasterId id="2147483766" r:id="rId8"/>
    <p:sldMasterId id="2147483778" r:id="rId9"/>
  </p:sldMasterIdLst>
  <p:notesMasterIdLst>
    <p:notesMasterId r:id="rId93"/>
  </p:notesMasterIdLst>
  <p:handoutMasterIdLst>
    <p:handoutMasterId r:id="rId94"/>
  </p:handoutMasterIdLst>
  <p:sldIdLst>
    <p:sldId id="425" r:id="rId10"/>
    <p:sldId id="583" r:id="rId11"/>
    <p:sldId id="1309" r:id="rId12"/>
    <p:sldId id="1310" r:id="rId13"/>
    <p:sldId id="1364" r:id="rId14"/>
    <p:sldId id="1415" r:id="rId15"/>
    <p:sldId id="1416" r:id="rId16"/>
    <p:sldId id="1399" r:id="rId17"/>
    <p:sldId id="1401" r:id="rId18"/>
    <p:sldId id="1385" r:id="rId19"/>
    <p:sldId id="1389" r:id="rId20"/>
    <p:sldId id="1390" r:id="rId21"/>
    <p:sldId id="1391" r:id="rId22"/>
    <p:sldId id="1392" r:id="rId23"/>
    <p:sldId id="1378" r:id="rId24"/>
    <p:sldId id="1366" r:id="rId25"/>
    <p:sldId id="1398" r:id="rId26"/>
    <p:sldId id="1408" r:id="rId27"/>
    <p:sldId id="1487" r:id="rId28"/>
    <p:sldId id="1490" r:id="rId29"/>
    <p:sldId id="1367" r:id="rId30"/>
    <p:sldId id="1365" r:id="rId31"/>
    <p:sldId id="1370" r:id="rId32"/>
    <p:sldId id="1368" r:id="rId33"/>
    <p:sldId id="1341" r:id="rId34"/>
    <p:sldId id="1410" r:id="rId35"/>
    <p:sldId id="1375" r:id="rId36"/>
    <p:sldId id="1320" r:id="rId37"/>
    <p:sldId id="1325" r:id="rId38"/>
    <p:sldId id="1358" r:id="rId39"/>
    <p:sldId id="1371" r:id="rId40"/>
    <p:sldId id="1351" r:id="rId41"/>
    <p:sldId id="1373" r:id="rId42"/>
    <p:sldId id="1413" r:id="rId43"/>
    <p:sldId id="1353" r:id="rId44"/>
    <p:sldId id="1359" r:id="rId45"/>
    <p:sldId id="1354" r:id="rId46"/>
    <p:sldId id="1356" r:id="rId47"/>
    <p:sldId id="1409" r:id="rId48"/>
    <p:sldId id="1374" r:id="rId49"/>
    <p:sldId id="1338" r:id="rId50"/>
    <p:sldId id="1357" r:id="rId51"/>
    <p:sldId id="1376" r:id="rId52"/>
    <p:sldId id="1377" r:id="rId53"/>
    <p:sldId id="1361" r:id="rId54"/>
    <p:sldId id="1315" r:id="rId55"/>
    <p:sldId id="1418" r:id="rId56"/>
    <p:sldId id="1419" r:id="rId57"/>
    <p:sldId id="1393" r:id="rId58"/>
    <p:sldId id="1395" r:id="rId59"/>
    <p:sldId id="1397" r:id="rId60"/>
    <p:sldId id="1450" r:id="rId61"/>
    <p:sldId id="1452" r:id="rId62"/>
    <p:sldId id="1454" r:id="rId63"/>
    <p:sldId id="1453" r:id="rId64"/>
    <p:sldId id="1478" r:id="rId65"/>
    <p:sldId id="1455" r:id="rId66"/>
    <p:sldId id="1476" r:id="rId67"/>
    <p:sldId id="1456" r:id="rId68"/>
    <p:sldId id="1458" r:id="rId69"/>
    <p:sldId id="1459" r:id="rId70"/>
    <p:sldId id="1460" r:id="rId71"/>
    <p:sldId id="1461" r:id="rId72"/>
    <p:sldId id="1462" r:id="rId73"/>
    <p:sldId id="1463" r:id="rId74"/>
    <p:sldId id="1467" r:id="rId75"/>
    <p:sldId id="1485" r:id="rId76"/>
    <p:sldId id="1481" r:id="rId77"/>
    <p:sldId id="1482" r:id="rId78"/>
    <p:sldId id="1464" r:id="rId79"/>
    <p:sldId id="1465" r:id="rId80"/>
    <p:sldId id="1466" r:id="rId81"/>
    <p:sldId id="1447" r:id="rId82"/>
    <p:sldId id="1468" r:id="rId83"/>
    <p:sldId id="1469" r:id="rId84"/>
    <p:sldId id="1470" r:id="rId85"/>
    <p:sldId id="1491" r:id="rId86"/>
    <p:sldId id="1493" r:id="rId87"/>
    <p:sldId id="1494" r:id="rId88"/>
    <p:sldId id="1495" r:id="rId89"/>
    <p:sldId id="1496" r:id="rId90"/>
    <p:sldId id="1497" r:id="rId91"/>
    <p:sldId id="1498" r:id="rId92"/>
  </p:sldIdLst>
  <p:sldSz cx="12192000" cy="6858000"/>
  <p:notesSz cx="6807200" cy="99393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5" orient="horz" pos="96" userDrawn="1">
          <p15:clr>
            <a:srgbClr val="A4A3A4"/>
          </p15:clr>
        </p15:guide>
        <p15:guide id="8" orient="horz" pos="142" userDrawn="1">
          <p15:clr>
            <a:srgbClr val="A4A3A4"/>
          </p15:clr>
        </p15:guide>
        <p15:guide id="9" orient="horz" pos="255" userDrawn="1">
          <p15:clr>
            <a:srgbClr val="A4A3A4"/>
          </p15:clr>
        </p15:guide>
        <p15:guide id="12" pos="7197" userDrawn="1">
          <p15:clr>
            <a:srgbClr val="A4A3A4"/>
          </p15:clr>
        </p15:guide>
        <p15:guide id="17" pos="7083" userDrawn="1">
          <p15:clr>
            <a:srgbClr val="A4A3A4"/>
          </p15:clr>
        </p15:guide>
        <p15:guide id="21" orient="horz" pos="28" userDrawn="1">
          <p15:clr>
            <a:srgbClr val="A4A3A4"/>
          </p15:clr>
        </p15:guide>
        <p15:guide id="31" orient="horz" pos="51" userDrawn="1">
          <p15:clr>
            <a:srgbClr val="A4A3A4"/>
          </p15:clr>
        </p15:guide>
        <p15:guide id="32" orient="horz" pos="278" userDrawn="1">
          <p15:clr>
            <a:srgbClr val="A4A3A4"/>
          </p15:clr>
        </p15:guide>
        <p15:guide id="33" orient="horz" pos="16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5050"/>
    <a:srgbClr val="D87328"/>
    <a:srgbClr val="DAF0FE"/>
    <a:srgbClr val="B8EDFE"/>
    <a:srgbClr val="000000"/>
    <a:srgbClr val="4FD2FB"/>
    <a:srgbClr val="06C4DE"/>
    <a:srgbClr val="6DDDF7"/>
    <a:srgbClr val="64EEFC"/>
    <a:srgbClr val="81E7F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268" autoAdjust="0"/>
    <p:restoredTop sz="96429" autoAdjust="0"/>
  </p:normalViewPr>
  <p:slideViewPr>
    <p:cSldViewPr snapToGrid="0">
      <p:cViewPr varScale="1">
        <p:scale>
          <a:sx n="103" d="100"/>
          <a:sy n="103" d="100"/>
        </p:scale>
        <p:origin x="120" y="402"/>
      </p:cViewPr>
      <p:guideLst>
        <p:guide orient="horz" pos="96"/>
        <p:guide orient="horz" pos="142"/>
        <p:guide orient="horz" pos="255"/>
        <p:guide pos="7197"/>
        <p:guide pos="7083"/>
        <p:guide orient="horz" pos="28"/>
        <p:guide orient="horz" pos="51"/>
        <p:guide orient="horz" pos="278"/>
        <p:guide orient="horz" pos="164"/>
      </p:guideLst>
    </p:cSldViewPr>
  </p:slideViewPr>
  <p:notesTextViewPr>
    <p:cViewPr>
      <p:scale>
        <a:sx n="66" d="100"/>
        <a:sy n="66" d="100"/>
      </p:scale>
      <p:origin x="0" y="0"/>
    </p:cViewPr>
  </p:notesTextViewPr>
  <p:notesViewPr>
    <p:cSldViewPr snapToGrid="0">
      <p:cViewPr varScale="1">
        <p:scale>
          <a:sx n="85" d="100"/>
          <a:sy n="85" d="100"/>
        </p:scale>
        <p:origin x="390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7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50" Type="http://schemas.openxmlformats.org/officeDocument/2006/relationships/slide" Target="slides/slide41.xml"/><Relationship Id="rId55" Type="http://schemas.openxmlformats.org/officeDocument/2006/relationships/slide" Target="slides/slide46.xml"/><Relationship Id="rId63" Type="http://schemas.openxmlformats.org/officeDocument/2006/relationships/slide" Target="slides/slide54.xml"/><Relationship Id="rId68" Type="http://schemas.openxmlformats.org/officeDocument/2006/relationships/slide" Target="slides/slide59.xml"/><Relationship Id="rId76" Type="http://schemas.openxmlformats.org/officeDocument/2006/relationships/slide" Target="slides/slide67.xml"/><Relationship Id="rId84" Type="http://schemas.openxmlformats.org/officeDocument/2006/relationships/slide" Target="slides/slide75.xml"/><Relationship Id="rId89" Type="http://schemas.openxmlformats.org/officeDocument/2006/relationships/slide" Target="slides/slide80.xml"/><Relationship Id="rId97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2.xml"/><Relationship Id="rId92" Type="http://schemas.openxmlformats.org/officeDocument/2006/relationships/slide" Target="slides/slide8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53" Type="http://schemas.openxmlformats.org/officeDocument/2006/relationships/slide" Target="slides/slide44.xml"/><Relationship Id="rId58" Type="http://schemas.openxmlformats.org/officeDocument/2006/relationships/slide" Target="slides/slide49.xml"/><Relationship Id="rId66" Type="http://schemas.openxmlformats.org/officeDocument/2006/relationships/slide" Target="slides/slide57.xml"/><Relationship Id="rId74" Type="http://schemas.openxmlformats.org/officeDocument/2006/relationships/slide" Target="slides/slide65.xml"/><Relationship Id="rId79" Type="http://schemas.openxmlformats.org/officeDocument/2006/relationships/slide" Target="slides/slide70.xml"/><Relationship Id="rId87" Type="http://schemas.openxmlformats.org/officeDocument/2006/relationships/slide" Target="slides/slide78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2.xml"/><Relationship Id="rId82" Type="http://schemas.openxmlformats.org/officeDocument/2006/relationships/slide" Target="slides/slide73.xml"/><Relationship Id="rId90" Type="http://schemas.openxmlformats.org/officeDocument/2006/relationships/slide" Target="slides/slide81.xml"/><Relationship Id="rId95" Type="http://schemas.openxmlformats.org/officeDocument/2006/relationships/presProps" Target="presProps.xml"/><Relationship Id="rId19" Type="http://schemas.openxmlformats.org/officeDocument/2006/relationships/slide" Target="slides/slide10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56" Type="http://schemas.openxmlformats.org/officeDocument/2006/relationships/slide" Target="slides/slide47.xml"/><Relationship Id="rId64" Type="http://schemas.openxmlformats.org/officeDocument/2006/relationships/slide" Target="slides/slide55.xml"/><Relationship Id="rId69" Type="http://schemas.openxmlformats.org/officeDocument/2006/relationships/slide" Target="slides/slide60.xml"/><Relationship Id="rId77" Type="http://schemas.openxmlformats.org/officeDocument/2006/relationships/slide" Target="slides/slide68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2.xml"/><Relationship Id="rId72" Type="http://schemas.openxmlformats.org/officeDocument/2006/relationships/slide" Target="slides/slide63.xml"/><Relationship Id="rId80" Type="http://schemas.openxmlformats.org/officeDocument/2006/relationships/slide" Target="slides/slide71.xml"/><Relationship Id="rId85" Type="http://schemas.openxmlformats.org/officeDocument/2006/relationships/slide" Target="slides/slide76.xml"/><Relationship Id="rId93" Type="http://schemas.openxmlformats.org/officeDocument/2006/relationships/notesMaster" Target="notesMasters/notesMaster1.xml"/><Relationship Id="rId98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slide" Target="slides/slide37.xml"/><Relationship Id="rId59" Type="http://schemas.openxmlformats.org/officeDocument/2006/relationships/slide" Target="slides/slide50.xml"/><Relationship Id="rId67" Type="http://schemas.openxmlformats.org/officeDocument/2006/relationships/slide" Target="slides/slide58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54" Type="http://schemas.openxmlformats.org/officeDocument/2006/relationships/slide" Target="slides/slide45.xml"/><Relationship Id="rId62" Type="http://schemas.openxmlformats.org/officeDocument/2006/relationships/slide" Target="slides/slide53.xml"/><Relationship Id="rId70" Type="http://schemas.openxmlformats.org/officeDocument/2006/relationships/slide" Target="slides/slide61.xml"/><Relationship Id="rId75" Type="http://schemas.openxmlformats.org/officeDocument/2006/relationships/slide" Target="slides/slide66.xml"/><Relationship Id="rId83" Type="http://schemas.openxmlformats.org/officeDocument/2006/relationships/slide" Target="slides/slide74.xml"/><Relationship Id="rId88" Type="http://schemas.openxmlformats.org/officeDocument/2006/relationships/slide" Target="slides/slide79.xml"/><Relationship Id="rId91" Type="http://schemas.openxmlformats.org/officeDocument/2006/relationships/slide" Target="slides/slide82.xml"/><Relationship Id="rId9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openxmlformats.org/officeDocument/2006/relationships/slide" Target="slides/slide48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slide" Target="slides/slide43.xml"/><Relationship Id="rId60" Type="http://schemas.openxmlformats.org/officeDocument/2006/relationships/slide" Target="slides/slide51.xml"/><Relationship Id="rId65" Type="http://schemas.openxmlformats.org/officeDocument/2006/relationships/slide" Target="slides/slide56.xml"/><Relationship Id="rId73" Type="http://schemas.openxmlformats.org/officeDocument/2006/relationships/slide" Target="slides/slide64.xml"/><Relationship Id="rId78" Type="http://schemas.openxmlformats.org/officeDocument/2006/relationships/slide" Target="slides/slide69.xml"/><Relationship Id="rId81" Type="http://schemas.openxmlformats.org/officeDocument/2006/relationships/slide" Target="slides/slide72.xml"/><Relationship Id="rId86" Type="http://schemas.openxmlformats.org/officeDocument/2006/relationships/slide" Target="slides/slide77.xml"/><Relationship Id="rId94" Type="http://schemas.openxmlformats.org/officeDocument/2006/relationships/handoutMaster" Target="handoutMasters/handout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39" Type="http://schemas.openxmlformats.org/officeDocument/2006/relationships/slide" Target="slides/slide30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1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5.xlsx"/></Relationships>
</file>

<file path=ppt/charts/_rels/chart1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6.xlsx"/></Relationships>
</file>

<file path=ppt/charts/_rels/chart1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7.xlsx"/></Relationships>
</file>

<file path=ppt/charts/_rels/chart10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8.xlsx"/></Relationships>
</file>

<file path=ppt/charts/_rels/chart10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9.xlsx"/></Relationships>
</file>

<file path=ppt/charts/_rels/chart10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0.xlsx"/></Relationships>
</file>

<file path=ppt/charts/_rels/chart1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1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2.xlsx"/></Relationships>
</file>

<file path=ppt/charts/_rels/chart1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4.xlsx"/></Relationships>
</file>

<file path=ppt/charts/_rels/chart1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1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6.xlsx"/></Relationships>
</file>

<file path=ppt/charts/_rels/chart1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7.xlsx"/></Relationships>
</file>

<file path=ppt/charts/_rels/chart1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8.xlsx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1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6.xlsx"/></Relationships>
</file>

<file path=ppt/charts/_rels/chart1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7.xlsx"/></Relationships>
</file>

<file path=ppt/charts/_rels/chart1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8.xlsx"/></Relationships>
</file>

<file path=ppt/charts/_rels/chart1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9.xlsx"/></Relationships>
</file>

<file path=ppt/charts/_rels/chart1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0.xlsx"/></Relationships>
</file>

<file path=ppt/charts/_rels/chart1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1.xlsx"/></Relationships>
</file>

<file path=ppt/charts/_rels/chart1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2.xlsx"/></Relationships>
</file>

<file path=ppt/charts/_rels/chart1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3.xlsx"/></Relationships>
</file>

<file path=ppt/charts/_rels/chart1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4.xlsx"/></Relationships>
</file>

<file path=ppt/charts/_rels/chart1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5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1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6.xlsx"/></Relationships>
</file>

<file path=ppt/charts/_rels/chart1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7.xlsx"/></Relationships>
</file>

<file path=ppt/charts/_rels/chart1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8.xlsx"/></Relationships>
</file>

<file path=ppt/charts/_rels/chart1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9.xlsx"/></Relationships>
</file>

<file path=ppt/charts/_rels/chart1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0.xlsx"/></Relationships>
</file>

<file path=ppt/charts/_rels/chart1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1.xlsx"/></Relationships>
</file>

<file path=ppt/charts/_rels/chart1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2.xlsx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1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3.xlsx"/></Relationships>
</file>

<file path=ppt/charts/_rels/chart1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4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1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5.xlsx"/></Relationships>
</file>

<file path=ppt/charts/_rels/chart1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6.xlsx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1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8.xlsx"/></Relationships>
</file>

<file path=ppt/charts/_rels/chart1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9.xlsx"/></Relationships>
</file>

<file path=ppt/charts/_rels/chart1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0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.xlsx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.xlsx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7.xlsx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4.xlsx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5.xlsx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6.xlsx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7.xlsx"/></Relationships>
</file>

<file path=ppt/charts/_rels/chart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8.xlsx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0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2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4.xlsx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5.xlsx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9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7.xlsx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8.xlsx"/></Relationships>
</file>

<file path=ppt/charts/_rels/chart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9.xlsx"/></Relationships>
</file>

<file path=ppt/charts/_rels/chart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2.xlsx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8408608"/>
        <c:axId val="448408216"/>
      </c:lineChart>
      <c:catAx>
        <c:axId val="4484086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48408216"/>
        <c:crosses val="autoZero"/>
        <c:auto val="1"/>
        <c:lblAlgn val="ctr"/>
        <c:lblOffset val="100"/>
        <c:noMultiLvlLbl val="0"/>
      </c:catAx>
      <c:valAx>
        <c:axId val="448408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484086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3700416"/>
        <c:axId val="493700808"/>
      </c:lineChart>
      <c:catAx>
        <c:axId val="4937004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700808"/>
        <c:crosses val="autoZero"/>
        <c:auto val="1"/>
        <c:lblAlgn val="ctr"/>
        <c:lblOffset val="100"/>
        <c:noMultiLvlLbl val="0"/>
      </c:catAx>
      <c:valAx>
        <c:axId val="493700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7004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49115616"/>
        <c:axId val="549127768"/>
      </c:barChart>
      <c:catAx>
        <c:axId val="54911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27768"/>
        <c:crosses val="autoZero"/>
        <c:auto val="1"/>
        <c:lblAlgn val="ctr"/>
        <c:lblOffset val="100"/>
        <c:noMultiLvlLbl val="0"/>
      </c:catAx>
      <c:valAx>
        <c:axId val="54912776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1561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49126984"/>
        <c:axId val="549131688"/>
      </c:barChart>
      <c:catAx>
        <c:axId val="549126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31688"/>
        <c:crosses val="autoZero"/>
        <c:auto val="1"/>
        <c:lblAlgn val="ctr"/>
        <c:lblOffset val="100"/>
        <c:noMultiLvlLbl val="0"/>
      </c:catAx>
      <c:valAx>
        <c:axId val="54913168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2698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0489240"/>
        <c:axId val="490492376"/>
      </c:barChart>
      <c:catAx>
        <c:axId val="490489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92376"/>
        <c:crosses val="autoZero"/>
        <c:auto val="1"/>
        <c:lblAlgn val="ctr"/>
        <c:lblOffset val="100"/>
        <c:noMultiLvlLbl val="0"/>
      </c:catAx>
      <c:valAx>
        <c:axId val="49049237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8924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0494336"/>
        <c:axId val="490488064"/>
      </c:barChart>
      <c:catAx>
        <c:axId val="490494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88064"/>
        <c:crosses val="autoZero"/>
        <c:auto val="1"/>
        <c:lblAlgn val="ctr"/>
        <c:lblOffset val="100"/>
        <c:noMultiLvlLbl val="0"/>
      </c:catAx>
      <c:valAx>
        <c:axId val="49048806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9433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0508448"/>
        <c:axId val="493694928"/>
      </c:barChart>
      <c:catAx>
        <c:axId val="490508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94928"/>
        <c:crosses val="autoZero"/>
        <c:auto val="1"/>
        <c:lblAlgn val="ctr"/>
        <c:lblOffset val="100"/>
        <c:noMultiLvlLbl val="0"/>
      </c:catAx>
      <c:valAx>
        <c:axId val="49369492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844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5737648"/>
        <c:axId val="555738040"/>
      </c:barChart>
      <c:catAx>
        <c:axId val="555737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8040"/>
        <c:crosses val="autoZero"/>
        <c:auto val="1"/>
        <c:lblAlgn val="ctr"/>
        <c:lblOffset val="100"/>
        <c:noMultiLvlLbl val="0"/>
      </c:catAx>
      <c:valAx>
        <c:axId val="55573804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764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5738432"/>
        <c:axId val="555738824"/>
      </c:barChart>
      <c:catAx>
        <c:axId val="5557384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8824"/>
        <c:crosses val="autoZero"/>
        <c:auto val="1"/>
        <c:lblAlgn val="ctr"/>
        <c:lblOffset val="100"/>
        <c:noMultiLvlLbl val="0"/>
      </c:catAx>
      <c:valAx>
        <c:axId val="555738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8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5739216"/>
        <c:axId val="555733336"/>
      </c:barChart>
      <c:catAx>
        <c:axId val="555739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3336"/>
        <c:crosses val="autoZero"/>
        <c:auto val="1"/>
        <c:lblAlgn val="ctr"/>
        <c:lblOffset val="100"/>
        <c:noMultiLvlLbl val="0"/>
      </c:catAx>
      <c:valAx>
        <c:axId val="55573333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921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5727064"/>
        <c:axId val="555726280"/>
      </c:barChart>
      <c:catAx>
        <c:axId val="555727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26280"/>
        <c:crosses val="autoZero"/>
        <c:auto val="1"/>
        <c:lblAlgn val="ctr"/>
        <c:lblOffset val="100"/>
        <c:noMultiLvlLbl val="0"/>
      </c:catAx>
      <c:valAx>
        <c:axId val="55572628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2706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5729808"/>
        <c:axId val="555730200"/>
      </c:barChart>
      <c:catAx>
        <c:axId val="55572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0200"/>
        <c:crosses val="autoZero"/>
        <c:auto val="1"/>
        <c:lblAlgn val="ctr"/>
        <c:lblOffset val="100"/>
        <c:noMultiLvlLbl val="0"/>
      </c:catAx>
      <c:valAx>
        <c:axId val="55573020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2980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5590544"/>
        <c:axId val="495594072"/>
      </c:lineChart>
      <c:catAx>
        <c:axId val="4955905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5594072"/>
        <c:crosses val="autoZero"/>
        <c:auto val="1"/>
        <c:lblAlgn val="ctr"/>
        <c:lblOffset val="100"/>
        <c:noMultiLvlLbl val="0"/>
      </c:catAx>
      <c:valAx>
        <c:axId val="495594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55905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5727848"/>
        <c:axId val="555736080"/>
      </c:barChart>
      <c:catAx>
        <c:axId val="555727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6080"/>
        <c:crosses val="autoZero"/>
        <c:auto val="1"/>
        <c:lblAlgn val="ctr"/>
        <c:lblOffset val="100"/>
        <c:noMultiLvlLbl val="0"/>
      </c:catAx>
      <c:valAx>
        <c:axId val="55573608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2784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5734120"/>
        <c:axId val="555727456"/>
      </c:barChart>
      <c:catAx>
        <c:axId val="555734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27456"/>
        <c:crosses val="autoZero"/>
        <c:auto val="1"/>
        <c:lblAlgn val="ctr"/>
        <c:lblOffset val="100"/>
        <c:noMultiLvlLbl val="0"/>
      </c:catAx>
      <c:valAx>
        <c:axId val="55572745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412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5735296"/>
        <c:axId val="555728240"/>
      </c:barChart>
      <c:catAx>
        <c:axId val="555735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28240"/>
        <c:crosses val="autoZero"/>
        <c:auto val="1"/>
        <c:lblAlgn val="ctr"/>
        <c:lblOffset val="100"/>
        <c:noMultiLvlLbl val="0"/>
      </c:catAx>
      <c:valAx>
        <c:axId val="55572824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529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5725496"/>
        <c:axId val="555732944"/>
      </c:barChart>
      <c:catAx>
        <c:axId val="555725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2944"/>
        <c:crosses val="autoZero"/>
        <c:auto val="1"/>
        <c:lblAlgn val="ctr"/>
        <c:lblOffset val="100"/>
        <c:noMultiLvlLbl val="0"/>
      </c:catAx>
      <c:valAx>
        <c:axId val="55573294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2549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5730984"/>
        <c:axId val="555725888"/>
      </c:barChart>
      <c:catAx>
        <c:axId val="555730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25888"/>
        <c:crosses val="autoZero"/>
        <c:auto val="1"/>
        <c:lblAlgn val="ctr"/>
        <c:lblOffset val="100"/>
        <c:noMultiLvlLbl val="0"/>
      </c:catAx>
      <c:valAx>
        <c:axId val="55572588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573098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5591328"/>
        <c:axId val="495595248"/>
      </c:lineChart>
      <c:catAx>
        <c:axId val="4955913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5595248"/>
        <c:crosses val="autoZero"/>
        <c:auto val="1"/>
        <c:lblAlgn val="ctr"/>
        <c:lblOffset val="100"/>
        <c:noMultiLvlLbl val="0"/>
      </c:catAx>
      <c:valAx>
        <c:axId val="495595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55913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3"/>
        <c:txPr>
          <a:bodyPr rot="0" vert="horz"/>
          <a:lstStyle/>
          <a:p>
            <a:pPr>
              <a:defRPr strike="sngStrike" baseline="0"/>
            </a:pPr>
            <a:endParaRPr lang="ko-KR"/>
          </a:p>
        </c:txPr>
      </c:legendEntry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5604656"/>
        <c:axId val="495605048"/>
      </c:barChart>
      <c:catAx>
        <c:axId val="495604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5605048"/>
        <c:crosses val="autoZero"/>
        <c:auto val="1"/>
        <c:lblAlgn val="ctr"/>
        <c:lblOffset val="100"/>
        <c:noMultiLvlLbl val="0"/>
      </c:catAx>
      <c:valAx>
        <c:axId val="495605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5604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5619782929185094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39726536"/>
        <c:axId val="439726144"/>
      </c:barChart>
      <c:catAx>
        <c:axId val="439726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9726144"/>
        <c:crosses val="autoZero"/>
        <c:auto val="1"/>
        <c:lblAlgn val="ctr"/>
        <c:lblOffset val="100"/>
        <c:noMultiLvlLbl val="0"/>
      </c:catAx>
      <c:valAx>
        <c:axId val="439726144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9726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39726928"/>
        <c:axId val="439727320"/>
      </c:barChart>
      <c:catAx>
        <c:axId val="439726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9727320"/>
        <c:crosses val="autoZero"/>
        <c:auto val="1"/>
        <c:lblAlgn val="ctr"/>
        <c:lblOffset val="100"/>
        <c:noMultiLvlLbl val="0"/>
      </c:catAx>
      <c:valAx>
        <c:axId val="439727320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97269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5603872"/>
        <c:axId val="495603480"/>
      </c:barChart>
      <c:catAx>
        <c:axId val="495603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5603480"/>
        <c:crosses val="autoZero"/>
        <c:auto val="1"/>
        <c:lblAlgn val="ctr"/>
        <c:lblOffset val="100"/>
        <c:noMultiLvlLbl val="0"/>
      </c:catAx>
      <c:valAx>
        <c:axId val="495603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5603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20677744"/>
        <c:axId val="220679312"/>
      </c:barChart>
      <c:catAx>
        <c:axId val="220677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679312"/>
        <c:crosses val="autoZero"/>
        <c:auto val="1"/>
        <c:lblAlgn val="ctr"/>
        <c:lblOffset val="100"/>
        <c:noMultiLvlLbl val="0"/>
      </c:catAx>
      <c:valAx>
        <c:axId val="220679312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677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304328"/>
        <c:axId val="442304720"/>
      </c:barChart>
      <c:catAx>
        <c:axId val="442304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4720"/>
        <c:crosses val="autoZero"/>
        <c:auto val="1"/>
        <c:lblAlgn val="ctr"/>
        <c:lblOffset val="100"/>
        <c:noMultiLvlLbl val="0"/>
      </c:catAx>
      <c:valAx>
        <c:axId val="442304720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43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309816"/>
        <c:axId val="442301584"/>
      </c:barChart>
      <c:catAx>
        <c:axId val="442309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1584"/>
        <c:crosses val="autoZero"/>
        <c:auto val="1"/>
        <c:lblAlgn val="ctr"/>
        <c:lblOffset val="100"/>
        <c:noMultiLvlLbl val="0"/>
      </c:catAx>
      <c:valAx>
        <c:axId val="442301584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9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305112"/>
        <c:axId val="442305504"/>
      </c:barChart>
      <c:catAx>
        <c:axId val="442305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5504"/>
        <c:crosses val="autoZero"/>
        <c:auto val="1"/>
        <c:lblAlgn val="ctr"/>
        <c:lblOffset val="100"/>
        <c:noMultiLvlLbl val="0"/>
      </c:catAx>
      <c:valAx>
        <c:axId val="442305504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51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298840"/>
        <c:axId val="442307072"/>
      </c:barChart>
      <c:catAx>
        <c:axId val="442298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7072"/>
        <c:crosses val="autoZero"/>
        <c:auto val="1"/>
        <c:lblAlgn val="ctr"/>
        <c:lblOffset val="100"/>
        <c:noMultiLvlLbl val="0"/>
      </c:catAx>
      <c:valAx>
        <c:axId val="442307072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298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305896"/>
        <c:axId val="442301976"/>
      </c:barChart>
      <c:catAx>
        <c:axId val="442305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1976"/>
        <c:crosses val="autoZero"/>
        <c:auto val="1"/>
        <c:lblAlgn val="ctr"/>
        <c:lblOffset val="100"/>
        <c:noMultiLvlLbl val="0"/>
      </c:catAx>
      <c:valAx>
        <c:axId val="442301976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58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3515072"/>
        <c:axId val="493516248"/>
      </c:lineChart>
      <c:catAx>
        <c:axId val="4935150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16248"/>
        <c:crosses val="autoZero"/>
        <c:auto val="1"/>
        <c:lblAlgn val="ctr"/>
        <c:lblOffset val="100"/>
        <c:noMultiLvlLbl val="0"/>
      </c:catAx>
      <c:valAx>
        <c:axId val="493516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150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3"/>
        <c:txPr>
          <a:bodyPr rot="0" vert="horz"/>
          <a:lstStyle/>
          <a:p>
            <a:pPr>
              <a:defRPr strike="sngStrike" baseline="0"/>
            </a:pPr>
            <a:endParaRPr lang="ko-KR"/>
          </a:p>
        </c:txPr>
      </c:legendEntry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309032"/>
        <c:axId val="442310600"/>
      </c:barChart>
      <c:catAx>
        <c:axId val="442309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10600"/>
        <c:crosses val="autoZero"/>
        <c:auto val="1"/>
        <c:lblAlgn val="ctr"/>
        <c:lblOffset val="100"/>
        <c:noMultiLvlLbl val="0"/>
      </c:catAx>
      <c:valAx>
        <c:axId val="442310600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90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677680"/>
        <c:axId val="493680424"/>
      </c:barChart>
      <c:catAx>
        <c:axId val="49367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0424"/>
        <c:crosses val="autoZero"/>
        <c:auto val="1"/>
        <c:lblAlgn val="ctr"/>
        <c:lblOffset val="100"/>
        <c:noMultiLvlLbl val="0"/>
      </c:catAx>
      <c:valAx>
        <c:axId val="4936804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3677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309424"/>
        <c:axId val="442303544"/>
      </c:barChart>
      <c:catAx>
        <c:axId val="442309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3544"/>
        <c:crosses val="autoZero"/>
        <c:auto val="1"/>
        <c:lblAlgn val="ctr"/>
        <c:lblOffset val="100"/>
        <c:noMultiLvlLbl val="0"/>
      </c:catAx>
      <c:valAx>
        <c:axId val="442303544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094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299624"/>
        <c:axId val="442312168"/>
      </c:barChart>
      <c:catAx>
        <c:axId val="442299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12168"/>
        <c:crosses val="autoZero"/>
        <c:auto val="1"/>
        <c:lblAlgn val="ctr"/>
        <c:lblOffset val="100"/>
        <c:noMultiLvlLbl val="0"/>
      </c:catAx>
      <c:valAx>
        <c:axId val="442312168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299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312560"/>
        <c:axId val="442312952"/>
      </c:barChart>
      <c:catAx>
        <c:axId val="442312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12952"/>
        <c:crosses val="autoZero"/>
        <c:auto val="1"/>
        <c:lblAlgn val="ctr"/>
        <c:lblOffset val="100"/>
        <c:noMultiLvlLbl val="0"/>
      </c:catAx>
      <c:valAx>
        <c:axId val="442312952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125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314128"/>
        <c:axId val="442310992"/>
      </c:barChart>
      <c:catAx>
        <c:axId val="442314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10992"/>
        <c:crosses val="autoZero"/>
        <c:auto val="1"/>
        <c:lblAlgn val="ctr"/>
        <c:lblOffset val="100"/>
        <c:noMultiLvlLbl val="0"/>
      </c:catAx>
      <c:valAx>
        <c:axId val="442310992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14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311776"/>
        <c:axId val="443658728"/>
      </c:barChart>
      <c:catAx>
        <c:axId val="442311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3658728"/>
        <c:crosses val="autoZero"/>
        <c:auto val="1"/>
        <c:lblAlgn val="ctr"/>
        <c:lblOffset val="100"/>
        <c:noMultiLvlLbl val="0"/>
      </c:catAx>
      <c:valAx>
        <c:axId val="443658728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23117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3656376"/>
        <c:axId val="443659120"/>
      </c:barChart>
      <c:catAx>
        <c:axId val="443656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3659120"/>
        <c:crosses val="autoZero"/>
        <c:auto val="1"/>
        <c:lblAlgn val="ctr"/>
        <c:lblOffset val="100"/>
        <c:noMultiLvlLbl val="0"/>
      </c:catAx>
      <c:valAx>
        <c:axId val="443659120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36563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3659904"/>
        <c:axId val="443661472"/>
      </c:barChart>
      <c:catAx>
        <c:axId val="443659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3661472"/>
        <c:crosses val="autoZero"/>
        <c:auto val="1"/>
        <c:lblAlgn val="ctr"/>
        <c:lblOffset val="100"/>
        <c:noMultiLvlLbl val="0"/>
      </c:catAx>
      <c:valAx>
        <c:axId val="443661472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365990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3652064"/>
        <c:axId val="443660688"/>
      </c:barChart>
      <c:catAx>
        <c:axId val="443652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3660688"/>
        <c:crosses val="autoZero"/>
        <c:auto val="1"/>
        <c:lblAlgn val="ctr"/>
        <c:lblOffset val="100"/>
        <c:noMultiLvlLbl val="0"/>
      </c:catAx>
      <c:valAx>
        <c:axId val="443660688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36520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3656768"/>
        <c:axId val="443655592"/>
      </c:barChart>
      <c:catAx>
        <c:axId val="443656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3655592"/>
        <c:crosses val="autoZero"/>
        <c:auto val="1"/>
        <c:lblAlgn val="ctr"/>
        <c:lblOffset val="100"/>
        <c:noMultiLvlLbl val="0"/>
      </c:catAx>
      <c:valAx>
        <c:axId val="443655592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36567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4938760"/>
        <c:axId val="554939152"/>
      </c:barChart>
      <c:catAx>
        <c:axId val="5549387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4939152"/>
        <c:crosses val="autoZero"/>
        <c:auto val="1"/>
        <c:lblAlgn val="ctr"/>
        <c:lblOffset val="100"/>
        <c:noMultiLvlLbl val="0"/>
      </c:catAx>
      <c:valAx>
        <c:axId val="554939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49387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671800"/>
        <c:axId val="493680816"/>
      </c:barChart>
      <c:catAx>
        <c:axId val="493671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0816"/>
        <c:crosses val="autoZero"/>
        <c:auto val="1"/>
        <c:lblAlgn val="ctr"/>
        <c:lblOffset val="100"/>
        <c:noMultiLvlLbl val="0"/>
      </c:catAx>
      <c:valAx>
        <c:axId val="493680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718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54961888"/>
        <c:axId val="554962280"/>
      </c:barChart>
      <c:catAx>
        <c:axId val="554961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4962280"/>
        <c:crosses val="autoZero"/>
        <c:auto val="1"/>
        <c:lblAlgn val="ctr"/>
        <c:lblOffset val="100"/>
        <c:noMultiLvlLbl val="0"/>
      </c:catAx>
      <c:valAx>
        <c:axId val="554962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49618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49110912"/>
        <c:axId val="549102288"/>
      </c:barChart>
      <c:catAx>
        <c:axId val="549110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02288"/>
        <c:crosses val="autoZero"/>
        <c:auto val="1"/>
        <c:lblAlgn val="ctr"/>
        <c:lblOffset val="100"/>
        <c:noMultiLvlLbl val="0"/>
      </c:catAx>
      <c:valAx>
        <c:axId val="549102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109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49109344"/>
        <c:axId val="549110128"/>
      </c:barChart>
      <c:catAx>
        <c:axId val="5491093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10128"/>
        <c:crosses val="autoZero"/>
        <c:auto val="1"/>
        <c:lblAlgn val="ctr"/>
        <c:lblOffset val="100"/>
        <c:noMultiLvlLbl val="0"/>
      </c:catAx>
      <c:valAx>
        <c:axId val="549110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093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49104248"/>
        <c:axId val="549121888"/>
      </c:barChart>
      <c:catAx>
        <c:axId val="549104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21888"/>
        <c:crosses val="autoZero"/>
        <c:auto val="1"/>
        <c:lblAlgn val="ctr"/>
        <c:lblOffset val="100"/>
        <c:noMultiLvlLbl val="0"/>
      </c:catAx>
      <c:valAx>
        <c:axId val="549121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042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3663960"/>
        <c:axId val="563666312"/>
      </c:barChart>
      <c:catAx>
        <c:axId val="563663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666312"/>
        <c:crosses val="autoZero"/>
        <c:auto val="1"/>
        <c:lblAlgn val="ctr"/>
        <c:lblOffset val="100"/>
        <c:noMultiLvlLbl val="0"/>
      </c:catAx>
      <c:valAx>
        <c:axId val="563666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6639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59613552"/>
        <c:axId val="559617080"/>
      </c:barChart>
      <c:catAx>
        <c:axId val="559613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9617080"/>
        <c:crosses val="autoZero"/>
        <c:auto val="1"/>
        <c:lblAlgn val="ctr"/>
        <c:lblOffset val="100"/>
        <c:noMultiLvlLbl val="0"/>
      </c:catAx>
      <c:valAx>
        <c:axId val="5596170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9613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59627664"/>
        <c:axId val="559635112"/>
      </c:barChart>
      <c:catAx>
        <c:axId val="55962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9635112"/>
        <c:crosses val="autoZero"/>
        <c:auto val="1"/>
        <c:lblAlgn val="ctr"/>
        <c:lblOffset val="100"/>
        <c:noMultiLvlLbl val="0"/>
      </c:catAx>
      <c:valAx>
        <c:axId val="559635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962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59637072"/>
        <c:axId val="559640992"/>
      </c:barChart>
      <c:catAx>
        <c:axId val="559637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9640992"/>
        <c:crosses val="autoZero"/>
        <c:auto val="1"/>
        <c:lblAlgn val="ctr"/>
        <c:lblOffset val="100"/>
        <c:noMultiLvlLbl val="0"/>
      </c:catAx>
      <c:valAx>
        <c:axId val="559640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9637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59655888"/>
        <c:axId val="559653536"/>
      </c:barChart>
      <c:catAx>
        <c:axId val="559655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9653536"/>
        <c:crosses val="autoZero"/>
        <c:auto val="1"/>
        <c:lblAlgn val="ctr"/>
        <c:lblOffset val="100"/>
        <c:noMultiLvlLbl val="0"/>
      </c:catAx>
      <c:valAx>
        <c:axId val="559653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96558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9602968"/>
        <c:axId val="559595520"/>
      </c:barChart>
      <c:catAx>
        <c:axId val="5596029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9595520"/>
        <c:crosses val="autoZero"/>
        <c:auto val="1"/>
        <c:lblAlgn val="ctr"/>
        <c:lblOffset val="100"/>
        <c:noMultiLvlLbl val="0"/>
      </c:catAx>
      <c:valAx>
        <c:axId val="5595955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59602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674544"/>
        <c:axId val="493670232"/>
      </c:barChart>
      <c:catAx>
        <c:axId val="493674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70232"/>
        <c:crosses val="autoZero"/>
        <c:auto val="1"/>
        <c:lblAlgn val="ctr"/>
        <c:lblOffset val="100"/>
        <c:noMultiLvlLbl val="0"/>
      </c:catAx>
      <c:valAx>
        <c:axId val="493670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36745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3212944"/>
        <c:axId val="563216864"/>
      </c:barChart>
      <c:catAx>
        <c:axId val="563212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16864"/>
        <c:crosses val="autoZero"/>
        <c:auto val="1"/>
        <c:lblAlgn val="ctr"/>
        <c:lblOffset val="100"/>
        <c:noMultiLvlLbl val="0"/>
      </c:catAx>
      <c:valAx>
        <c:axId val="5632168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129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3214512"/>
        <c:axId val="563206280"/>
      </c:barChart>
      <c:catAx>
        <c:axId val="56321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06280"/>
        <c:crosses val="autoZero"/>
        <c:auto val="1"/>
        <c:lblAlgn val="ctr"/>
        <c:lblOffset val="100"/>
        <c:noMultiLvlLbl val="0"/>
      </c:catAx>
      <c:valAx>
        <c:axId val="563206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1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3209808"/>
        <c:axId val="563212160"/>
      </c:barChart>
      <c:catAx>
        <c:axId val="5632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12160"/>
        <c:crosses val="autoZero"/>
        <c:auto val="1"/>
        <c:lblAlgn val="ctr"/>
        <c:lblOffset val="100"/>
        <c:noMultiLvlLbl val="0"/>
      </c:catAx>
      <c:valAx>
        <c:axId val="5632121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098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3228624"/>
        <c:axId val="563220784"/>
      </c:barChart>
      <c:catAx>
        <c:axId val="563228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20784"/>
        <c:crosses val="autoZero"/>
        <c:auto val="1"/>
        <c:lblAlgn val="ctr"/>
        <c:lblOffset val="100"/>
        <c:noMultiLvlLbl val="0"/>
      </c:catAx>
      <c:valAx>
        <c:axId val="563220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28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3227448"/>
        <c:axId val="563219608"/>
      </c:barChart>
      <c:catAx>
        <c:axId val="563227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19608"/>
        <c:crosses val="autoZero"/>
        <c:auto val="1"/>
        <c:lblAlgn val="ctr"/>
        <c:lblOffset val="100"/>
        <c:noMultiLvlLbl val="0"/>
      </c:catAx>
      <c:valAx>
        <c:axId val="563219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274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3227840"/>
        <c:axId val="563229016"/>
      </c:barChart>
      <c:catAx>
        <c:axId val="563227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29016"/>
        <c:crosses val="autoZero"/>
        <c:auto val="1"/>
        <c:lblAlgn val="ctr"/>
        <c:lblOffset val="100"/>
        <c:noMultiLvlLbl val="0"/>
      </c:catAx>
      <c:valAx>
        <c:axId val="563229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27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63228232"/>
        <c:axId val="563218824"/>
      </c:barChart>
      <c:catAx>
        <c:axId val="5632282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18824"/>
        <c:crosses val="autoZero"/>
        <c:auto val="1"/>
        <c:lblAlgn val="ctr"/>
        <c:lblOffset val="100"/>
        <c:noMultiLvlLbl val="0"/>
      </c:catAx>
      <c:valAx>
        <c:axId val="563218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282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696350936748814E-2"/>
          <c:y val="5.456820638709968E-2"/>
          <c:w val="0.90079787168066827"/>
          <c:h val="0.60618187243817845"/>
        </c:manualLayout>
      </c:layout>
      <c:lineChart>
        <c:grouping val="standard"/>
        <c:varyColors val="0"/>
        <c:ser>
          <c:idx val="0"/>
          <c:order val="0"/>
          <c:tx>
            <c:strRef>
              <c:f>Sheet2!$B$1</c:f>
              <c:strCache>
                <c:ptCount val="1"/>
                <c:pt idx="0">
                  <c:v>plan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Sheet2!$B$2:$B$10</c:f>
              <c:numCache>
                <c:formatCode>0_ </c:formatCode>
                <c:ptCount val="9"/>
                <c:pt idx="0">
                  <c:v>20</c:v>
                </c:pt>
                <c:pt idx="1">
                  <c:v>22</c:v>
                </c:pt>
                <c:pt idx="2">
                  <c:v>10</c:v>
                </c:pt>
                <c:pt idx="3">
                  <c:v>10</c:v>
                </c:pt>
                <c:pt idx="4">
                  <c:v>20</c:v>
                </c:pt>
                <c:pt idx="5">
                  <c:v>19</c:v>
                </c:pt>
                <c:pt idx="6">
                  <c:v>18</c:v>
                </c:pt>
                <c:pt idx="7">
                  <c:v>19</c:v>
                </c:pt>
                <c:pt idx="8">
                  <c:v>20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Sheet2!$C$1</c:f>
              <c:strCache>
                <c:ptCount val="1"/>
                <c:pt idx="0">
                  <c:v>real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Sheet2!$C$2:$C$10</c:f>
              <c:numCache>
                <c:formatCode>0_ </c:formatCode>
                <c:ptCount val="9"/>
                <c:pt idx="0">
                  <c:v>18</c:v>
                </c:pt>
                <c:pt idx="1">
                  <c:v>28</c:v>
                </c:pt>
                <c:pt idx="2">
                  <c:v>8</c:v>
                </c:pt>
                <c:pt idx="3">
                  <c:v>8</c:v>
                </c:pt>
                <c:pt idx="4">
                  <c:v>18</c:v>
                </c:pt>
                <c:pt idx="5">
                  <c:v>15</c:v>
                </c:pt>
                <c:pt idx="6">
                  <c:v>15</c:v>
                </c:pt>
                <c:pt idx="7">
                  <c:v>17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Sheet2!$D$1</c:f>
              <c:strCache>
                <c:ptCount val="1"/>
                <c:pt idx="0">
                  <c:v>pred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Sheet2!$D$2:$D$10</c:f>
              <c:numCache>
                <c:formatCode>General</c:formatCode>
                <c:ptCount val="9"/>
                <c:pt idx="0">
                  <c:v>19</c:v>
                </c:pt>
                <c:pt idx="1">
                  <c:v>27</c:v>
                </c:pt>
                <c:pt idx="2">
                  <c:v>9</c:v>
                </c:pt>
                <c:pt idx="3">
                  <c:v>9</c:v>
                </c:pt>
                <c:pt idx="4">
                  <c:v>18</c:v>
                </c:pt>
                <c:pt idx="5">
                  <c:v>15</c:v>
                </c:pt>
                <c:pt idx="6">
                  <c:v>16</c:v>
                </c:pt>
                <c:pt idx="7">
                  <c:v>18</c:v>
                </c:pt>
                <c:pt idx="8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43661864"/>
        <c:axId val="443657944"/>
      </c:lineChart>
      <c:catAx>
        <c:axId val="4436618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3657944"/>
        <c:crosses val="autoZero"/>
        <c:auto val="1"/>
        <c:lblAlgn val="ctr"/>
        <c:lblOffset val="100"/>
        <c:noMultiLvlLbl val="0"/>
      </c:catAx>
      <c:valAx>
        <c:axId val="443657944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436618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5375197042359382"/>
          <c:y val="0.82346797441556685"/>
          <c:w val="0.49949710958600912"/>
          <c:h val="0.1765320255844330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 Count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Sheet1!$B$2:$B$6</c:f>
              <c:numCache>
                <c:formatCode>0_ </c:formatCode>
                <c:ptCount val="5"/>
                <c:pt idx="0">
                  <c:v>4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YT Count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Sheet1!$C$2:$C$6</c:f>
              <c:numCache>
                <c:formatCode>0_ </c:formatCode>
                <c:ptCount val="5"/>
                <c:pt idx="0">
                  <c:v>20</c:v>
                </c:pt>
                <c:pt idx="1">
                  <c:v>18</c:v>
                </c:pt>
                <c:pt idx="2">
                  <c:v>15</c:v>
                </c:pt>
                <c:pt idx="3">
                  <c:v>10</c:v>
                </c:pt>
                <c:pt idx="4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YC Count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Sheet1!$D$2:$D$6</c:f>
              <c:numCache>
                <c:formatCode>0_ </c:formatCode>
                <c:ptCount val="5"/>
                <c:pt idx="0">
                  <c:v>18</c:v>
                </c:pt>
                <c:pt idx="1">
                  <c:v>16</c:v>
                </c:pt>
                <c:pt idx="2">
                  <c:v>14</c:v>
                </c:pt>
                <c:pt idx="3">
                  <c:v>12</c:v>
                </c:pt>
                <c:pt idx="4">
                  <c:v>10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63212552"/>
        <c:axId val="563215688"/>
      </c:barChart>
      <c:catAx>
        <c:axId val="563212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15688"/>
        <c:crosses val="autoZero"/>
        <c:auto val="1"/>
        <c:lblAlgn val="ctr"/>
        <c:lblOffset val="100"/>
        <c:noMultiLvlLbl val="0"/>
      </c:catAx>
      <c:valAx>
        <c:axId val="563215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125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ayout>
        <c:manualLayout>
          <c:xMode val="edge"/>
          <c:yMode val="edge"/>
          <c:x val="0.36389851886336116"/>
          <c:y val="0.7606709969639438"/>
          <c:w val="0.264868674974981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63230192"/>
        <c:axId val="563230584"/>
      </c:lineChart>
      <c:catAx>
        <c:axId val="5632301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30584"/>
        <c:crosses val="autoZero"/>
        <c:auto val="1"/>
        <c:lblAlgn val="ctr"/>
        <c:lblOffset val="100"/>
        <c:noMultiLvlLbl val="0"/>
      </c:catAx>
      <c:valAx>
        <c:axId val="563230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301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681208"/>
        <c:axId val="493675328"/>
      </c:barChart>
      <c:catAx>
        <c:axId val="493681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75328"/>
        <c:crosses val="autoZero"/>
        <c:auto val="1"/>
        <c:lblAlgn val="ctr"/>
        <c:lblOffset val="100"/>
        <c:noMultiLvlLbl val="0"/>
      </c:catAx>
      <c:valAx>
        <c:axId val="493675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1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63232544"/>
        <c:axId val="563244696"/>
      </c:lineChart>
      <c:catAx>
        <c:axId val="5632325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44696"/>
        <c:crosses val="autoZero"/>
        <c:auto val="1"/>
        <c:lblAlgn val="ctr"/>
        <c:lblOffset val="100"/>
        <c:noMultiLvlLbl val="0"/>
      </c:catAx>
      <c:valAx>
        <c:axId val="563244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325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63245088"/>
        <c:axId val="563244304"/>
      </c:lineChart>
      <c:catAx>
        <c:axId val="5632450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44304"/>
        <c:crosses val="autoZero"/>
        <c:auto val="1"/>
        <c:lblAlgn val="ctr"/>
        <c:lblOffset val="100"/>
        <c:noMultiLvlLbl val="0"/>
      </c:catAx>
      <c:valAx>
        <c:axId val="563244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2450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64401528156888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1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2"/>
              </a:fgClr>
              <a:bgClr>
                <a:schemeClr val="accent2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2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3"/>
              </a:fgClr>
              <a:bgClr>
                <a:schemeClr val="accent3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3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Sheet1!$B$1</c:f>
              <c:strCache>
                <c:ptCount val="1"/>
                <c:pt idx="0">
                  <c:v>QC생산성</c:v>
                </c:pt>
              </c:strCache>
            </c:strRef>
          </c:tx>
          <c:spPr>
            <a:pattFill prst="narHorz">
              <a:fgClr>
                <a:schemeClr val="accent4"/>
              </a:fgClr>
              <a:bgClr>
                <a:schemeClr val="accent4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4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Sheet1!$B$2:$B$6</c:f>
              <c:numCache>
                <c:formatCode>0_ </c:formatCode>
                <c:ptCount val="5"/>
                <c:pt idx="0">
                  <c:v>20</c:v>
                </c:pt>
                <c:pt idx="1">
                  <c:v>18</c:v>
                </c:pt>
                <c:pt idx="2">
                  <c:v>19</c:v>
                </c:pt>
                <c:pt idx="3">
                  <c:v>16</c:v>
                </c:pt>
                <c:pt idx="4">
                  <c:v>12</c:v>
                </c:pt>
              </c:numCache>
            </c:numRef>
          </c:val>
        </c:ser>
        <c:ser>
          <c:idx val="4"/>
          <c:order val="4"/>
          <c:tx>
            <c:strRef>
              <c:f>Sheet1!$C$1</c:f>
              <c:strCache>
                <c:ptCount val="1"/>
                <c:pt idx="0">
                  <c:v>YT생산성</c:v>
                </c:pt>
              </c:strCache>
            </c:strRef>
          </c:tx>
          <c:spPr>
            <a:pattFill prst="narHorz">
              <a:fgClr>
                <a:schemeClr val="accent5"/>
              </a:fgClr>
              <a:bgClr>
                <a:schemeClr val="accent5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5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Sheet1!$C$2:$C$6</c:f>
              <c:numCache>
                <c:formatCode>0_ </c:formatCode>
                <c:ptCount val="5"/>
                <c:pt idx="0">
                  <c:v>10</c:v>
                </c:pt>
                <c:pt idx="1">
                  <c:v>10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</c:numCache>
            </c:numRef>
          </c:val>
        </c:ser>
        <c:ser>
          <c:idx val="5"/>
          <c:order val="5"/>
          <c:tx>
            <c:strRef>
              <c:f>Sheet1!$D$1</c:f>
              <c:strCache>
                <c:ptCount val="1"/>
                <c:pt idx="0">
                  <c:v>YC생산성</c:v>
                </c:pt>
              </c:strCache>
            </c:strRef>
          </c:tx>
          <c:spPr>
            <a:pattFill prst="narHorz">
              <a:fgClr>
                <a:schemeClr val="accent6"/>
              </a:fgClr>
              <a:bgClr>
                <a:schemeClr val="accent6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6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Sheet1!$D$2:$D$6</c:f>
              <c:numCache>
                <c:formatCode>0_ </c:formatCode>
                <c:ptCount val="5"/>
                <c:pt idx="0">
                  <c:v>15</c:v>
                </c:pt>
                <c:pt idx="1">
                  <c:v>13</c:v>
                </c:pt>
                <c:pt idx="2">
                  <c:v>12</c:v>
                </c:pt>
                <c:pt idx="3">
                  <c:v>8</c:v>
                </c:pt>
                <c:pt idx="4">
                  <c:v>12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64"/>
        <c:overlap val="-22"/>
        <c:axId val="563130232"/>
        <c:axId val="563139640"/>
      </c:barChart>
      <c:catAx>
        <c:axId val="563130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63139640"/>
        <c:crosses val="autoZero"/>
        <c:auto val="1"/>
        <c:lblAlgn val="ctr"/>
        <c:lblOffset val="100"/>
        <c:noMultiLvlLbl val="0"/>
      </c:catAx>
      <c:valAx>
        <c:axId val="5631396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631302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.30406391093993151"/>
          <c:y val="3.2983671783897217E-2"/>
          <c:w val="0.3816121738585998"/>
          <c:h val="0.2583829170551554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63150616"/>
        <c:axId val="563151008"/>
      </c:lineChart>
      <c:catAx>
        <c:axId val="5631506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151008"/>
        <c:crosses val="autoZero"/>
        <c:auto val="1"/>
        <c:lblAlgn val="ctr"/>
        <c:lblOffset val="100"/>
        <c:noMultiLvlLbl val="0"/>
      </c:catAx>
      <c:valAx>
        <c:axId val="5631510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150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63147088"/>
        <c:axId val="563145912"/>
      </c:lineChart>
      <c:catAx>
        <c:axId val="5631470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145912"/>
        <c:crosses val="autoZero"/>
        <c:auto val="1"/>
        <c:lblAlgn val="ctr"/>
        <c:lblOffset val="100"/>
        <c:noMultiLvlLbl val="0"/>
      </c:catAx>
      <c:valAx>
        <c:axId val="5631459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1470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63146696"/>
        <c:axId val="563152576"/>
      </c:lineChart>
      <c:catAx>
        <c:axId val="5631466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152576"/>
        <c:crosses val="autoZero"/>
        <c:auto val="1"/>
        <c:lblAlgn val="ctr"/>
        <c:lblOffset val="100"/>
        <c:noMultiLvlLbl val="0"/>
      </c:catAx>
      <c:valAx>
        <c:axId val="5631525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631466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0.25</c:v>
                </c:pt>
                <c:pt idx="1">
                  <c:v>0.29166666666666702</c:v>
                </c:pt>
                <c:pt idx="2">
                  <c:v>0.33333333333333298</c:v>
                </c:pt>
                <c:pt idx="3">
                  <c:v>0.375</c:v>
                </c:pt>
                <c:pt idx="4">
                  <c:v>0.41666666666666702</c:v>
                </c:pt>
                <c:pt idx="5">
                  <c:v>0.45833333333333298</c:v>
                </c:pt>
                <c:pt idx="6">
                  <c:v>0.5</c:v>
                </c:pt>
                <c:pt idx="7">
                  <c:v>0.54166666666666696</c:v>
                </c:pt>
                <c:pt idx="8">
                  <c:v>0.58333333333333304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0.25</c:v>
                </c:pt>
                <c:pt idx="1">
                  <c:v>0.29166666666666702</c:v>
                </c:pt>
                <c:pt idx="2">
                  <c:v>0.33333333333333298</c:v>
                </c:pt>
                <c:pt idx="3">
                  <c:v>0.375</c:v>
                </c:pt>
                <c:pt idx="4">
                  <c:v>0.41666666666666702</c:v>
                </c:pt>
                <c:pt idx="5">
                  <c:v>0.45833333333333298</c:v>
                </c:pt>
                <c:pt idx="6">
                  <c:v>0.5</c:v>
                </c:pt>
                <c:pt idx="7">
                  <c:v>0.54166666666666696</c:v>
                </c:pt>
                <c:pt idx="8">
                  <c:v>0.58333333333333304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3653240"/>
        <c:axId val="443654024"/>
      </c:lineChart>
      <c:catAx>
        <c:axId val="4436532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43654024"/>
        <c:crosses val="autoZero"/>
        <c:auto val="1"/>
        <c:lblAlgn val="ctr"/>
        <c:lblOffset val="100"/>
        <c:noMultiLvlLbl val="0"/>
      </c:catAx>
      <c:valAx>
        <c:axId val="443654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43653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692184"/>
        <c:axId val="493692576"/>
      </c:barChart>
      <c:catAx>
        <c:axId val="493692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92576"/>
        <c:crosses val="autoZero"/>
        <c:auto val="1"/>
        <c:lblAlgn val="ctr"/>
        <c:lblOffset val="100"/>
        <c:noMultiLvlLbl val="0"/>
      </c:catAx>
      <c:valAx>
        <c:axId val="4936925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36921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691400"/>
        <c:axId val="493701200"/>
      </c:barChart>
      <c:catAx>
        <c:axId val="493691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701200"/>
        <c:crosses val="autoZero"/>
        <c:auto val="1"/>
        <c:lblAlgn val="ctr"/>
        <c:lblOffset val="100"/>
        <c:noMultiLvlLbl val="0"/>
      </c:catAx>
      <c:valAx>
        <c:axId val="4937012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914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3697672"/>
        <c:axId val="493698064"/>
      </c:lineChart>
      <c:catAx>
        <c:axId val="4936976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98064"/>
        <c:crosses val="autoZero"/>
        <c:auto val="1"/>
        <c:lblAlgn val="ctr"/>
        <c:lblOffset val="100"/>
        <c:noMultiLvlLbl val="0"/>
      </c:catAx>
      <c:valAx>
        <c:axId val="493698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976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3"/>
        <c:txPr>
          <a:bodyPr rot="0" vert="horz"/>
          <a:lstStyle/>
          <a:p>
            <a:pPr>
              <a:defRPr strike="sngStrike" baseline="0"/>
            </a:pPr>
            <a:endParaRPr lang="ko-KR"/>
          </a:p>
        </c:txPr>
      </c:legendEntry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8411352"/>
        <c:axId val="448409000"/>
      </c:barChart>
      <c:catAx>
        <c:axId val="448411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48409000"/>
        <c:crosses val="autoZero"/>
        <c:auto val="1"/>
        <c:lblAlgn val="ctr"/>
        <c:lblOffset val="100"/>
        <c:noMultiLvlLbl val="0"/>
      </c:catAx>
      <c:valAx>
        <c:axId val="448409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48411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0488456"/>
        <c:axId val="490487672"/>
      </c:barChart>
      <c:catAx>
        <c:axId val="490488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87672"/>
        <c:crosses val="autoZero"/>
        <c:auto val="1"/>
        <c:lblAlgn val="ctr"/>
        <c:lblOffset val="100"/>
        <c:noMultiLvlLbl val="0"/>
      </c:catAx>
      <c:valAx>
        <c:axId val="490487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884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0495120"/>
        <c:axId val="490486888"/>
      </c:barChart>
      <c:catAx>
        <c:axId val="490495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86888"/>
        <c:crosses val="autoZero"/>
        <c:auto val="1"/>
        <c:lblAlgn val="ctr"/>
        <c:lblOffset val="100"/>
        <c:noMultiLvlLbl val="0"/>
      </c:catAx>
      <c:valAx>
        <c:axId val="490486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04951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0491200"/>
        <c:axId val="490485712"/>
      </c:barChart>
      <c:catAx>
        <c:axId val="490491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85712"/>
        <c:crosses val="autoZero"/>
        <c:auto val="1"/>
        <c:lblAlgn val="ctr"/>
        <c:lblOffset val="100"/>
        <c:noMultiLvlLbl val="0"/>
      </c:catAx>
      <c:valAx>
        <c:axId val="4904857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912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0497864"/>
        <c:axId val="490496688"/>
      </c:barChart>
      <c:catAx>
        <c:axId val="490497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96688"/>
        <c:crosses val="autoZero"/>
        <c:auto val="1"/>
        <c:lblAlgn val="ctr"/>
        <c:lblOffset val="100"/>
        <c:noMultiLvlLbl val="0"/>
      </c:catAx>
      <c:valAx>
        <c:axId val="490496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0497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0499040"/>
        <c:axId val="490502568"/>
      </c:barChart>
      <c:catAx>
        <c:axId val="490499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2568"/>
        <c:crosses val="autoZero"/>
        <c:auto val="1"/>
        <c:lblAlgn val="ctr"/>
        <c:lblOffset val="100"/>
        <c:noMultiLvlLbl val="0"/>
      </c:catAx>
      <c:valAx>
        <c:axId val="4905025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99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0507272"/>
        <c:axId val="490507664"/>
      </c:barChart>
      <c:catAx>
        <c:axId val="490507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7664"/>
        <c:crosses val="autoZero"/>
        <c:auto val="1"/>
        <c:lblAlgn val="ctr"/>
        <c:lblOffset val="100"/>
        <c:noMultiLvlLbl val="0"/>
      </c:catAx>
      <c:valAx>
        <c:axId val="490507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0507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Sheet1!$A$2:$A$8</c:f>
              <c:numCache>
                <c:formatCode>h:mm</c:formatCode>
                <c:ptCount val="7"/>
                <c:pt idx="0">
                  <c:v>0.375</c:v>
                </c:pt>
                <c:pt idx="1">
                  <c:v>0.41666666666666669</c:v>
                </c:pt>
                <c:pt idx="2">
                  <c:v>0.45833333333333331</c:v>
                </c:pt>
                <c:pt idx="3">
                  <c:v>0.5</c:v>
                </c:pt>
                <c:pt idx="4">
                  <c:v>0.54166666666666696</c:v>
                </c:pt>
                <c:pt idx="5">
                  <c:v>0.58333333333333304</c:v>
                </c:pt>
                <c:pt idx="6">
                  <c:v>0.625</c:v>
                </c:pt>
              </c:numCache>
            </c:numRef>
          </c:cat>
          <c:val>
            <c:numRef>
              <c:f>Sheet1!$B$2:$B$8</c:f>
              <c:numCache>
                <c:formatCode>0_ </c:formatCode>
                <c:ptCount val="7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23</c:v>
                </c:pt>
                <c:pt idx="5">
                  <c:v>19</c:v>
                </c:pt>
                <c:pt idx="6">
                  <c:v>22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Sheet1!$A$2:$A$8</c:f>
              <c:numCache>
                <c:formatCode>h:mm</c:formatCode>
                <c:ptCount val="7"/>
                <c:pt idx="0">
                  <c:v>0.375</c:v>
                </c:pt>
                <c:pt idx="1">
                  <c:v>0.41666666666666669</c:v>
                </c:pt>
                <c:pt idx="2">
                  <c:v>0.45833333333333331</c:v>
                </c:pt>
                <c:pt idx="3">
                  <c:v>0.5</c:v>
                </c:pt>
                <c:pt idx="4">
                  <c:v>0.54166666666666696</c:v>
                </c:pt>
                <c:pt idx="5">
                  <c:v>0.58333333333333304</c:v>
                </c:pt>
                <c:pt idx="6">
                  <c:v>0.625</c:v>
                </c:pt>
              </c:numCache>
            </c:numRef>
          </c:cat>
          <c:val>
            <c:numRef>
              <c:f>Sheet1!$C$2:$C$8</c:f>
              <c:numCache>
                <c:formatCode>0_ </c:formatCode>
                <c:ptCount val="7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19</c:v>
                </c:pt>
                <c:pt idx="5">
                  <c:v>8</c:v>
                </c:pt>
                <c:pt idx="6">
                  <c:v>16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3658336"/>
        <c:axId val="443665784"/>
      </c:lineChart>
      <c:catAx>
        <c:axId val="4436583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43665784"/>
        <c:crosses val="autoZero"/>
        <c:auto val="1"/>
        <c:lblAlgn val="ctr"/>
        <c:lblOffset val="100"/>
        <c:noMultiLvlLbl val="0"/>
      </c:catAx>
      <c:valAx>
        <c:axId val="443665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436583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0496296"/>
        <c:axId val="490505312"/>
      </c:barChart>
      <c:catAx>
        <c:axId val="490496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5312"/>
        <c:crosses val="autoZero"/>
        <c:auto val="1"/>
        <c:lblAlgn val="ctr"/>
        <c:lblOffset val="100"/>
        <c:noMultiLvlLbl val="0"/>
      </c:catAx>
      <c:valAx>
        <c:axId val="490505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962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0498256"/>
        <c:axId val="490498648"/>
      </c:barChart>
      <c:catAx>
        <c:axId val="490498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98648"/>
        <c:crosses val="autoZero"/>
        <c:auto val="1"/>
        <c:lblAlgn val="ctr"/>
        <c:lblOffset val="100"/>
        <c:noMultiLvlLbl val="0"/>
      </c:catAx>
      <c:valAx>
        <c:axId val="490498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04982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0499824"/>
        <c:axId val="490505704"/>
      </c:barChart>
      <c:catAx>
        <c:axId val="490499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5704"/>
        <c:crosses val="autoZero"/>
        <c:auto val="1"/>
        <c:lblAlgn val="ctr"/>
        <c:lblOffset val="100"/>
        <c:noMultiLvlLbl val="0"/>
      </c:catAx>
      <c:valAx>
        <c:axId val="490505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998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ln>
              <a:solidFill>
                <a:schemeClr val="tx1"/>
              </a:solidFill>
            </a:ln>
          </c:spPr>
          <c:marker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ln>
              <a:solidFill>
                <a:schemeClr val="bg1">
                  <a:lumMod val="50000"/>
                </a:schemeClr>
              </a:solidFill>
            </a:ln>
          </c:spPr>
          <c:marker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0504136"/>
        <c:axId val="490512368"/>
      </c:lineChart>
      <c:catAx>
        <c:axId val="4905041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12368"/>
        <c:crosses val="autoZero"/>
        <c:auto val="1"/>
        <c:lblAlgn val="ctr"/>
        <c:lblOffset val="100"/>
        <c:noMultiLvlLbl val="0"/>
      </c:catAx>
      <c:valAx>
        <c:axId val="490512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41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950416761821094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0514720"/>
        <c:axId val="490510408"/>
      </c:lineChart>
      <c:catAx>
        <c:axId val="4905147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10408"/>
        <c:crosses val="autoZero"/>
        <c:auto val="1"/>
        <c:lblAlgn val="ctr"/>
        <c:lblOffset val="100"/>
        <c:noMultiLvlLbl val="0"/>
      </c:catAx>
      <c:valAx>
        <c:axId val="4905104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147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0509624"/>
        <c:axId val="490510800"/>
      </c:barChart>
      <c:catAx>
        <c:axId val="490509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10800"/>
        <c:crosses val="autoZero"/>
        <c:auto val="1"/>
        <c:lblAlgn val="ctr"/>
        <c:lblOffset val="100"/>
        <c:noMultiLvlLbl val="0"/>
      </c:catAx>
      <c:valAx>
        <c:axId val="490510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05096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0509232"/>
        <c:axId val="490511192"/>
      </c:barChart>
      <c:catAx>
        <c:axId val="490509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11192"/>
        <c:crosses val="autoZero"/>
        <c:auto val="1"/>
        <c:lblAlgn val="ctr"/>
        <c:lblOffset val="100"/>
        <c:noMultiLvlLbl val="0"/>
      </c:catAx>
      <c:valAx>
        <c:axId val="4905111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92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3503312"/>
        <c:axId val="493511936"/>
      </c:lineChart>
      <c:catAx>
        <c:axId val="4935033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11936"/>
        <c:crosses val="autoZero"/>
        <c:auto val="1"/>
        <c:lblAlgn val="ctr"/>
        <c:lblOffset val="100"/>
        <c:noMultiLvlLbl val="0"/>
      </c:catAx>
      <c:valAx>
        <c:axId val="493511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033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508800"/>
        <c:axId val="493511544"/>
      </c:barChart>
      <c:catAx>
        <c:axId val="493508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11544"/>
        <c:crosses val="autoZero"/>
        <c:auto val="1"/>
        <c:lblAlgn val="ctr"/>
        <c:lblOffset val="100"/>
        <c:noMultiLvlLbl val="0"/>
      </c:catAx>
      <c:valAx>
        <c:axId val="493511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35088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512720"/>
        <c:axId val="493517816"/>
      </c:barChart>
      <c:catAx>
        <c:axId val="493512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17816"/>
        <c:crosses val="autoZero"/>
        <c:auto val="1"/>
        <c:lblAlgn val="ctr"/>
        <c:lblOffset val="100"/>
        <c:noMultiLvlLbl val="0"/>
      </c:catAx>
      <c:valAx>
        <c:axId val="493517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127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3513896"/>
        <c:axId val="493511152"/>
      </c:lineChart>
      <c:catAx>
        <c:axId val="4935138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11152"/>
        <c:crosses val="autoZero"/>
        <c:auto val="1"/>
        <c:lblAlgn val="ctr"/>
        <c:lblOffset val="100"/>
        <c:noMultiLvlLbl val="0"/>
      </c:catAx>
      <c:valAx>
        <c:axId val="493511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13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517424"/>
        <c:axId val="493678072"/>
      </c:barChart>
      <c:catAx>
        <c:axId val="493517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78072"/>
        <c:crosses val="autoZero"/>
        <c:auto val="1"/>
        <c:lblAlgn val="ctr"/>
        <c:lblOffset val="100"/>
        <c:noMultiLvlLbl val="0"/>
      </c:catAx>
      <c:valAx>
        <c:axId val="493678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3517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669448"/>
        <c:axId val="493674152"/>
      </c:barChart>
      <c:catAx>
        <c:axId val="493669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74152"/>
        <c:crosses val="autoZero"/>
        <c:auto val="1"/>
        <c:lblAlgn val="ctr"/>
        <c:lblOffset val="100"/>
        <c:noMultiLvlLbl val="0"/>
      </c:catAx>
      <c:valAx>
        <c:axId val="493674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694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678856"/>
        <c:axId val="493670624"/>
      </c:barChart>
      <c:catAx>
        <c:axId val="493678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70624"/>
        <c:crosses val="autoZero"/>
        <c:auto val="1"/>
        <c:lblAlgn val="ctr"/>
        <c:lblOffset val="100"/>
        <c:noMultiLvlLbl val="0"/>
      </c:catAx>
      <c:valAx>
        <c:axId val="493670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3678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671016"/>
        <c:axId val="493671408"/>
      </c:barChart>
      <c:catAx>
        <c:axId val="493671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71408"/>
        <c:crosses val="autoZero"/>
        <c:auto val="1"/>
        <c:lblAlgn val="ctr"/>
        <c:lblOffset val="100"/>
        <c:noMultiLvlLbl val="0"/>
      </c:catAx>
      <c:valAx>
        <c:axId val="4936714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710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688656"/>
        <c:axId val="493692968"/>
      </c:barChart>
      <c:catAx>
        <c:axId val="493688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92968"/>
        <c:crosses val="autoZero"/>
        <c:auto val="1"/>
        <c:lblAlgn val="ctr"/>
        <c:lblOffset val="100"/>
        <c:noMultiLvlLbl val="0"/>
      </c:catAx>
      <c:valAx>
        <c:axId val="493692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493688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93693752"/>
        <c:axId val="493682776"/>
      </c:barChart>
      <c:catAx>
        <c:axId val="493693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2776"/>
        <c:crosses val="autoZero"/>
        <c:auto val="1"/>
        <c:lblAlgn val="ctr"/>
        <c:lblOffset val="100"/>
        <c:noMultiLvlLbl val="0"/>
      </c:catAx>
      <c:valAx>
        <c:axId val="493682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93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49108168"/>
        <c:axId val="549101112"/>
      </c:barChart>
      <c:catAx>
        <c:axId val="549108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01112"/>
        <c:crosses val="autoZero"/>
        <c:auto val="1"/>
        <c:lblAlgn val="ctr"/>
        <c:lblOffset val="100"/>
        <c:noMultiLvlLbl val="0"/>
      </c:catAx>
      <c:valAx>
        <c:axId val="549101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5491081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219616068493999E-2"/>
          <c:y val="6.145784336005834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49100720"/>
        <c:axId val="549099544"/>
      </c:barChart>
      <c:catAx>
        <c:axId val="549100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099544"/>
        <c:crosses val="autoZero"/>
        <c:auto val="1"/>
        <c:lblAlgn val="ctr"/>
        <c:lblOffset val="100"/>
        <c:noMultiLvlLbl val="0"/>
      </c:catAx>
      <c:valAx>
        <c:axId val="549099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007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49108560"/>
        <c:axId val="549107776"/>
      </c:barChart>
      <c:catAx>
        <c:axId val="549108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07776"/>
        <c:crosses val="autoZero"/>
        <c:auto val="1"/>
        <c:lblAlgn val="ctr"/>
        <c:lblOffset val="100"/>
        <c:noMultiLvlLbl val="0"/>
      </c:catAx>
      <c:valAx>
        <c:axId val="549107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549108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49103072"/>
        <c:axId val="549099936"/>
      </c:barChart>
      <c:catAx>
        <c:axId val="549103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099936"/>
        <c:crosses val="autoZero"/>
        <c:auto val="1"/>
        <c:lblAlgn val="ctr"/>
        <c:lblOffset val="100"/>
        <c:noMultiLvlLbl val="0"/>
      </c:catAx>
      <c:valAx>
        <c:axId val="549099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030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3514680"/>
        <c:axId val="493505272"/>
      </c:lineChart>
      <c:catAx>
        <c:axId val="4935146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05272"/>
        <c:crosses val="autoZero"/>
        <c:auto val="1"/>
        <c:lblAlgn val="ctr"/>
        <c:lblOffset val="100"/>
        <c:noMultiLvlLbl val="0"/>
      </c:catAx>
      <c:valAx>
        <c:axId val="4935052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14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49106600"/>
        <c:axId val="549105816"/>
      </c:barChart>
      <c:catAx>
        <c:axId val="549106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05816"/>
        <c:crosses val="autoZero"/>
        <c:auto val="1"/>
        <c:lblAlgn val="ctr"/>
        <c:lblOffset val="100"/>
        <c:noMultiLvlLbl val="0"/>
      </c:catAx>
      <c:valAx>
        <c:axId val="549105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5491066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219616068493999E-2"/>
          <c:y val="6.145784336005834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49111304"/>
        <c:axId val="549110520"/>
      </c:barChart>
      <c:catAx>
        <c:axId val="549111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10520"/>
        <c:crosses val="autoZero"/>
        <c:auto val="1"/>
        <c:lblAlgn val="ctr"/>
        <c:lblOffset val="100"/>
        <c:noMultiLvlLbl val="0"/>
      </c:catAx>
      <c:valAx>
        <c:axId val="5491105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11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23848"/>
        <c:axId val="549114832"/>
      </c:lineChart>
      <c:catAx>
        <c:axId val="5491238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14832"/>
        <c:crosses val="autoZero"/>
        <c:auto val="1"/>
        <c:lblAlgn val="ctr"/>
        <c:lblOffset val="100"/>
        <c:noMultiLvlLbl val="0"/>
      </c:catAx>
      <c:valAx>
        <c:axId val="549114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238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0514328"/>
        <c:axId val="490513936"/>
      </c:barChart>
      <c:catAx>
        <c:axId val="4905143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13936"/>
        <c:crosses val="autoZero"/>
        <c:auto val="1"/>
        <c:lblAlgn val="ctr"/>
        <c:lblOffset val="100"/>
        <c:noMultiLvlLbl val="0"/>
      </c:catAx>
      <c:valAx>
        <c:axId val="490513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143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4531624"/>
        <c:axId val="277556976"/>
      </c:barChart>
      <c:catAx>
        <c:axId val="2145316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77556976"/>
        <c:crosses val="autoZero"/>
        <c:auto val="1"/>
        <c:lblAlgn val="ctr"/>
        <c:lblOffset val="100"/>
        <c:noMultiLvlLbl val="0"/>
      </c:catAx>
      <c:valAx>
        <c:axId val="277556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4531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8862440"/>
        <c:axId val="218862824"/>
      </c:barChart>
      <c:catAx>
        <c:axId val="218862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862824"/>
        <c:crosses val="autoZero"/>
        <c:auto val="1"/>
        <c:lblAlgn val="ctr"/>
        <c:lblOffset val="100"/>
        <c:noMultiLvlLbl val="0"/>
      </c:catAx>
      <c:valAx>
        <c:axId val="218862824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88624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4256288"/>
        <c:axId val="214256680"/>
      </c:barChart>
      <c:catAx>
        <c:axId val="214256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4256680"/>
        <c:crosses val="autoZero"/>
        <c:auto val="1"/>
        <c:lblAlgn val="ctr"/>
        <c:lblOffset val="100"/>
        <c:noMultiLvlLbl val="0"/>
      </c:catAx>
      <c:valAx>
        <c:axId val="214256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4256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4257856"/>
        <c:axId val="220415400"/>
      </c:barChart>
      <c:catAx>
        <c:axId val="2142578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20415400"/>
        <c:crosses val="autoZero"/>
        <c:auto val="1"/>
        <c:lblAlgn val="ctr"/>
        <c:lblOffset val="100"/>
        <c:noMultiLvlLbl val="0"/>
      </c:catAx>
      <c:valAx>
        <c:axId val="220415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42578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0410696"/>
        <c:axId val="220411872"/>
      </c:barChart>
      <c:catAx>
        <c:axId val="220410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1872"/>
        <c:crosses val="autoZero"/>
        <c:auto val="1"/>
        <c:lblAlgn val="ctr"/>
        <c:lblOffset val="100"/>
        <c:noMultiLvlLbl val="0"/>
      </c:catAx>
      <c:valAx>
        <c:axId val="220411872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06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20416576"/>
        <c:axId val="220415792"/>
      </c:barChart>
      <c:catAx>
        <c:axId val="220416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5792"/>
        <c:crosses val="autoZero"/>
        <c:auto val="1"/>
        <c:lblAlgn val="ctr"/>
        <c:lblOffset val="100"/>
        <c:noMultiLvlLbl val="0"/>
      </c:catAx>
      <c:valAx>
        <c:axId val="220415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65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3681992"/>
        <c:axId val="493682384"/>
      </c:lineChart>
      <c:catAx>
        <c:axId val="4936819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2384"/>
        <c:crosses val="autoZero"/>
        <c:auto val="1"/>
        <c:lblAlgn val="ctr"/>
        <c:lblOffset val="100"/>
        <c:noMultiLvlLbl val="0"/>
      </c:catAx>
      <c:valAx>
        <c:axId val="493682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1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0412264"/>
        <c:axId val="220410304"/>
      </c:barChart>
      <c:catAx>
        <c:axId val="220412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0304"/>
        <c:crosses val="autoZero"/>
        <c:auto val="1"/>
        <c:lblAlgn val="ctr"/>
        <c:lblOffset val="100"/>
        <c:noMultiLvlLbl val="0"/>
      </c:catAx>
      <c:valAx>
        <c:axId val="220410304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22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20416968"/>
        <c:axId val="220412656"/>
      </c:barChart>
      <c:catAx>
        <c:axId val="220416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2656"/>
        <c:crosses val="autoZero"/>
        <c:auto val="1"/>
        <c:lblAlgn val="ctr"/>
        <c:lblOffset val="100"/>
        <c:noMultiLvlLbl val="0"/>
      </c:catAx>
      <c:valAx>
        <c:axId val="220412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6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0413440"/>
        <c:axId val="220413832"/>
      </c:barChart>
      <c:catAx>
        <c:axId val="220413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3832"/>
        <c:crosses val="autoZero"/>
        <c:auto val="1"/>
        <c:lblAlgn val="ctr"/>
        <c:lblOffset val="100"/>
        <c:noMultiLvlLbl val="0"/>
      </c:catAx>
      <c:valAx>
        <c:axId val="220413832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34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20414224"/>
        <c:axId val="220414616"/>
      </c:barChart>
      <c:catAx>
        <c:axId val="220414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4616"/>
        <c:crosses val="autoZero"/>
        <c:auto val="1"/>
        <c:lblAlgn val="ctr"/>
        <c:lblOffset val="100"/>
        <c:noMultiLvlLbl val="0"/>
      </c:catAx>
      <c:valAx>
        <c:axId val="220414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0414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1359248"/>
        <c:axId val="221362776"/>
      </c:barChart>
      <c:catAx>
        <c:axId val="2213592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21362776"/>
        <c:crosses val="autoZero"/>
        <c:auto val="1"/>
        <c:lblAlgn val="ctr"/>
        <c:lblOffset val="100"/>
        <c:noMultiLvlLbl val="0"/>
      </c:catAx>
      <c:valAx>
        <c:axId val="221362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21359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1360816"/>
        <c:axId val="221361208"/>
      </c:barChart>
      <c:catAx>
        <c:axId val="221360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61208"/>
        <c:crosses val="autoZero"/>
        <c:auto val="1"/>
        <c:lblAlgn val="ctr"/>
        <c:lblOffset val="100"/>
        <c:noMultiLvlLbl val="0"/>
      </c:catAx>
      <c:valAx>
        <c:axId val="221361208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60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21357288"/>
        <c:axId val="221359640"/>
      </c:barChart>
      <c:catAx>
        <c:axId val="221357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59640"/>
        <c:crosses val="autoZero"/>
        <c:auto val="1"/>
        <c:lblAlgn val="ctr"/>
        <c:lblOffset val="100"/>
        <c:noMultiLvlLbl val="0"/>
      </c:catAx>
      <c:valAx>
        <c:axId val="221359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57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1357680"/>
        <c:axId val="221361992"/>
      </c:barChart>
      <c:catAx>
        <c:axId val="22135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61992"/>
        <c:crosses val="autoZero"/>
        <c:auto val="1"/>
        <c:lblAlgn val="ctr"/>
        <c:lblOffset val="100"/>
        <c:noMultiLvlLbl val="0"/>
      </c:catAx>
      <c:valAx>
        <c:axId val="221361992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57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21358464"/>
        <c:axId val="221356504"/>
      </c:barChart>
      <c:catAx>
        <c:axId val="221358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56504"/>
        <c:crosses val="autoZero"/>
        <c:auto val="1"/>
        <c:lblAlgn val="ctr"/>
        <c:lblOffset val="100"/>
        <c:noMultiLvlLbl val="0"/>
      </c:catAx>
      <c:valAx>
        <c:axId val="221356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584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1361600"/>
        <c:axId val="221358856"/>
      </c:barChart>
      <c:catAx>
        <c:axId val="221361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58856"/>
        <c:crosses val="autoZero"/>
        <c:auto val="1"/>
        <c:lblAlgn val="ctr"/>
        <c:lblOffset val="100"/>
        <c:noMultiLvlLbl val="0"/>
      </c:catAx>
      <c:valAx>
        <c:axId val="22135885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61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3685128"/>
        <c:axId val="493683560"/>
      </c:lineChart>
      <c:catAx>
        <c:axId val="4936851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3560"/>
        <c:crosses val="autoZero"/>
        <c:auto val="1"/>
        <c:lblAlgn val="ctr"/>
        <c:lblOffset val="100"/>
        <c:noMultiLvlLbl val="0"/>
      </c:catAx>
      <c:valAx>
        <c:axId val="493683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5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21363168"/>
        <c:axId val="221358072"/>
      </c:barChart>
      <c:catAx>
        <c:axId val="221363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58072"/>
        <c:crosses val="autoZero"/>
        <c:auto val="1"/>
        <c:lblAlgn val="ctr"/>
        <c:lblOffset val="100"/>
        <c:noMultiLvlLbl val="0"/>
      </c:catAx>
      <c:valAx>
        <c:axId val="221358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213631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5351696"/>
        <c:axId val="435352480"/>
      </c:barChart>
      <c:catAx>
        <c:axId val="435351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5352480"/>
        <c:crosses val="autoZero"/>
        <c:auto val="1"/>
        <c:lblAlgn val="ctr"/>
        <c:lblOffset val="100"/>
        <c:noMultiLvlLbl val="0"/>
      </c:catAx>
      <c:valAx>
        <c:axId val="435352480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53516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35352872"/>
        <c:axId val="435354048"/>
      </c:barChart>
      <c:catAx>
        <c:axId val="435352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5354048"/>
        <c:crosses val="autoZero"/>
        <c:auto val="1"/>
        <c:lblAlgn val="ctr"/>
        <c:lblOffset val="100"/>
        <c:noMultiLvlLbl val="0"/>
      </c:catAx>
      <c:valAx>
        <c:axId val="435354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5352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5354832"/>
        <c:axId val="435355224"/>
      </c:barChart>
      <c:catAx>
        <c:axId val="435354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5355224"/>
        <c:crosses val="autoZero"/>
        <c:auto val="1"/>
        <c:lblAlgn val="ctr"/>
        <c:lblOffset val="100"/>
        <c:noMultiLvlLbl val="0"/>
      </c:catAx>
      <c:valAx>
        <c:axId val="435355224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5354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35350912"/>
        <c:axId val="435353656"/>
      </c:barChart>
      <c:catAx>
        <c:axId val="435350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5353656"/>
        <c:crosses val="autoZero"/>
        <c:auto val="1"/>
        <c:lblAlgn val="ctr"/>
        <c:lblOffset val="100"/>
        <c:noMultiLvlLbl val="0"/>
      </c:catAx>
      <c:valAx>
        <c:axId val="435353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53509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0487280"/>
        <c:axId val="490500608"/>
      </c:barChart>
      <c:catAx>
        <c:axId val="4904872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0608"/>
        <c:crosses val="autoZero"/>
        <c:auto val="1"/>
        <c:lblAlgn val="ctr"/>
        <c:lblOffset val="100"/>
        <c:noMultiLvlLbl val="0"/>
      </c:catAx>
      <c:valAx>
        <c:axId val="490500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487280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5349344"/>
        <c:axId val="435348560"/>
      </c:barChart>
      <c:catAx>
        <c:axId val="4353493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5348560"/>
        <c:crosses val="autoZero"/>
        <c:auto val="1"/>
        <c:lblAlgn val="ctr"/>
        <c:lblOffset val="100"/>
        <c:noMultiLvlLbl val="0"/>
      </c:catAx>
      <c:valAx>
        <c:axId val="435348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53493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35350520"/>
        <c:axId val="435349736"/>
      </c:barChart>
      <c:catAx>
        <c:axId val="435350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5349736"/>
        <c:crosses val="autoZero"/>
        <c:auto val="1"/>
        <c:lblAlgn val="ctr"/>
        <c:lblOffset val="100"/>
        <c:noMultiLvlLbl val="0"/>
      </c:catAx>
      <c:valAx>
        <c:axId val="435349736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5350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5351304"/>
        <c:axId val="219664632"/>
      </c:barChart>
      <c:catAx>
        <c:axId val="435351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9664632"/>
        <c:crosses val="autoZero"/>
        <c:auto val="1"/>
        <c:lblAlgn val="ctr"/>
        <c:lblOffset val="100"/>
        <c:noMultiLvlLbl val="0"/>
      </c:catAx>
      <c:valAx>
        <c:axId val="21966463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535130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9667376"/>
        <c:axId val="219665416"/>
      </c:barChart>
      <c:catAx>
        <c:axId val="2196673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9665416"/>
        <c:crosses val="autoZero"/>
        <c:auto val="1"/>
        <c:lblAlgn val="ctr"/>
        <c:lblOffset val="100"/>
        <c:noMultiLvlLbl val="0"/>
      </c:catAx>
      <c:valAx>
        <c:axId val="2196654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96673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3684344"/>
        <c:axId val="493685520"/>
      </c:lineChart>
      <c:catAx>
        <c:axId val="4936843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5520"/>
        <c:crosses val="autoZero"/>
        <c:auto val="1"/>
        <c:lblAlgn val="ctr"/>
        <c:lblOffset val="100"/>
        <c:noMultiLvlLbl val="0"/>
      </c:catAx>
      <c:valAx>
        <c:axId val="4936855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43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9666200"/>
        <c:axId val="219665808"/>
      </c:barChart>
      <c:catAx>
        <c:axId val="219666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9665808"/>
        <c:crosses val="autoZero"/>
        <c:auto val="1"/>
        <c:lblAlgn val="ctr"/>
        <c:lblOffset val="100"/>
        <c:noMultiLvlLbl val="0"/>
      </c:catAx>
      <c:valAx>
        <c:axId val="219665808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96662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9666592"/>
        <c:axId val="437883936"/>
      </c:barChart>
      <c:catAx>
        <c:axId val="219666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7883936"/>
        <c:crosses val="autoZero"/>
        <c:auto val="1"/>
        <c:lblAlgn val="ctr"/>
        <c:lblOffset val="100"/>
        <c:noMultiLvlLbl val="0"/>
      </c:catAx>
      <c:valAx>
        <c:axId val="43788393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1966659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37880408"/>
        <c:axId val="437881976"/>
      </c:barChart>
      <c:catAx>
        <c:axId val="437880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7881976"/>
        <c:crosses val="autoZero"/>
        <c:auto val="1"/>
        <c:lblAlgn val="ctr"/>
        <c:lblOffset val="100"/>
        <c:noMultiLvlLbl val="0"/>
      </c:catAx>
      <c:valAx>
        <c:axId val="437881976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78804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7884328"/>
        <c:axId val="437881192"/>
      </c:barChart>
      <c:catAx>
        <c:axId val="437884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7881192"/>
        <c:crosses val="autoZero"/>
        <c:auto val="1"/>
        <c:lblAlgn val="ctr"/>
        <c:lblOffset val="100"/>
        <c:noMultiLvlLbl val="0"/>
      </c:catAx>
      <c:valAx>
        <c:axId val="43788119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788432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37881584"/>
        <c:axId val="437885896"/>
      </c:barChart>
      <c:catAx>
        <c:axId val="437881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7885896"/>
        <c:crosses val="autoZero"/>
        <c:auto val="1"/>
        <c:lblAlgn val="ctr"/>
        <c:lblOffset val="100"/>
        <c:noMultiLvlLbl val="0"/>
      </c:catAx>
      <c:valAx>
        <c:axId val="437885896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78815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7883152"/>
        <c:axId val="437883544"/>
      </c:barChart>
      <c:catAx>
        <c:axId val="437883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7883544"/>
        <c:crosses val="autoZero"/>
        <c:auto val="1"/>
        <c:lblAlgn val="ctr"/>
        <c:lblOffset val="100"/>
        <c:noMultiLvlLbl val="0"/>
      </c:catAx>
      <c:valAx>
        <c:axId val="43788354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788315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7880800"/>
        <c:axId val="437885112"/>
      </c:barChart>
      <c:catAx>
        <c:axId val="4378808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7885112"/>
        <c:crosses val="autoZero"/>
        <c:auto val="1"/>
        <c:lblAlgn val="ctr"/>
        <c:lblOffset val="100"/>
        <c:noMultiLvlLbl val="0"/>
      </c:catAx>
      <c:valAx>
        <c:axId val="437885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78808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37879624"/>
        <c:axId val="437880016"/>
      </c:barChart>
      <c:catAx>
        <c:axId val="437879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7880016"/>
        <c:crosses val="autoZero"/>
        <c:auto val="1"/>
        <c:lblAlgn val="ctr"/>
        <c:lblOffset val="100"/>
        <c:noMultiLvlLbl val="0"/>
      </c:catAx>
      <c:valAx>
        <c:axId val="437880016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7879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6889936"/>
        <c:axId val="436886016"/>
      </c:barChart>
      <c:catAx>
        <c:axId val="436889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6886016"/>
        <c:crosses val="autoZero"/>
        <c:auto val="1"/>
        <c:lblAlgn val="ctr"/>
        <c:lblOffset val="100"/>
        <c:noMultiLvlLbl val="0"/>
      </c:catAx>
      <c:valAx>
        <c:axId val="43688601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688993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36884840"/>
        <c:axId val="436882488"/>
      </c:barChart>
      <c:catAx>
        <c:axId val="436884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6882488"/>
        <c:crosses val="autoZero"/>
        <c:auto val="1"/>
        <c:lblAlgn val="ctr"/>
        <c:lblOffset val="100"/>
        <c:noMultiLvlLbl val="0"/>
      </c:catAx>
      <c:valAx>
        <c:axId val="436882488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6884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3685912"/>
        <c:axId val="493689832"/>
      </c:lineChart>
      <c:catAx>
        <c:axId val="4936859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9832"/>
        <c:crosses val="autoZero"/>
        <c:auto val="1"/>
        <c:lblAlgn val="ctr"/>
        <c:lblOffset val="100"/>
        <c:noMultiLvlLbl val="0"/>
      </c:catAx>
      <c:valAx>
        <c:axId val="493689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6859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6886408"/>
        <c:axId val="436889152"/>
      </c:barChart>
      <c:catAx>
        <c:axId val="436886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6889152"/>
        <c:crosses val="autoZero"/>
        <c:auto val="1"/>
        <c:lblAlgn val="ctr"/>
        <c:lblOffset val="100"/>
        <c:noMultiLvlLbl val="0"/>
      </c:catAx>
      <c:valAx>
        <c:axId val="43688915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688640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36886800"/>
        <c:axId val="436887976"/>
      </c:barChart>
      <c:catAx>
        <c:axId val="436886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6887976"/>
        <c:crosses val="autoZero"/>
        <c:auto val="1"/>
        <c:lblAlgn val="ctr"/>
        <c:lblOffset val="100"/>
        <c:noMultiLvlLbl val="0"/>
      </c:catAx>
      <c:valAx>
        <c:axId val="436887976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68868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6887584"/>
        <c:axId val="436883272"/>
      </c:barChart>
      <c:catAx>
        <c:axId val="436887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6883272"/>
        <c:crosses val="autoZero"/>
        <c:auto val="1"/>
        <c:lblAlgn val="ctr"/>
        <c:lblOffset val="100"/>
        <c:noMultiLvlLbl val="0"/>
      </c:catAx>
      <c:valAx>
        <c:axId val="43688327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688758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36885232"/>
        <c:axId val="436884056"/>
      </c:barChart>
      <c:catAx>
        <c:axId val="436885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6884056"/>
        <c:crosses val="autoZero"/>
        <c:auto val="1"/>
        <c:lblAlgn val="ctr"/>
        <c:lblOffset val="100"/>
        <c:noMultiLvlLbl val="0"/>
      </c:catAx>
      <c:valAx>
        <c:axId val="436884056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68852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6884448"/>
        <c:axId val="439168200"/>
      </c:barChart>
      <c:catAx>
        <c:axId val="436884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9168200"/>
        <c:crosses val="autoZero"/>
        <c:auto val="1"/>
        <c:lblAlgn val="ctr"/>
        <c:lblOffset val="100"/>
        <c:noMultiLvlLbl val="0"/>
      </c:catAx>
      <c:valAx>
        <c:axId val="43916820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688444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0506096"/>
        <c:axId val="490504528"/>
      </c:barChart>
      <c:catAx>
        <c:axId val="4905060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4528"/>
        <c:crosses val="autoZero"/>
        <c:auto val="1"/>
        <c:lblAlgn val="ctr"/>
        <c:lblOffset val="100"/>
        <c:noMultiLvlLbl val="0"/>
      </c:catAx>
      <c:valAx>
        <c:axId val="490504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60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0508056"/>
        <c:axId val="490503744"/>
      </c:barChart>
      <c:catAx>
        <c:axId val="490508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3744"/>
        <c:crosses val="autoZero"/>
        <c:auto val="1"/>
        <c:lblAlgn val="ctr"/>
        <c:lblOffset val="100"/>
        <c:noMultiLvlLbl val="0"/>
      </c:catAx>
      <c:valAx>
        <c:axId val="49050374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050805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3504880"/>
        <c:axId val="493506056"/>
      </c:barChart>
      <c:catAx>
        <c:axId val="493504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06056"/>
        <c:crosses val="autoZero"/>
        <c:auto val="1"/>
        <c:lblAlgn val="ctr"/>
        <c:lblOffset val="100"/>
        <c:noMultiLvlLbl val="0"/>
      </c:catAx>
      <c:valAx>
        <c:axId val="49350605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350488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5592112"/>
        <c:axId val="495596816"/>
      </c:barChart>
      <c:catAx>
        <c:axId val="4955921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5596816"/>
        <c:crosses val="autoZero"/>
        <c:auto val="1"/>
        <c:lblAlgn val="ctr"/>
        <c:lblOffset val="100"/>
        <c:noMultiLvlLbl val="0"/>
      </c:catAx>
      <c:valAx>
        <c:axId val="495596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955921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49120712"/>
        <c:axId val="549114048"/>
      </c:barChart>
      <c:catAx>
        <c:axId val="5491207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14048"/>
        <c:crosses val="autoZero"/>
        <c:auto val="1"/>
        <c:lblAlgn val="ctr"/>
        <c:lblOffset val="100"/>
        <c:noMultiLvlLbl val="0"/>
      </c:catAx>
      <c:valAx>
        <c:axId val="549114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491207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0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2021-11-24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2021-11-24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1425"/>
            <a:ext cx="5965825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614" tIns="45807" rIns="91614" bIns="45807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1358" y="4782841"/>
            <a:ext cx="5444486" cy="3914677"/>
          </a:xfrm>
          <a:prstGeom prst="rect">
            <a:avLst/>
          </a:prstGeom>
        </p:spPr>
        <p:txBody>
          <a:bodyPr vert="horz" lIns="91614" tIns="45807" rIns="91614" bIns="45807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420688" y="1241425"/>
            <a:ext cx="5965825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4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200902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32288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16778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 err="1" smtClean="0"/>
              <a:t>블럭별</a:t>
            </a:r>
            <a:r>
              <a:rPr lang="ko-KR" altLang="en-US" dirty="0" smtClean="0"/>
              <a:t> </a:t>
            </a:r>
            <a:r>
              <a:rPr lang="en-US" altLang="ko-KR" dirty="0" smtClean="0"/>
              <a:t>Job </a:t>
            </a:r>
            <a:r>
              <a:rPr lang="ko-KR" altLang="en-US" smtClean="0"/>
              <a:t>할당 비율 고민</a:t>
            </a:r>
            <a:endParaRPr lang="en-US" altLang="ko-KR" dirty="0" smtClean="0"/>
          </a:p>
          <a:p>
            <a:r>
              <a:rPr lang="en-US" altLang="ko-KR" dirty="0" smtClean="0"/>
              <a:t> - </a:t>
            </a:r>
            <a:r>
              <a:rPr lang="ko-KR" altLang="en-US" smtClean="0"/>
              <a:t>단순 </a:t>
            </a:r>
            <a:r>
              <a:rPr lang="en-US" altLang="ko-KR" dirty="0" smtClean="0"/>
              <a:t>Job</a:t>
            </a:r>
            <a:r>
              <a:rPr lang="en-US" altLang="ko-KR" baseline="0" dirty="0" smtClean="0"/>
              <a:t> Type</a:t>
            </a:r>
            <a:r>
              <a:rPr lang="ko-KR" altLang="en-US" baseline="0" smtClean="0"/>
              <a:t>별 비율이면 블록을 다 채울 수 있음</a:t>
            </a:r>
            <a:r>
              <a:rPr lang="en-US" altLang="ko-KR" baseline="0" dirty="0" smtClean="0"/>
              <a:t>. (</a:t>
            </a:r>
            <a:r>
              <a:rPr lang="ko-KR" altLang="en-US" baseline="0" smtClean="0"/>
              <a:t>빈공간 없음</a:t>
            </a:r>
            <a:r>
              <a:rPr lang="en-US" altLang="ko-KR" baseline="0" dirty="0" smtClean="0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04083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dirty="0" smtClean="0"/>
              <a:t>VLS</a:t>
            </a:r>
            <a:r>
              <a:rPr lang="ko-KR" altLang="en-US" smtClean="0"/>
              <a:t>별 현황</a:t>
            </a:r>
            <a:r>
              <a:rPr lang="en-US" altLang="ko-KR" dirty="0" smtClean="0"/>
              <a:t>/</a:t>
            </a:r>
            <a:r>
              <a:rPr lang="ko-KR" altLang="en-US" smtClean="0"/>
              <a:t>예측 </a:t>
            </a:r>
            <a:r>
              <a:rPr lang="en-US" altLang="ko-KR" dirty="0" err="1" smtClean="0"/>
              <a:t>btn</a:t>
            </a:r>
            <a:endParaRPr lang="en-US" altLang="ko-KR" dirty="0" smtClean="0"/>
          </a:p>
          <a:p>
            <a:r>
              <a:rPr lang="en-US" altLang="ko-KR" dirty="0" smtClean="0"/>
              <a:t>-&gt;</a:t>
            </a:r>
            <a:r>
              <a:rPr lang="en-US" altLang="ko-KR" baseline="0" dirty="0" smtClean="0"/>
              <a:t> Vessel</a:t>
            </a:r>
            <a:r>
              <a:rPr lang="ko-KR" altLang="en-US" baseline="0" smtClean="0"/>
              <a:t>과 정체</a:t>
            </a:r>
            <a:r>
              <a:rPr lang="en-US" altLang="ko-KR" baseline="0" dirty="0" smtClean="0"/>
              <a:t> Block</a:t>
            </a:r>
            <a:r>
              <a:rPr lang="ko-KR" altLang="en-US" baseline="0" smtClean="0"/>
              <a:t>의 연관관계 고려 </a:t>
            </a:r>
            <a:r>
              <a:rPr lang="en-US" altLang="ko-KR" baseline="0" dirty="0" smtClean="0"/>
              <a:t>//  </a:t>
            </a:r>
          </a:p>
          <a:p>
            <a:r>
              <a:rPr lang="en-US" altLang="ko-KR" baseline="0" dirty="0" smtClean="0"/>
              <a:t>  - block</a:t>
            </a:r>
            <a:r>
              <a:rPr lang="ko-KR" altLang="en-US" baseline="0" smtClean="0"/>
              <a:t>별 속도 측정 시 </a:t>
            </a:r>
            <a:r>
              <a:rPr lang="en-US" altLang="ko-KR" baseline="0" dirty="0" smtClean="0"/>
              <a:t>ITV</a:t>
            </a:r>
            <a:r>
              <a:rPr lang="ko-KR" altLang="en-US" baseline="0" smtClean="0"/>
              <a:t>의 </a:t>
            </a:r>
            <a:r>
              <a:rPr lang="en-US" altLang="ko-KR" baseline="0" dirty="0" smtClean="0"/>
              <a:t>Job</a:t>
            </a:r>
            <a:r>
              <a:rPr lang="ko-KR" altLang="en-US" baseline="0" smtClean="0"/>
              <a:t>을 기반으로 </a:t>
            </a:r>
            <a:r>
              <a:rPr lang="en-US" altLang="ko-KR" baseline="0" dirty="0" smtClean="0"/>
              <a:t>Vessel </a:t>
            </a:r>
            <a:r>
              <a:rPr lang="ko-KR" altLang="en-US" baseline="0" smtClean="0"/>
              <a:t>정보 추적</a:t>
            </a:r>
            <a:r>
              <a:rPr lang="en-US" altLang="ko-KR" baseline="0" dirty="0" smtClean="0"/>
              <a:t>??</a:t>
            </a:r>
          </a:p>
          <a:p>
            <a:endParaRPr lang="en-US" altLang="ko-KR" dirty="0" smtClean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208374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610726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40896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209641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259333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7321374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50806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411329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1742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65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7753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325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96917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3204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8682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800" dirty="0"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5349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800" dirty="0"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800" b="1" kern="0" dirty="0" smtClean="0">
                <a:latin typeface="맑은 고딕" pitchFamily="50" charset="-127"/>
                <a:ea typeface="맑은 고딕" pitchFamily="50" charset="-127"/>
              </a:rPr>
              <a:t>Log Out</a:t>
            </a:r>
            <a:endParaRPr kumimoji="0" lang="ko-KR" altLang="en-US" sz="8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latin typeface="+mn-ea"/>
              </a:rPr>
              <a:t>abrain815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1235628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2321760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" name="TextBox 15"/>
          <p:cNvSpPr txBox="1"/>
          <p:nvPr userDrawn="1"/>
        </p:nvSpPr>
        <p:spPr>
          <a:xfrm>
            <a:off x="-1" y="651933"/>
            <a:ext cx="146929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Vessel Report</a:t>
            </a:r>
          </a:p>
          <a:p>
            <a:r>
              <a:rPr lang="en-US" altLang="ko-KR" sz="7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</a:t>
            </a:r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OTR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Container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CHE Report</a:t>
            </a: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6689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100611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81229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010122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111728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32227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12303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0948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568487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55949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79472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279624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70649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138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016506"/>
      </p:ext>
    </p:extLst>
  </p:cSld>
  <p:clrMapOvr>
    <a:masterClrMapping/>
  </p:clrMapOvr>
  <p:hf hdr="0" ft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6625583"/>
      </p:ext>
    </p:extLst>
  </p:cSld>
  <p:clrMapOvr>
    <a:masterClrMapping/>
  </p:clrMapOvr>
  <p:hf hdr="0" ftr="0" dt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376229"/>
      </p:ext>
    </p:extLst>
  </p:cSld>
  <p:clrMapOvr>
    <a:masterClrMapping/>
  </p:clrMapOvr>
  <p:hf hdr="0" ft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0735179"/>
      </p:ext>
    </p:extLst>
  </p:cSld>
  <p:clrMapOvr>
    <a:masterClrMapping/>
  </p:clrMapOvr>
  <p:hf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4779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4255573"/>
      </p:ext>
    </p:extLst>
  </p:cSld>
  <p:clrMapOvr>
    <a:masterClrMapping/>
  </p:clrMapOvr>
  <p:hf hdr="0" ftr="0" dt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9388608"/>
      </p:ext>
    </p:extLst>
  </p:cSld>
  <p:clrMapOvr>
    <a:masterClrMapping/>
  </p:clrMapOvr>
  <p:hf hdr="0" ftr="0" dt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43964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6211870"/>
      </p:ext>
    </p:extLst>
  </p:cSld>
  <p:clrMapOvr>
    <a:masterClrMapping/>
  </p:clrMapOvr>
  <p:hf hdr="0" ft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7333080"/>
      </p:ext>
    </p:extLst>
  </p:cSld>
  <p:clrMapOvr>
    <a:masterClrMapping/>
  </p:clrMapOvr>
  <p:hf hdr="0" ft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4100052"/>
      </p:ext>
    </p:extLst>
  </p:cSld>
  <p:clrMapOvr>
    <a:masterClrMapping/>
  </p:clrMapOvr>
  <p:hf hdr="0" ft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8864765"/>
      </p:ext>
    </p:extLst>
  </p:cSld>
  <p:clrMapOvr>
    <a:masterClrMapping/>
  </p:clrMapOvr>
  <p:hf hdr="0" ftr="0" dt="0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634952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850121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249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0572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50846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328331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807603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264926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36091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64763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769195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92308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9574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5787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34139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68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7849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" name="TextBox 15"/>
          <p:cNvSpPr txBox="1"/>
          <p:nvPr userDrawn="1"/>
        </p:nvSpPr>
        <p:spPr>
          <a:xfrm>
            <a:off x="-1" y="651933"/>
            <a:ext cx="146929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Vessel Report</a:t>
            </a:r>
          </a:p>
          <a:p>
            <a:r>
              <a:rPr lang="en-US" altLang="ko-KR" sz="7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</a:t>
            </a:r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OTR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Container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CHE Report</a:t>
            </a: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375097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46929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</a:p>
          <a:p>
            <a:endParaRPr lang="en-US" altLang="ko-KR" sz="800" b="1" baseline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28930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ide 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12047703" cy="4696558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" name="직사각형 7"/>
          <p:cNvSpPr/>
          <p:nvPr userDrawn="1"/>
        </p:nvSpPr>
        <p:spPr>
          <a:xfrm>
            <a:off x="72944" y="352359"/>
            <a:ext cx="12045096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1118605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1044102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10255388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59"/>
            <a:ext cx="1104573" cy="446294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46929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</a:p>
          <a:p>
            <a:endParaRPr lang="en-US" altLang="ko-KR" sz="800" b="1" baseline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Score Calculation</a:t>
            </a:r>
          </a:p>
        </p:txBody>
      </p:sp>
      <p:graphicFrame>
        <p:nvGraphicFramePr>
          <p:cNvPr id="9" name="표 8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977711386"/>
              </p:ext>
            </p:extLst>
          </p:nvPr>
        </p:nvGraphicFramePr>
        <p:xfrm>
          <a:off x="7867487" y="73588"/>
          <a:ext cx="3064773" cy="228610"/>
        </p:xfrm>
        <a:graphic>
          <a:graphicData uri="http://schemas.openxmlformats.org/drawingml/2006/table">
            <a:tbl>
              <a:tblPr/>
              <a:tblGrid>
                <a:gridCol w="937847"/>
                <a:gridCol w="2126927"/>
              </a:tblGrid>
              <a:tr h="21427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83566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0208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634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9091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8750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3.png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.jpeg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0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5.png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2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image" Target="../media/image1.jpe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5" Type="http://schemas.openxmlformats.org/officeDocument/2006/relationships/image" Target="../media/image5.png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image" Target="../media/image3.png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523483" y="6580556"/>
            <a:ext cx="49402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709" r:id="rId2"/>
    <p:sldLayoutId id="2147483710" r:id="rId3"/>
    <p:sldLayoutId id="2147483711" r:id="rId4"/>
    <p:sldLayoutId id="2147483703" r:id="rId5"/>
    <p:sldLayoutId id="2147483705" r:id="rId6"/>
    <p:sldLayoutId id="2147483706" r:id="rId7"/>
    <p:sldLayoutId id="2147483708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5" name="그림 14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5886871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80659" y="993961"/>
            <a:ext cx="5627419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403536" y="1118521"/>
            <a:ext cx="11452400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8"/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092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81" r:id="rId2"/>
    <p:sldLayoutId id="2147483700" r:id="rId3"/>
    <p:sldLayoutId id="2147483713" r:id="rId4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7"/>
            <a:ext cx="12192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sz="1000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  <a:spcBef>
                <a:spcPts val="600"/>
              </a:spcBef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prstClr val="black">
                    <a:lumMod val="50000"/>
                    <a:lumOff val="50000"/>
                  </a:prstClr>
                </a:solidFill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prstClr val="black">
                  <a:lumMod val="50000"/>
                  <a:lumOff val="50000"/>
                </a:prstClr>
              </a:solidFill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8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69813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763" r:id="rId10"/>
    <p:sldLayoutId id="2147483764" r:id="rId11"/>
    <p:sldLayoutId id="2147483765" r:id="rId12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그림 7" descr="클릭앤터치-로고-01.png"/>
          <p:cNvPicPr>
            <a:picLocks noChangeAspect="1"/>
          </p:cNvPicPr>
          <p:nvPr userDrawn="1"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9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0" name="직사각형 9"/>
          <p:cNvSpPr/>
          <p:nvPr userDrawn="1"/>
        </p:nvSpPr>
        <p:spPr>
          <a:xfrm>
            <a:off x="7914617" y="6573546"/>
            <a:ext cx="2060179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7651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11/24/2021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1086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791" r:id="rId13"/>
    <p:sldLayoutId id="2147483687" r:id="rId14"/>
    <p:sldLayoutId id="2147483688" r:id="rId15"/>
    <p:sldLayoutId id="2147483689" r:id="rId16"/>
    <p:sldLayoutId id="2147483690" r:id="rId17"/>
    <p:sldLayoutId id="2147483712" r:id="rId18"/>
    <p:sldLayoutId id="2147483691" r:id="rId19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2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3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4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0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1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.xml"/><Relationship Id="rId3" Type="http://schemas.openxmlformats.org/officeDocument/2006/relationships/image" Target="../media/image7.emf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2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chart" Target="../charts/chart14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.xml"/><Relationship Id="rId3" Type="http://schemas.openxmlformats.org/officeDocument/2006/relationships/image" Target="../media/image8.png"/><Relationship Id="rId7" Type="http://schemas.openxmlformats.org/officeDocument/2006/relationships/chart" Target="../charts/chart17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6.xml"/><Relationship Id="rId11" Type="http://schemas.openxmlformats.org/officeDocument/2006/relationships/chart" Target="../charts/chart21.xml"/><Relationship Id="rId5" Type="http://schemas.openxmlformats.org/officeDocument/2006/relationships/chart" Target="../charts/chart15.xml"/><Relationship Id="rId10" Type="http://schemas.openxmlformats.org/officeDocument/2006/relationships/chart" Target="../charts/chart20.xml"/><Relationship Id="rId4" Type="http://schemas.openxmlformats.org/officeDocument/2006/relationships/image" Target="../media/image9.png"/><Relationship Id="rId9" Type="http://schemas.openxmlformats.org/officeDocument/2006/relationships/chart" Target="../charts/chart1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.xml"/><Relationship Id="rId13" Type="http://schemas.openxmlformats.org/officeDocument/2006/relationships/chart" Target="../charts/chart30.xml"/><Relationship Id="rId3" Type="http://schemas.openxmlformats.org/officeDocument/2006/relationships/image" Target="../media/image8.png"/><Relationship Id="rId7" Type="http://schemas.openxmlformats.org/officeDocument/2006/relationships/chart" Target="../charts/chart24.xml"/><Relationship Id="rId12" Type="http://schemas.openxmlformats.org/officeDocument/2006/relationships/chart" Target="../charts/chart2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23.xml"/><Relationship Id="rId11" Type="http://schemas.openxmlformats.org/officeDocument/2006/relationships/chart" Target="../charts/chart28.xml"/><Relationship Id="rId5" Type="http://schemas.openxmlformats.org/officeDocument/2006/relationships/chart" Target="../charts/chart22.xml"/><Relationship Id="rId15" Type="http://schemas.openxmlformats.org/officeDocument/2006/relationships/chart" Target="../charts/chart32.xml"/><Relationship Id="rId10" Type="http://schemas.openxmlformats.org/officeDocument/2006/relationships/chart" Target="../charts/chart27.xml"/><Relationship Id="rId4" Type="http://schemas.openxmlformats.org/officeDocument/2006/relationships/image" Target="../media/image9.png"/><Relationship Id="rId9" Type="http://schemas.openxmlformats.org/officeDocument/2006/relationships/chart" Target="../charts/chart26.xml"/><Relationship Id="rId14" Type="http://schemas.openxmlformats.org/officeDocument/2006/relationships/chart" Target="../charts/chart3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33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png"/><Relationship Id="rId7" Type="http://schemas.openxmlformats.org/officeDocument/2006/relationships/chart" Target="../charts/chart36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35.xml"/><Relationship Id="rId5" Type="http://schemas.openxmlformats.org/officeDocument/2006/relationships/chart" Target="../charts/chart34.xml"/><Relationship Id="rId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0.xml"/><Relationship Id="rId3" Type="http://schemas.openxmlformats.org/officeDocument/2006/relationships/image" Target="../media/image8.png"/><Relationship Id="rId7" Type="http://schemas.openxmlformats.org/officeDocument/2006/relationships/chart" Target="../charts/chart3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38.xml"/><Relationship Id="rId11" Type="http://schemas.openxmlformats.org/officeDocument/2006/relationships/chart" Target="../charts/chart43.xml"/><Relationship Id="rId5" Type="http://schemas.openxmlformats.org/officeDocument/2006/relationships/chart" Target="../charts/chart37.xml"/><Relationship Id="rId10" Type="http://schemas.openxmlformats.org/officeDocument/2006/relationships/chart" Target="../charts/chart42.xml"/><Relationship Id="rId4" Type="http://schemas.openxmlformats.org/officeDocument/2006/relationships/image" Target="../media/image9.png"/><Relationship Id="rId9" Type="http://schemas.openxmlformats.org/officeDocument/2006/relationships/chart" Target="../charts/chart41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7.xml"/><Relationship Id="rId13" Type="http://schemas.openxmlformats.org/officeDocument/2006/relationships/chart" Target="../charts/chart52.xml"/><Relationship Id="rId3" Type="http://schemas.openxmlformats.org/officeDocument/2006/relationships/image" Target="../media/image8.png"/><Relationship Id="rId7" Type="http://schemas.openxmlformats.org/officeDocument/2006/relationships/chart" Target="../charts/chart46.xml"/><Relationship Id="rId12" Type="http://schemas.openxmlformats.org/officeDocument/2006/relationships/chart" Target="../charts/chart51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45.xml"/><Relationship Id="rId11" Type="http://schemas.openxmlformats.org/officeDocument/2006/relationships/chart" Target="../charts/chart50.xml"/><Relationship Id="rId5" Type="http://schemas.openxmlformats.org/officeDocument/2006/relationships/chart" Target="../charts/chart44.xml"/><Relationship Id="rId10" Type="http://schemas.openxmlformats.org/officeDocument/2006/relationships/chart" Target="../charts/chart49.xml"/><Relationship Id="rId4" Type="http://schemas.openxmlformats.org/officeDocument/2006/relationships/image" Target="../media/image9.png"/><Relationship Id="rId9" Type="http://schemas.openxmlformats.org/officeDocument/2006/relationships/chart" Target="../charts/chart4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53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56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55.xml"/><Relationship Id="rId5" Type="http://schemas.openxmlformats.org/officeDocument/2006/relationships/chart" Target="../charts/chart54.xml"/><Relationship Id="rId4" Type="http://schemas.openxmlformats.org/officeDocument/2006/relationships/image" Target="../media/image9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0.xml"/><Relationship Id="rId3" Type="http://schemas.openxmlformats.org/officeDocument/2006/relationships/image" Target="../media/image8.png"/><Relationship Id="rId7" Type="http://schemas.openxmlformats.org/officeDocument/2006/relationships/chart" Target="../charts/chart5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58.xml"/><Relationship Id="rId11" Type="http://schemas.openxmlformats.org/officeDocument/2006/relationships/chart" Target="../charts/chart63.xml"/><Relationship Id="rId5" Type="http://schemas.openxmlformats.org/officeDocument/2006/relationships/chart" Target="../charts/chart57.xml"/><Relationship Id="rId10" Type="http://schemas.openxmlformats.org/officeDocument/2006/relationships/chart" Target="../charts/chart62.xml"/><Relationship Id="rId4" Type="http://schemas.openxmlformats.org/officeDocument/2006/relationships/image" Target="../media/image9.png"/><Relationship Id="rId9" Type="http://schemas.openxmlformats.org/officeDocument/2006/relationships/chart" Target="../charts/chart61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7.xml"/><Relationship Id="rId13" Type="http://schemas.openxmlformats.org/officeDocument/2006/relationships/chart" Target="../charts/chart72.xml"/><Relationship Id="rId3" Type="http://schemas.openxmlformats.org/officeDocument/2006/relationships/image" Target="../media/image8.png"/><Relationship Id="rId7" Type="http://schemas.openxmlformats.org/officeDocument/2006/relationships/chart" Target="../charts/chart66.xml"/><Relationship Id="rId12" Type="http://schemas.openxmlformats.org/officeDocument/2006/relationships/chart" Target="../charts/chart71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65.xml"/><Relationship Id="rId11" Type="http://schemas.openxmlformats.org/officeDocument/2006/relationships/chart" Target="../charts/chart70.xml"/><Relationship Id="rId5" Type="http://schemas.openxmlformats.org/officeDocument/2006/relationships/chart" Target="../charts/chart64.xml"/><Relationship Id="rId15" Type="http://schemas.openxmlformats.org/officeDocument/2006/relationships/chart" Target="../charts/chart74.xml"/><Relationship Id="rId10" Type="http://schemas.openxmlformats.org/officeDocument/2006/relationships/chart" Target="../charts/chart69.xml"/><Relationship Id="rId4" Type="http://schemas.openxmlformats.org/officeDocument/2006/relationships/image" Target="../media/image9.png"/><Relationship Id="rId9" Type="http://schemas.openxmlformats.org/officeDocument/2006/relationships/chart" Target="../charts/chart68.xml"/><Relationship Id="rId14" Type="http://schemas.openxmlformats.org/officeDocument/2006/relationships/chart" Target="../charts/chart7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emf"/><Relationship Id="rId3" Type="http://schemas.openxmlformats.org/officeDocument/2006/relationships/image" Target="../media/image7.emf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5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8.xml"/><Relationship Id="rId3" Type="http://schemas.openxmlformats.org/officeDocument/2006/relationships/image" Target="../media/image7.emf"/><Relationship Id="rId7" Type="http://schemas.openxmlformats.org/officeDocument/2006/relationships/chart" Target="../charts/chart77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6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5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1.xml"/><Relationship Id="rId3" Type="http://schemas.openxmlformats.org/officeDocument/2006/relationships/image" Target="../media/image7.emf"/><Relationship Id="rId7" Type="http://schemas.openxmlformats.org/officeDocument/2006/relationships/chart" Target="../charts/chart80.xml"/><Relationship Id="rId12" Type="http://schemas.openxmlformats.org/officeDocument/2006/relationships/chart" Target="../charts/chart8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9.xml"/><Relationship Id="rId11" Type="http://schemas.openxmlformats.org/officeDocument/2006/relationships/chart" Target="../charts/chart84.xml"/><Relationship Id="rId5" Type="http://schemas.openxmlformats.org/officeDocument/2006/relationships/image" Target="../media/image9.png"/><Relationship Id="rId10" Type="http://schemas.openxmlformats.org/officeDocument/2006/relationships/chart" Target="../charts/chart83.xml"/><Relationship Id="rId4" Type="http://schemas.openxmlformats.org/officeDocument/2006/relationships/image" Target="../media/image8.png"/><Relationship Id="rId9" Type="http://schemas.openxmlformats.org/officeDocument/2006/relationships/chart" Target="../charts/chart8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8.xml"/><Relationship Id="rId13" Type="http://schemas.openxmlformats.org/officeDocument/2006/relationships/chart" Target="../charts/chart93.xml"/><Relationship Id="rId3" Type="http://schemas.openxmlformats.org/officeDocument/2006/relationships/image" Target="../media/image7.emf"/><Relationship Id="rId7" Type="http://schemas.openxmlformats.org/officeDocument/2006/relationships/chart" Target="../charts/chart87.xml"/><Relationship Id="rId12" Type="http://schemas.openxmlformats.org/officeDocument/2006/relationships/chart" Target="../charts/chart92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86.xml"/><Relationship Id="rId11" Type="http://schemas.openxmlformats.org/officeDocument/2006/relationships/chart" Target="../charts/chart91.xml"/><Relationship Id="rId5" Type="http://schemas.openxmlformats.org/officeDocument/2006/relationships/image" Target="../media/image9.png"/><Relationship Id="rId10" Type="http://schemas.openxmlformats.org/officeDocument/2006/relationships/chart" Target="../charts/chart90.xml"/><Relationship Id="rId4" Type="http://schemas.openxmlformats.org/officeDocument/2006/relationships/image" Target="../media/image8.png"/><Relationship Id="rId9" Type="http://schemas.openxmlformats.org/officeDocument/2006/relationships/chart" Target="../charts/chart89.xml"/><Relationship Id="rId14" Type="http://schemas.openxmlformats.org/officeDocument/2006/relationships/chart" Target="../charts/chart94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7.xml"/><Relationship Id="rId3" Type="http://schemas.openxmlformats.org/officeDocument/2006/relationships/image" Target="../media/image7.emf"/><Relationship Id="rId7" Type="http://schemas.openxmlformats.org/officeDocument/2006/relationships/chart" Target="../charts/chart96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95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5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98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01.xml"/><Relationship Id="rId3" Type="http://schemas.openxmlformats.org/officeDocument/2006/relationships/image" Target="../media/image7.emf"/><Relationship Id="rId7" Type="http://schemas.openxmlformats.org/officeDocument/2006/relationships/chart" Target="../charts/chart100.xml"/><Relationship Id="rId12" Type="http://schemas.openxmlformats.org/officeDocument/2006/relationships/chart" Target="../charts/chart105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99.xml"/><Relationship Id="rId11" Type="http://schemas.openxmlformats.org/officeDocument/2006/relationships/chart" Target="../charts/chart104.xml"/><Relationship Id="rId5" Type="http://schemas.openxmlformats.org/officeDocument/2006/relationships/image" Target="../media/image9.png"/><Relationship Id="rId10" Type="http://schemas.openxmlformats.org/officeDocument/2006/relationships/chart" Target="../charts/chart103.xml"/><Relationship Id="rId4" Type="http://schemas.openxmlformats.org/officeDocument/2006/relationships/image" Target="../media/image8.png"/><Relationship Id="rId9" Type="http://schemas.openxmlformats.org/officeDocument/2006/relationships/chart" Target="../charts/chart102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08.xml"/><Relationship Id="rId13" Type="http://schemas.openxmlformats.org/officeDocument/2006/relationships/chart" Target="../charts/chart113.xml"/><Relationship Id="rId3" Type="http://schemas.openxmlformats.org/officeDocument/2006/relationships/image" Target="../media/image7.emf"/><Relationship Id="rId7" Type="http://schemas.openxmlformats.org/officeDocument/2006/relationships/chart" Target="../charts/chart107.xml"/><Relationship Id="rId12" Type="http://schemas.openxmlformats.org/officeDocument/2006/relationships/chart" Target="../charts/chart11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06.xml"/><Relationship Id="rId11" Type="http://schemas.openxmlformats.org/officeDocument/2006/relationships/chart" Target="../charts/chart111.xml"/><Relationship Id="rId5" Type="http://schemas.openxmlformats.org/officeDocument/2006/relationships/image" Target="../media/image9.png"/><Relationship Id="rId10" Type="http://schemas.openxmlformats.org/officeDocument/2006/relationships/chart" Target="../charts/chart110.xml"/><Relationship Id="rId4" Type="http://schemas.openxmlformats.org/officeDocument/2006/relationships/image" Target="../media/image8.png"/><Relationship Id="rId9" Type="http://schemas.openxmlformats.org/officeDocument/2006/relationships/chart" Target="../charts/chart109.xml"/><Relationship Id="rId14" Type="http://schemas.openxmlformats.org/officeDocument/2006/relationships/chart" Target="../charts/chart114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16.xml"/><Relationship Id="rId13" Type="http://schemas.openxmlformats.org/officeDocument/2006/relationships/chart" Target="../charts/chart121.xml"/><Relationship Id="rId3" Type="http://schemas.openxmlformats.org/officeDocument/2006/relationships/image" Target="../media/image7.emf"/><Relationship Id="rId7" Type="http://schemas.openxmlformats.org/officeDocument/2006/relationships/chart" Target="../charts/chart115.xml"/><Relationship Id="rId12" Type="http://schemas.openxmlformats.org/officeDocument/2006/relationships/chart" Target="../charts/chart120.xml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15.pn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11" Type="http://schemas.openxmlformats.org/officeDocument/2006/relationships/chart" Target="../charts/chart119.xml"/><Relationship Id="rId5" Type="http://schemas.openxmlformats.org/officeDocument/2006/relationships/image" Target="../media/image9.png"/><Relationship Id="rId15" Type="http://schemas.openxmlformats.org/officeDocument/2006/relationships/chart" Target="../charts/chart123.xml"/><Relationship Id="rId10" Type="http://schemas.openxmlformats.org/officeDocument/2006/relationships/chart" Target="../charts/chart118.xml"/><Relationship Id="rId4" Type="http://schemas.openxmlformats.org/officeDocument/2006/relationships/image" Target="../media/image8.png"/><Relationship Id="rId9" Type="http://schemas.openxmlformats.org/officeDocument/2006/relationships/chart" Target="../charts/chart117.xml"/><Relationship Id="rId14" Type="http://schemas.openxmlformats.org/officeDocument/2006/relationships/chart" Target="../charts/chart122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7.xml"/><Relationship Id="rId13" Type="http://schemas.openxmlformats.org/officeDocument/2006/relationships/chart" Target="../charts/chart132.xml"/><Relationship Id="rId3" Type="http://schemas.openxmlformats.org/officeDocument/2006/relationships/image" Target="../media/image8.png"/><Relationship Id="rId7" Type="http://schemas.openxmlformats.org/officeDocument/2006/relationships/chart" Target="../charts/chart126.xml"/><Relationship Id="rId12" Type="http://schemas.openxmlformats.org/officeDocument/2006/relationships/chart" Target="../charts/chart131.xml"/><Relationship Id="rId2" Type="http://schemas.openxmlformats.org/officeDocument/2006/relationships/image" Target="../media/image7.emf"/><Relationship Id="rId16" Type="http://schemas.openxmlformats.org/officeDocument/2006/relationships/chart" Target="../charts/chart134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25.xml"/><Relationship Id="rId11" Type="http://schemas.openxmlformats.org/officeDocument/2006/relationships/chart" Target="../charts/chart130.xml"/><Relationship Id="rId5" Type="http://schemas.openxmlformats.org/officeDocument/2006/relationships/chart" Target="../charts/chart124.xml"/><Relationship Id="rId15" Type="http://schemas.openxmlformats.org/officeDocument/2006/relationships/chart" Target="../charts/chart133.xml"/><Relationship Id="rId10" Type="http://schemas.openxmlformats.org/officeDocument/2006/relationships/chart" Target="../charts/chart129.xml"/><Relationship Id="rId4" Type="http://schemas.openxmlformats.org/officeDocument/2006/relationships/image" Target="../media/image9.png"/><Relationship Id="rId9" Type="http://schemas.openxmlformats.org/officeDocument/2006/relationships/chart" Target="../charts/chart128.xml"/><Relationship Id="rId14" Type="http://schemas.openxmlformats.org/officeDocument/2006/relationships/image" Target="../media/image15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8.xml"/><Relationship Id="rId13" Type="http://schemas.openxmlformats.org/officeDocument/2006/relationships/chart" Target="../charts/chart143.xml"/><Relationship Id="rId18" Type="http://schemas.openxmlformats.org/officeDocument/2006/relationships/chart" Target="../charts/chart148.xml"/><Relationship Id="rId3" Type="http://schemas.openxmlformats.org/officeDocument/2006/relationships/image" Target="../media/image8.png"/><Relationship Id="rId7" Type="http://schemas.openxmlformats.org/officeDocument/2006/relationships/chart" Target="../charts/chart137.xml"/><Relationship Id="rId12" Type="http://schemas.openxmlformats.org/officeDocument/2006/relationships/chart" Target="../charts/chart142.xml"/><Relationship Id="rId17" Type="http://schemas.openxmlformats.org/officeDocument/2006/relationships/chart" Target="../charts/chart147.xml"/><Relationship Id="rId2" Type="http://schemas.openxmlformats.org/officeDocument/2006/relationships/image" Target="../media/image7.emf"/><Relationship Id="rId16" Type="http://schemas.openxmlformats.org/officeDocument/2006/relationships/chart" Target="../charts/chart146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36.xml"/><Relationship Id="rId11" Type="http://schemas.openxmlformats.org/officeDocument/2006/relationships/chart" Target="../charts/chart141.xml"/><Relationship Id="rId5" Type="http://schemas.openxmlformats.org/officeDocument/2006/relationships/chart" Target="../charts/chart135.xml"/><Relationship Id="rId15" Type="http://schemas.openxmlformats.org/officeDocument/2006/relationships/chart" Target="../charts/chart145.xml"/><Relationship Id="rId10" Type="http://schemas.openxmlformats.org/officeDocument/2006/relationships/chart" Target="../charts/chart140.xml"/><Relationship Id="rId19" Type="http://schemas.openxmlformats.org/officeDocument/2006/relationships/chart" Target="../charts/chart149.xml"/><Relationship Id="rId4" Type="http://schemas.openxmlformats.org/officeDocument/2006/relationships/image" Target="../media/image9.png"/><Relationship Id="rId9" Type="http://schemas.openxmlformats.org/officeDocument/2006/relationships/chart" Target="../charts/chart139.xml"/><Relationship Id="rId14" Type="http://schemas.openxmlformats.org/officeDocument/2006/relationships/chart" Target="../charts/chart144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notesSlide" Target="../notesSlides/notesSlide1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slideLayout" Target="../slideLayouts/slideLayout58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3.xml"/><Relationship Id="rId13" Type="http://schemas.openxmlformats.org/officeDocument/2006/relationships/chart" Target="../charts/chart158.xml"/><Relationship Id="rId18" Type="http://schemas.openxmlformats.org/officeDocument/2006/relationships/chart" Target="../charts/chart163.xml"/><Relationship Id="rId3" Type="http://schemas.openxmlformats.org/officeDocument/2006/relationships/image" Target="../media/image8.png"/><Relationship Id="rId21" Type="http://schemas.openxmlformats.org/officeDocument/2006/relationships/chart" Target="../charts/chart166.xml"/><Relationship Id="rId7" Type="http://schemas.openxmlformats.org/officeDocument/2006/relationships/chart" Target="../charts/chart152.xml"/><Relationship Id="rId12" Type="http://schemas.openxmlformats.org/officeDocument/2006/relationships/chart" Target="../charts/chart157.xml"/><Relationship Id="rId17" Type="http://schemas.openxmlformats.org/officeDocument/2006/relationships/chart" Target="../charts/chart162.xml"/><Relationship Id="rId2" Type="http://schemas.openxmlformats.org/officeDocument/2006/relationships/image" Target="../media/image7.emf"/><Relationship Id="rId16" Type="http://schemas.openxmlformats.org/officeDocument/2006/relationships/chart" Target="../charts/chart161.xml"/><Relationship Id="rId20" Type="http://schemas.openxmlformats.org/officeDocument/2006/relationships/chart" Target="../charts/chart165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51.xml"/><Relationship Id="rId11" Type="http://schemas.openxmlformats.org/officeDocument/2006/relationships/chart" Target="../charts/chart156.xml"/><Relationship Id="rId5" Type="http://schemas.openxmlformats.org/officeDocument/2006/relationships/chart" Target="../charts/chart150.xml"/><Relationship Id="rId15" Type="http://schemas.openxmlformats.org/officeDocument/2006/relationships/chart" Target="../charts/chart160.xml"/><Relationship Id="rId23" Type="http://schemas.openxmlformats.org/officeDocument/2006/relationships/chart" Target="../charts/chart168.xml"/><Relationship Id="rId10" Type="http://schemas.openxmlformats.org/officeDocument/2006/relationships/chart" Target="../charts/chart155.xml"/><Relationship Id="rId19" Type="http://schemas.openxmlformats.org/officeDocument/2006/relationships/chart" Target="../charts/chart164.xml"/><Relationship Id="rId4" Type="http://schemas.openxmlformats.org/officeDocument/2006/relationships/image" Target="../media/image9.png"/><Relationship Id="rId9" Type="http://schemas.openxmlformats.org/officeDocument/2006/relationships/chart" Target="../charts/chart154.xml"/><Relationship Id="rId14" Type="http://schemas.openxmlformats.org/officeDocument/2006/relationships/chart" Target="../charts/chart159.xml"/><Relationship Id="rId22" Type="http://schemas.openxmlformats.org/officeDocument/2006/relationships/chart" Target="../charts/chart16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5.png"/><Relationship Id="rId5" Type="http://schemas.openxmlformats.org/officeDocument/2006/relationships/chart" Target="../charts/chart169.xml"/><Relationship Id="rId4" Type="http://schemas.openxmlformats.org/officeDocument/2006/relationships/image" Target="../media/image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7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71.xml"/><Relationship Id="rId5" Type="http://schemas.openxmlformats.org/officeDocument/2006/relationships/chart" Target="../charts/chart170.xml"/><Relationship Id="rId4" Type="http://schemas.openxmlformats.org/officeDocument/2006/relationships/image" Target="../media/image9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76.xml"/><Relationship Id="rId3" Type="http://schemas.openxmlformats.org/officeDocument/2006/relationships/image" Target="../media/image8.png"/><Relationship Id="rId7" Type="http://schemas.openxmlformats.org/officeDocument/2006/relationships/chart" Target="../charts/chart175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74.xml"/><Relationship Id="rId11" Type="http://schemas.openxmlformats.org/officeDocument/2006/relationships/chart" Target="../charts/chart179.xml"/><Relationship Id="rId5" Type="http://schemas.openxmlformats.org/officeDocument/2006/relationships/chart" Target="../charts/chart173.xml"/><Relationship Id="rId10" Type="http://schemas.openxmlformats.org/officeDocument/2006/relationships/chart" Target="../charts/chart178.xml"/><Relationship Id="rId4" Type="http://schemas.openxmlformats.org/officeDocument/2006/relationships/image" Target="../media/image9.png"/><Relationship Id="rId9" Type="http://schemas.openxmlformats.org/officeDocument/2006/relationships/chart" Target="../charts/chart177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3.xml"/><Relationship Id="rId3" Type="http://schemas.openxmlformats.org/officeDocument/2006/relationships/image" Target="../media/image8.png"/><Relationship Id="rId7" Type="http://schemas.openxmlformats.org/officeDocument/2006/relationships/chart" Target="../charts/chart18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81.xml"/><Relationship Id="rId11" Type="http://schemas.openxmlformats.org/officeDocument/2006/relationships/chart" Target="../charts/chart186.xml"/><Relationship Id="rId5" Type="http://schemas.openxmlformats.org/officeDocument/2006/relationships/chart" Target="../charts/chart180.xml"/><Relationship Id="rId10" Type="http://schemas.openxmlformats.org/officeDocument/2006/relationships/chart" Target="../charts/chart185.xml"/><Relationship Id="rId4" Type="http://schemas.openxmlformats.org/officeDocument/2006/relationships/image" Target="../media/image9.png"/><Relationship Id="rId9" Type="http://schemas.openxmlformats.org/officeDocument/2006/relationships/chart" Target="../charts/chart184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8.png"/><Relationship Id="rId7" Type="http://schemas.openxmlformats.org/officeDocument/2006/relationships/image" Target="../media/image19.png"/><Relationship Id="rId12" Type="http://schemas.openxmlformats.org/officeDocument/2006/relationships/chart" Target="../charts/chart187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9.png"/><Relationship Id="rId9" Type="http://schemas.openxmlformats.org/officeDocument/2006/relationships/image" Target="../media/image2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25.emf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emf"/><Relationship Id="rId3" Type="http://schemas.openxmlformats.org/officeDocument/2006/relationships/image" Target="../media/image26.emf"/><Relationship Id="rId7" Type="http://schemas.openxmlformats.org/officeDocument/2006/relationships/image" Target="../media/image30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9.emf"/><Relationship Id="rId5" Type="http://schemas.openxmlformats.org/officeDocument/2006/relationships/image" Target="../media/image28.emf"/><Relationship Id="rId4" Type="http://schemas.openxmlformats.org/officeDocument/2006/relationships/image" Target="../media/image27.emf"/><Relationship Id="rId9" Type="http://schemas.openxmlformats.org/officeDocument/2006/relationships/image" Target="../media/image32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chart" Target="../charts/chart1.xml"/><Relationship Id="rId4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191.xml"/><Relationship Id="rId3" Type="http://schemas.openxmlformats.org/officeDocument/2006/relationships/image" Target="../media/image8.png"/><Relationship Id="rId7" Type="http://schemas.openxmlformats.org/officeDocument/2006/relationships/image" Target="../media/image18.png"/><Relationship Id="rId12" Type="http://schemas.openxmlformats.org/officeDocument/2006/relationships/chart" Target="../charts/chart190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7.png"/><Relationship Id="rId11" Type="http://schemas.openxmlformats.org/officeDocument/2006/relationships/image" Target="../media/image33.emf"/><Relationship Id="rId5" Type="http://schemas.openxmlformats.org/officeDocument/2006/relationships/chart" Target="../charts/chart188.xml"/><Relationship Id="rId10" Type="http://schemas.openxmlformats.org/officeDocument/2006/relationships/chart" Target="../charts/chart189.xml"/><Relationship Id="rId4" Type="http://schemas.openxmlformats.org/officeDocument/2006/relationships/image" Target="../media/image9.png"/><Relationship Id="rId9" Type="http://schemas.openxmlformats.org/officeDocument/2006/relationships/image" Target="../media/image20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195.xml"/><Relationship Id="rId3" Type="http://schemas.openxmlformats.org/officeDocument/2006/relationships/image" Target="../media/image8.png"/><Relationship Id="rId7" Type="http://schemas.openxmlformats.org/officeDocument/2006/relationships/image" Target="../media/image18.png"/><Relationship Id="rId12" Type="http://schemas.openxmlformats.org/officeDocument/2006/relationships/chart" Target="../charts/chart194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7.png"/><Relationship Id="rId11" Type="http://schemas.openxmlformats.org/officeDocument/2006/relationships/image" Target="../media/image33.emf"/><Relationship Id="rId5" Type="http://schemas.openxmlformats.org/officeDocument/2006/relationships/chart" Target="../charts/chart192.xml"/><Relationship Id="rId10" Type="http://schemas.openxmlformats.org/officeDocument/2006/relationships/chart" Target="../charts/chart193.xml"/><Relationship Id="rId4" Type="http://schemas.openxmlformats.org/officeDocument/2006/relationships/image" Target="../media/image9.png"/><Relationship Id="rId9" Type="http://schemas.openxmlformats.org/officeDocument/2006/relationships/image" Target="../media/image20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34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34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3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34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34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34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58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5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3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8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5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58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955586" y="1820921"/>
            <a:ext cx="628088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3600" b="1" dirty="0" err="1"/>
              <a:t>IoT</a:t>
            </a:r>
            <a:r>
              <a:rPr lang="ko-KR" altLang="en-US" sz="3600" b="1"/>
              <a:t>기반 지능형 항만 기술 개발</a:t>
            </a:r>
            <a:endParaRPr lang="en-US" altLang="ko-KR" sz="3600" b="1" dirty="0"/>
          </a:p>
          <a:p>
            <a:pPr algn="ctr"/>
            <a:r>
              <a:rPr lang="en-US" altLang="ko-KR" sz="3600" b="1" dirty="0"/>
              <a:t>Story Board</a:t>
            </a:r>
            <a:endParaRPr lang="ko-KR" altLang="en-US" sz="36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5390048" y="3021417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2000" dirty="0"/>
              <a:t>화면설계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226891" y="6531838"/>
            <a:ext cx="239200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Copyright© CLICKNTOUCH. All rights Reserved.</a:t>
            </a:r>
            <a:endParaRPr lang="ko-KR" altLang="en-US" sz="9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08630" y="6583744"/>
            <a:ext cx="1008993" cy="150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차트 51"/>
          <p:cNvGraphicFramePr/>
          <p:nvPr>
            <p:extLst>
              <p:ext uri="{D42A27DB-BD31-4B8C-83A1-F6EECF244321}">
                <p14:modId xmlns:p14="http://schemas.microsoft.com/office/powerpoint/2010/main" val="790001977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777693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Key 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Key Node Average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Key 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key node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4247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 smtClean="0"/>
              <a:t>Total   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/>
              <a:t> key</a:t>
            </a:r>
            <a:r>
              <a:rPr lang="ko-KR" altLang="en-US" sz="600" b="1" smtClean="0"/>
              <a:t> </a:t>
            </a:r>
            <a:r>
              <a:rPr lang="en-US" altLang="ko-KR" sz="600" b="1" dirty="0"/>
              <a:t>Node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4" name="그림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2324" y="2552681"/>
            <a:ext cx="8746918" cy="2704744"/>
          </a:xfrm>
          <a:prstGeom prst="rect">
            <a:avLst/>
          </a:prstGeom>
        </p:spPr>
      </p:pic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81406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차트 54"/>
          <p:cNvGraphicFramePr/>
          <p:nvPr>
            <p:extLst>
              <p:ext uri="{D42A27DB-BD31-4B8C-83A1-F6EECF244321}">
                <p14:modId xmlns:p14="http://schemas.microsoft.com/office/powerpoint/2010/main" val="3523959619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7628419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Number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Block Average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Block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Select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259" name="타원 258"/>
          <p:cNvSpPr/>
          <p:nvPr/>
        </p:nvSpPr>
        <p:spPr>
          <a:xfrm>
            <a:off x="293526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 smtClean="0"/>
              <a:t>Total  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</a:t>
            </a:r>
            <a:r>
              <a:rPr lang="en-US" altLang="ko-KR" sz="600" dirty="0" smtClean="0"/>
              <a:t>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● </a:t>
            </a:r>
            <a:r>
              <a:rPr lang="en-US" altLang="ko-KR" sz="600" b="1" dirty="0" smtClean="0"/>
              <a:t>Block </a:t>
            </a:r>
            <a:r>
              <a:rPr lang="en-US" altLang="ko-KR" sz="600" dirty="0" smtClean="0"/>
              <a:t>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51" name="그림 5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9871" y="2510898"/>
            <a:ext cx="8648012" cy="2562648"/>
          </a:xfrm>
          <a:prstGeom prst="rect">
            <a:avLst/>
          </a:prstGeom>
        </p:spPr>
      </p:pic>
      <p:sp>
        <p:nvSpPr>
          <p:cNvPr id="53" name="타원 52"/>
          <p:cNvSpPr/>
          <p:nvPr/>
        </p:nvSpPr>
        <p:spPr>
          <a:xfrm>
            <a:off x="3660868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6" name="표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301718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차트 54"/>
          <p:cNvGraphicFramePr/>
          <p:nvPr>
            <p:extLst>
              <p:ext uri="{D42A27DB-BD31-4B8C-83A1-F6EECF244321}">
                <p14:modId xmlns:p14="http://schemas.microsoft.com/office/powerpoint/2010/main" val="656162029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556229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Berth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Berth No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Block Average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Block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No.7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259" name="타원 258"/>
          <p:cNvSpPr/>
          <p:nvPr/>
        </p:nvSpPr>
        <p:spPr>
          <a:xfrm>
            <a:off x="3262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 smtClean="0"/>
              <a:t>Total   </a:t>
            </a:r>
            <a:r>
              <a:rPr lang="en-US" altLang="ko-KR" sz="600" b="1" dirty="0" smtClean="0"/>
              <a:t>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</a:t>
            </a:r>
            <a:r>
              <a:rPr lang="en-US" altLang="ko-KR" sz="600" b="1" dirty="0" smtClean="0"/>
              <a:t>  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Berth</a:t>
            </a:r>
            <a:endParaRPr lang="ko-KR" altLang="en-US" sz="6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3660868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5511" y="2535353"/>
            <a:ext cx="8691761" cy="2676766"/>
          </a:xfrm>
          <a:prstGeom prst="rect">
            <a:avLst/>
          </a:prstGeom>
        </p:spPr>
      </p:pic>
      <p:sp>
        <p:nvSpPr>
          <p:cNvPr id="56" name="타원 55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7" name="표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62034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차트 51"/>
          <p:cNvGraphicFramePr/>
          <p:nvPr>
            <p:extLst>
              <p:ext uri="{D42A27DB-BD31-4B8C-83A1-F6EECF244321}">
                <p14:modId xmlns:p14="http://schemas.microsoft.com/office/powerpoint/2010/main" val="318331662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118719"/>
              </p:ext>
            </p:extLst>
          </p:nvPr>
        </p:nvGraphicFramePr>
        <p:xfrm>
          <a:off x="9488422" y="859353"/>
          <a:ext cx="2637675" cy="39522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혼잡도 상세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속도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상습 정체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혼잡도 상세</a:t>
            </a:r>
            <a:endParaRPr lang="ko-KR" altLang="en-US" sz="700" b="1" dirty="0"/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5959603"/>
              </p:ext>
            </p:extLst>
          </p:nvPr>
        </p:nvGraphicFramePr>
        <p:xfrm>
          <a:off x="525781" y="5904875"/>
          <a:ext cx="850392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600"/>
                <a:gridCol w="998209"/>
                <a:gridCol w="1154347"/>
                <a:gridCol w="1100195"/>
                <a:gridCol w="1124112"/>
                <a:gridCol w="1321779"/>
                <a:gridCol w="906839"/>
                <a:gridCol w="906839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전체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1" baseline="0" smtClean="0">
                          <a:solidFill>
                            <a:schemeClr val="bg1"/>
                          </a:solidFill>
                        </a:rPr>
                        <a:t>평균</a:t>
                      </a:r>
                      <a:r>
                        <a:rPr lang="ko-KR" altLang="en-US" sz="600" b="0" baseline="0" smtClean="0">
                          <a:solidFill>
                            <a:schemeClr val="bg1"/>
                          </a:solidFill>
                        </a:rPr>
                        <a:t> 속도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17Km/h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이전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C4_LEFT/1U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2U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이후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상습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0" name="타원 59"/>
          <p:cNvSpPr/>
          <p:nvPr/>
        </p:nvSpPr>
        <p:spPr>
          <a:xfrm>
            <a:off x="413065" y="57782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281459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차트 45"/>
          <p:cNvGraphicFramePr/>
          <p:nvPr>
            <p:extLst>
              <p:ext uri="{D42A27DB-BD31-4B8C-83A1-F6EECF244321}">
                <p14:modId xmlns:p14="http://schemas.microsoft.com/office/powerpoint/2010/main" val="1028238010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39522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혼잡도 상세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속도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상습 정체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7" name="그림 26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9093195"/>
              </p:ext>
            </p:extLst>
          </p:nvPr>
        </p:nvGraphicFramePr>
        <p:xfrm>
          <a:off x="525781" y="5219075"/>
          <a:ext cx="850392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600"/>
                <a:gridCol w="998209"/>
                <a:gridCol w="1154347"/>
                <a:gridCol w="1100195"/>
                <a:gridCol w="1124112"/>
                <a:gridCol w="1321779"/>
                <a:gridCol w="906839"/>
                <a:gridCol w="906839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전체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1" baseline="0" smtClean="0">
                          <a:solidFill>
                            <a:schemeClr val="bg1"/>
                          </a:solidFill>
                        </a:rPr>
                        <a:t>평균</a:t>
                      </a:r>
                      <a:r>
                        <a:rPr lang="ko-KR" altLang="en-US" sz="600" b="0" baseline="0" smtClean="0">
                          <a:solidFill>
                            <a:schemeClr val="bg1"/>
                          </a:solidFill>
                        </a:rPr>
                        <a:t> 속도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17Km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이전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C4_LEFT/1U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2U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이후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상습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794993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4" name="표 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1802987"/>
              </p:ext>
            </p:extLst>
          </p:nvPr>
        </p:nvGraphicFramePr>
        <p:xfrm>
          <a:off x="516573" y="5664169"/>
          <a:ext cx="8513127" cy="7289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1945"/>
                <a:gridCol w="390196"/>
                <a:gridCol w="420129"/>
                <a:gridCol w="1062518"/>
                <a:gridCol w="431813"/>
                <a:gridCol w="523940"/>
                <a:gridCol w="771500"/>
                <a:gridCol w="686597"/>
                <a:gridCol w="395416"/>
                <a:gridCol w="502508"/>
                <a:gridCol w="749643"/>
                <a:gridCol w="568411"/>
                <a:gridCol w="659027"/>
                <a:gridCol w="709484"/>
              </a:tblGrid>
              <a:tr h="23168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Vessel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현재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시간 이후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Vessel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현재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시간 이후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3168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VSL1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VSL2</a:t>
                      </a:r>
                      <a:endParaRPr lang="ko-KR" altLang="en-US" sz="600" b="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655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18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1A,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3D, 5G, 4F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FF0000"/>
                          </a:solidFill>
                        </a:rPr>
                        <a:t>↗ 22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FF0000"/>
                          </a:solidFill>
                        </a:rPr>
                        <a:t>↗ 22</a:t>
                      </a:r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A1, B3, C4, D5, G6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18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1A,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3D, 5G, 4F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 18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 17 Km/h</a:t>
                      </a:r>
                      <a:endParaRPr lang="ko-KR" altLang="en-US" sz="7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A1, B3, C4, D5, G6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5" name="타원 54"/>
          <p:cNvSpPr/>
          <p:nvPr/>
        </p:nvSpPr>
        <p:spPr>
          <a:xfrm>
            <a:off x="406086" y="55723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7" name="표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198898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7719031"/>
              </p:ext>
            </p:extLst>
          </p:nvPr>
        </p:nvGraphicFramePr>
        <p:xfrm>
          <a:off x="9488422" y="859353"/>
          <a:ext cx="2637675" cy="604226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/</a:t>
                      </a:r>
                      <a:r>
                        <a:rPr lang="ko-KR" altLang="en-US" sz="800" baseline="0" smtClean="0">
                          <a:effectLst/>
                        </a:rPr>
                        <a:t>반출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반출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반출 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Property </a:t>
                      </a:r>
                      <a:r>
                        <a:rPr lang="ko-KR" altLang="en-US" sz="800" baseline="0" smtClean="0">
                          <a:effectLst/>
                        </a:rPr>
                        <a:t>활성화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Property / Type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Property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</a:t>
                      </a:r>
                      <a:r>
                        <a:rPr lang="en-US" altLang="ko-KR" sz="800" b="1" strike="sngStrike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Bundle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Type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 : All, Full, Empty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게이트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출입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 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반출 컨테이너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General, Danger, Reefer, </a:t>
                      </a:r>
                      <a:r>
                        <a:rPr lang="en-US" altLang="ko-KR" sz="800" b="1" strike="sngStrike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Bundle </a:t>
                      </a:r>
                      <a:r>
                        <a:rPr lang="ko-KR" altLang="en-US" sz="800" baseline="0" smtClean="0">
                          <a:effectLst/>
                        </a:rPr>
                        <a:t>컨테이너 수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Full, Empty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수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체크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박스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단계 비고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블록의 체크 박스가 있을 경우는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블럭들의 데이터 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블록이 없은 경우 전체 데이터 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3936" y="2193314"/>
            <a:ext cx="8348846" cy="3547745"/>
          </a:xfrm>
          <a:prstGeom prst="rect">
            <a:avLst/>
          </a:prstGeom>
        </p:spPr>
      </p:pic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4" name="타원 1033"/>
          <p:cNvSpPr/>
          <p:nvPr/>
        </p:nvSpPr>
        <p:spPr>
          <a:xfrm>
            <a:off x="9830361" y="45102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5" name="타원 1034"/>
          <p:cNvSpPr/>
          <p:nvPr/>
        </p:nvSpPr>
        <p:spPr>
          <a:xfrm>
            <a:off x="10563601" y="6051540"/>
            <a:ext cx="180000" cy="198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모서리가 둥근 직사각형 98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9" name="TextBox 8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7" name="TextBox 146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1" name="TextBox 160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모서리가 둥근 직사각형 204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6" name="TextBox 205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315261091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TextBox 197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</a:t>
            </a:r>
            <a:r>
              <a:rPr lang="en-US" altLang="ko-KR" sz="800" b="1" strike="sngStrike" dirty="0" smtClean="0"/>
              <a:t>Bde:</a:t>
            </a:r>
            <a:r>
              <a:rPr lang="en-US" altLang="ko-KR" sz="800" b="1" strike="sngStrike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strike="sngStrike" dirty="0" smtClean="0"/>
              <a:t>|</a:t>
            </a:r>
            <a:r>
              <a:rPr lang="en-US" altLang="ko-KR" sz="800" b="1" strike="sngStrike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 strike="sngStrike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3" name="그룹 2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00" name="TextBox 19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03" name="그룹 20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07" name="TextBox 20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5" name="그룹 224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34" name="TextBox 23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7" name="그룹 236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38" name="TextBox 23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1" name="모서리가 둥근 직사각형 240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2" name="그룹 241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43" name="TextBox 24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7" name="모서리가 둥근 직사각형 246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타원 253"/>
          <p:cNvSpPr/>
          <p:nvPr/>
        </p:nvSpPr>
        <p:spPr>
          <a:xfrm>
            <a:off x="3219265" y="23577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5" name="타원 254"/>
          <p:cNvSpPr/>
          <p:nvPr/>
        </p:nvSpPr>
        <p:spPr>
          <a:xfrm>
            <a:off x="2830451" y="23491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60" name="그룹 25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261" name="모서리가 둥근 직사각형 26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타원 26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3" name="TextBox 26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65" name="타원 264"/>
          <p:cNvSpPr/>
          <p:nvPr/>
        </p:nvSpPr>
        <p:spPr>
          <a:xfrm>
            <a:off x="5351356" y="84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양쪽 모서리가 둥근 사각형 177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9" name="양쪽 모서리가 둥근 사각형 178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TextBox 179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181" name="TextBox 180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182" name="오른쪽 화살표 181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모서리가 둥근 직사각형 182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양쪽 모서리가 둥근 사각형 183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6" name="양쪽 모서리가 둥근 사각형 185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TextBox 186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193" name="TextBox 192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197" name="오른쪽 화살표 196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모서리가 둥근 직사각형 207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양쪽 모서리가 둥근 사각형 208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0" name="양쪽 모서리가 둥근 사각형 209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1" name="TextBox 210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12" name="TextBox 211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13" name="오른쪽 화살표 212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양쪽 모서리가 둥근 사각형 28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5" name="양쪽 모서리가 둥근 사각형 28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TextBox 28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87" name="TextBox 28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88" name="오른쪽 화살표 28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555223"/>
              </p:ext>
            </p:extLst>
          </p:nvPr>
        </p:nvGraphicFramePr>
        <p:xfrm>
          <a:off x="7234391" y="1331802"/>
          <a:ext cx="1776363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2121"/>
                <a:gridCol w="479288"/>
                <a:gridCol w="704954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95" name="모서리가 둥근 직사각형 194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양쪽 모서리가 둥근 사각형 217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9" name="양쪽 모서리가 둥근 사각형 218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TextBox 219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221" name="TextBox 220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222" name="오른쪽 화살표 221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4" name="모서리가 둥근 직사각형 303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양쪽 모서리가 둥근 사각형 304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6" name="양쪽 모서리가 둥근 사각형 305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TextBox 306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308" name="TextBox 307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309" name="오른쪽 화살표 308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모서리가 둥근 직사각형 310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모서리가 둥근 직사각형 311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모서리가 둥근 직사각형 313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모서리가 둥근 직사각형 314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6" name="모서리가 둥근 직사각형 315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7" name="양쪽 모서리가 둥근 사각형 316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8" name="양쪽 모서리가 둥근 사각형 317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TextBox 318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320" name="TextBox 319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321" name="오른쪽 화살표 320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양쪽 모서리가 둥근 사각형 322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4" name="양쪽 모서리가 둥근 사각형 323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TextBox 324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326" name="TextBox 325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327" name="오른쪽 화살표 326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모서리가 둥근 직사각형 327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9" name="타원 328"/>
          <p:cNvSpPr/>
          <p:nvPr/>
        </p:nvSpPr>
        <p:spPr>
          <a:xfrm>
            <a:off x="2930687" y="2830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3" name="모서리가 둥근 직사각형 222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직사각형 232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직사각형 252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sp>
        <p:nvSpPr>
          <p:cNvPr id="266" name="타원 265"/>
          <p:cNvSpPr/>
          <p:nvPr/>
        </p:nvSpPr>
        <p:spPr>
          <a:xfrm>
            <a:off x="4031804" y="56592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03873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6429376"/>
              </p:ext>
            </p:extLst>
          </p:nvPr>
        </p:nvGraphicFramePr>
        <p:xfrm>
          <a:off x="9488422" y="859353"/>
          <a:ext cx="2637675" cy="38623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반출 선택 시       활성화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Property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General, Danger, Reefer, Bundle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4159509823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35" name="타원 134"/>
          <p:cNvSpPr/>
          <p:nvPr/>
        </p:nvSpPr>
        <p:spPr>
          <a:xfrm>
            <a:off x="10718541" y="8691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4" name="TextBox 173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3" name="TextBox 182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직사각형 201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TextBox 204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TextBox 206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</a:t>
            </a:r>
            <a:r>
              <a:rPr lang="en-US" altLang="ko-KR" sz="800" b="1" strike="sngStrike" dirty="0" smtClean="0"/>
              <a:t>Bde:</a:t>
            </a:r>
            <a:r>
              <a:rPr lang="en-US" altLang="ko-KR" sz="800" b="1" strike="sngStrike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strike="sngStrike" dirty="0" smtClean="0"/>
              <a:t>|</a:t>
            </a:r>
            <a:r>
              <a:rPr lang="en-US" altLang="ko-KR" sz="800" b="1" strike="sngStrike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 strike="sngStrike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7" name="그룹 216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18" name="TextBox 21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25" name="모서리가 둥근 직사각형 224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6" name="그룹 225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0" name="모서리가 둥근 직사각형 229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양쪽 모서리가 둥근 사각형 260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2" name="양쪽 모서리가 둥근 사각형 261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TextBox 262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264" name="TextBox 263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265" name="오른쪽 화살표 264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양쪽 모서리가 둥근 사각형 267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9" name="양쪽 모서리가 둥근 사각형 268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271" name="TextBox 270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272" name="오른쪽 화살표 271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직사각형 294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직사각형 297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275063"/>
              </p:ext>
            </p:extLst>
          </p:nvPr>
        </p:nvGraphicFramePr>
        <p:xfrm>
          <a:off x="7125334" y="1243348"/>
          <a:ext cx="195008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0532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5320572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7873335"/>
              </p:ext>
            </p:extLst>
          </p:nvPr>
        </p:nvGraphicFramePr>
        <p:xfrm>
          <a:off x="9488422" y="859353"/>
          <a:ext cx="2637675" cy="38623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반출 선택 시       활성화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Property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General, Danger, Reefer, </a:t>
                      </a:r>
                      <a:r>
                        <a:rPr lang="en-US" altLang="ko-KR" sz="800" b="1" strike="sngStrike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Bundle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98497990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35" name="타원 134"/>
          <p:cNvSpPr/>
          <p:nvPr/>
        </p:nvSpPr>
        <p:spPr>
          <a:xfrm>
            <a:off x="10718541" y="8691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4" name="TextBox 173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3" name="TextBox 182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직사각형 201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TextBox 204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TextBox 206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</a:t>
            </a:r>
            <a:r>
              <a:rPr lang="en-US" altLang="ko-KR" sz="800" b="1" strike="sngStrike" dirty="0" smtClean="0"/>
              <a:t>Bde:</a:t>
            </a:r>
            <a:r>
              <a:rPr lang="en-US" altLang="ko-KR" sz="800" b="1" strike="sngStrike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strike="sngStrike" dirty="0" smtClean="0"/>
              <a:t>|</a:t>
            </a:r>
            <a:r>
              <a:rPr lang="en-US" altLang="ko-KR" sz="800" b="1" strike="sngStrike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 strike="sngStrike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7" name="그룹 216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18" name="TextBox 21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</a:t>
              </a:r>
              <a:r>
                <a:rPr lang="en-US" altLang="ko-KR" sz="800" b="1" strike="sngStrike" dirty="0"/>
                <a:t>de:01|0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25" name="모서리가 둥근 직사각형 224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6" name="그룹 225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0" name="모서리가 둥근 직사각형 229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양쪽 모서리가 둥근 사각형 260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2" name="양쪽 모서리가 둥근 사각형 261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TextBox 262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264" name="TextBox 263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265" name="오른쪽 화살표 264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양쪽 모서리가 둥근 사각형 267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9" name="양쪽 모서리가 둥근 사각형 268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271" name="TextBox 270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272" name="오른쪽 화살표 271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직사각형 294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직사각형 297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791082"/>
              </p:ext>
            </p:extLst>
          </p:nvPr>
        </p:nvGraphicFramePr>
        <p:xfrm>
          <a:off x="7125334" y="1243348"/>
          <a:ext cx="195770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1294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319034512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2030238"/>
              </p:ext>
            </p:extLst>
          </p:nvPr>
        </p:nvGraphicFramePr>
        <p:xfrm>
          <a:off x="9488422" y="859353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19876113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 smtClean="0"/>
                <a:t>Bde:</a:t>
              </a:r>
              <a:r>
                <a:rPr lang="en-US" altLang="ko-KR" sz="800" b="1" strike="sngStrike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strike="sngStrike" dirty="0" smtClean="0"/>
                <a:t>|</a:t>
              </a:r>
              <a:r>
                <a:rPr lang="en-US" altLang="ko-KR" sz="800" b="1" strike="sngStrike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 strike="sngStrike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4686397"/>
              </p:ext>
            </p:extLst>
          </p:nvPr>
        </p:nvGraphicFramePr>
        <p:xfrm>
          <a:off x="7125334" y="1243348"/>
          <a:ext cx="194246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697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306" name="그룹 305"/>
          <p:cNvGrpSpPr/>
          <p:nvPr/>
        </p:nvGrpSpPr>
        <p:grpSpPr>
          <a:xfrm>
            <a:off x="7679084" y="4176534"/>
            <a:ext cx="1314589" cy="570211"/>
            <a:chOff x="5204460" y="4596878"/>
            <a:chExt cx="4063919" cy="1720098"/>
          </a:xfrm>
        </p:grpSpPr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08" name="그룹 307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09" name="직사각형 308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0" name="직사각형 309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1" name="직사각형 310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2" name="직사각형 311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3" name="직사각형 312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4" name="직사각형 313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18" name="TextBox 317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21" name="모서리가 둥근 직사각형 320"/>
          <p:cNvSpPr/>
          <p:nvPr/>
        </p:nvSpPr>
        <p:spPr>
          <a:xfrm>
            <a:off x="4053002" y="4192044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4499430" y="4499788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모서리가 둥근 직사각형 322"/>
          <p:cNvSpPr/>
          <p:nvPr/>
        </p:nvSpPr>
        <p:spPr>
          <a:xfrm>
            <a:off x="5190726" y="4525150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모서리가 둥근 직사각형 323"/>
          <p:cNvSpPr/>
          <p:nvPr/>
        </p:nvSpPr>
        <p:spPr>
          <a:xfrm>
            <a:off x="5892379" y="451382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/>
          <p:cNvSpPr/>
          <p:nvPr/>
        </p:nvSpPr>
        <p:spPr>
          <a:xfrm>
            <a:off x="4058448" y="4441091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6528432" y="451855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7205036" y="4522367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직사각형 327"/>
          <p:cNvSpPr/>
          <p:nvPr/>
        </p:nvSpPr>
        <p:spPr>
          <a:xfrm>
            <a:off x="4034314" y="4168835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sp>
        <p:nvSpPr>
          <p:cNvPr id="329" name="타원 328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1" name="타원 330"/>
          <p:cNvSpPr/>
          <p:nvPr/>
        </p:nvSpPr>
        <p:spPr>
          <a:xfrm>
            <a:off x="5337355" y="22898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7995984"/>
              </p:ext>
            </p:extLst>
          </p:nvPr>
        </p:nvGraphicFramePr>
        <p:xfrm>
          <a:off x="407895" y="5204668"/>
          <a:ext cx="8658312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/>
                <a:gridCol w="619501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1" name="차트 150"/>
          <p:cNvGraphicFramePr/>
          <p:nvPr>
            <p:extLst>
              <p:ext uri="{D42A27DB-BD31-4B8C-83A1-F6EECF244321}">
                <p14:modId xmlns:p14="http://schemas.microsoft.com/office/powerpoint/2010/main" val="3678662093"/>
              </p:ext>
            </p:extLst>
          </p:nvPr>
        </p:nvGraphicFramePr>
        <p:xfrm>
          <a:off x="2037523" y="5435641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52" name="차트 151"/>
          <p:cNvGraphicFramePr/>
          <p:nvPr>
            <p:extLst>
              <p:ext uri="{D42A27DB-BD31-4B8C-83A1-F6EECF244321}">
                <p14:modId xmlns:p14="http://schemas.microsoft.com/office/powerpoint/2010/main" val="2107768968"/>
              </p:ext>
            </p:extLst>
          </p:nvPr>
        </p:nvGraphicFramePr>
        <p:xfrm>
          <a:off x="5520029" y="5435641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53" name="타원 152"/>
          <p:cNvSpPr/>
          <p:nvPr/>
        </p:nvSpPr>
        <p:spPr>
          <a:xfrm>
            <a:off x="383026" y="54089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4861883" y="5995988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직선 연결선 154"/>
          <p:cNvCxnSpPr/>
          <p:nvPr/>
        </p:nvCxnSpPr>
        <p:spPr>
          <a:xfrm>
            <a:off x="8411523" y="5884777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447190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9870311"/>
              </p:ext>
            </p:extLst>
          </p:nvPr>
        </p:nvGraphicFramePr>
        <p:xfrm>
          <a:off x="9488422" y="859353"/>
          <a:ext cx="2637675" cy="378254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306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/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 smtClean="0"/>
                <a:t>Bde:</a:t>
              </a:r>
              <a:r>
                <a:rPr lang="en-US" altLang="ko-KR" sz="800" b="1" strike="sngStrike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strike="sngStrike" dirty="0" smtClean="0"/>
                <a:t>|</a:t>
              </a:r>
              <a:r>
                <a:rPr lang="en-US" altLang="ko-KR" sz="800" b="1" strike="sngStrike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 strike="sngStrike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/>
          </p:nvPr>
        </p:nvGraphicFramePr>
        <p:xfrm>
          <a:off x="7125334" y="1243348"/>
          <a:ext cx="197294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2818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strike="sngStrike" baseline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 strike="sngStrike" baseline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strike="sngStrike" baseline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05" name="TextBox 304"/>
          <p:cNvSpPr txBox="1"/>
          <p:nvPr/>
        </p:nvSpPr>
        <p:spPr>
          <a:xfrm>
            <a:off x="5399157" y="312399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128" name="타원 127"/>
          <p:cNvSpPr/>
          <p:nvPr/>
        </p:nvSpPr>
        <p:spPr>
          <a:xfrm>
            <a:off x="7119353" y="21106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9" name="타원 138"/>
          <p:cNvSpPr/>
          <p:nvPr/>
        </p:nvSpPr>
        <p:spPr>
          <a:xfrm>
            <a:off x="5321453" y="2256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0" name="타원 139"/>
          <p:cNvSpPr/>
          <p:nvPr/>
        </p:nvSpPr>
        <p:spPr>
          <a:xfrm>
            <a:off x="5312728" y="30109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5" name="표 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4346060"/>
              </p:ext>
            </p:extLst>
          </p:nvPr>
        </p:nvGraphicFramePr>
        <p:xfrm>
          <a:off x="430868" y="3943668"/>
          <a:ext cx="8658312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/>
                <a:gridCol w="619501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36" name="차트 135"/>
          <p:cNvGraphicFramePr/>
          <p:nvPr>
            <p:extLst>
              <p:ext uri="{D42A27DB-BD31-4B8C-83A1-F6EECF244321}">
                <p14:modId xmlns:p14="http://schemas.microsoft.com/office/powerpoint/2010/main" val="3057978520"/>
              </p:ext>
            </p:extLst>
          </p:nvPr>
        </p:nvGraphicFramePr>
        <p:xfrm>
          <a:off x="2060496" y="4174641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41" name="차트 140"/>
          <p:cNvGraphicFramePr/>
          <p:nvPr>
            <p:extLst>
              <p:ext uri="{D42A27DB-BD31-4B8C-83A1-F6EECF244321}">
                <p14:modId xmlns:p14="http://schemas.microsoft.com/office/powerpoint/2010/main" val="412789581"/>
              </p:ext>
            </p:extLst>
          </p:nvPr>
        </p:nvGraphicFramePr>
        <p:xfrm>
          <a:off x="5543002" y="4174641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3" name="직선 연결선 142"/>
          <p:cNvCxnSpPr/>
          <p:nvPr/>
        </p:nvCxnSpPr>
        <p:spPr>
          <a:xfrm>
            <a:off x="4884856" y="4734988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연결선 143"/>
          <p:cNvCxnSpPr/>
          <p:nvPr/>
        </p:nvCxnSpPr>
        <p:spPr>
          <a:xfrm>
            <a:off x="8434496" y="4623777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타원 144"/>
          <p:cNvSpPr/>
          <p:nvPr/>
        </p:nvSpPr>
        <p:spPr>
          <a:xfrm>
            <a:off x="358310" y="39681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350690" y="47758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358310" y="55911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48" name="차트 147"/>
          <p:cNvGraphicFramePr/>
          <p:nvPr>
            <p:extLst>
              <p:ext uri="{D42A27DB-BD31-4B8C-83A1-F6EECF244321}">
                <p14:modId xmlns:p14="http://schemas.microsoft.com/office/powerpoint/2010/main" val="1342954669"/>
              </p:ext>
            </p:extLst>
          </p:nvPr>
        </p:nvGraphicFramePr>
        <p:xfrm>
          <a:off x="2060496" y="5019431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49" name="차트 148"/>
          <p:cNvGraphicFramePr/>
          <p:nvPr>
            <p:extLst>
              <p:ext uri="{D42A27DB-BD31-4B8C-83A1-F6EECF244321}">
                <p14:modId xmlns:p14="http://schemas.microsoft.com/office/powerpoint/2010/main" val="1249588383"/>
              </p:ext>
            </p:extLst>
          </p:nvPr>
        </p:nvGraphicFramePr>
        <p:xfrm>
          <a:off x="5543002" y="5019431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cxnSp>
        <p:nvCxnSpPr>
          <p:cNvPr id="150" name="직선 연결선 149"/>
          <p:cNvCxnSpPr/>
          <p:nvPr/>
        </p:nvCxnSpPr>
        <p:spPr>
          <a:xfrm>
            <a:off x="4884856" y="5579778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>
            <a:off x="8434496" y="5468567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52" name="차트 151"/>
          <p:cNvGraphicFramePr/>
          <p:nvPr>
            <p:extLst>
              <p:ext uri="{D42A27DB-BD31-4B8C-83A1-F6EECF244321}">
                <p14:modId xmlns:p14="http://schemas.microsoft.com/office/powerpoint/2010/main" val="4053002049"/>
              </p:ext>
            </p:extLst>
          </p:nvPr>
        </p:nvGraphicFramePr>
        <p:xfrm>
          <a:off x="2073933" y="5872285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53" name="차트 152"/>
          <p:cNvGraphicFramePr/>
          <p:nvPr>
            <p:extLst>
              <p:ext uri="{D42A27DB-BD31-4B8C-83A1-F6EECF244321}">
                <p14:modId xmlns:p14="http://schemas.microsoft.com/office/powerpoint/2010/main" val="2317466281"/>
              </p:ext>
            </p:extLst>
          </p:nvPr>
        </p:nvGraphicFramePr>
        <p:xfrm>
          <a:off x="5556439" y="5872285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cxnSp>
        <p:nvCxnSpPr>
          <p:cNvPr id="154" name="직선 연결선 153"/>
          <p:cNvCxnSpPr/>
          <p:nvPr/>
        </p:nvCxnSpPr>
        <p:spPr>
          <a:xfrm>
            <a:off x="4898293" y="6432632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직선 연결선 154"/>
          <p:cNvCxnSpPr/>
          <p:nvPr/>
        </p:nvCxnSpPr>
        <p:spPr>
          <a:xfrm>
            <a:off x="8447933" y="6321421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692112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4658225"/>
              </p:ext>
            </p:extLst>
          </p:nvPr>
        </p:nvGraphicFramePr>
        <p:xfrm>
          <a:off x="1311274" y="695847"/>
          <a:ext cx="9525984" cy="3193408"/>
        </p:xfrm>
        <a:graphic>
          <a:graphicData uri="http://schemas.openxmlformats.org/drawingml/2006/table">
            <a:tbl>
              <a:tblPr/>
              <a:tblGrid>
                <a:gridCol w="47083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2363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6208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01773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35169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9486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9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430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2021.04.30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작업 패턴 분석 초안 작성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2021.05.12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협의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후 기능 재정의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+mn-ea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0.3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2021.05.18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차 협의 후 기능 재정의 및 메뉴별 화면 구성 추가 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2021.05.21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일부 화면 그래프 내용 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2021.05.28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데이터 항목 및 그래프 내용 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2021.06.08</a:t>
                      </a: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06/03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회의 이후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CLT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의견 반영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 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2021.06.14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CLT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의견 반영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 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2021.07.01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프로세스 흐름분석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흐름비교 메뉴 추가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2021.07.07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QC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작업 패턴분석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프로세스 </a:t>
                      </a: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흐름분석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흐름비교 구성 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2021.09.07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Yard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Block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내 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Bundle Container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취소선 처리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반입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반출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sym typeface="Wingdings" panose="05000000000000000000" pitchFamily="2" charset="2"/>
                        </a:rPr>
                        <a:t>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sym typeface="Wingdings" panose="05000000000000000000" pitchFamily="2" charset="2"/>
                        </a:rPr>
                        <a:t>수입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sym typeface="Wingdings" panose="05000000000000000000" pitchFamily="2" charset="2"/>
                        </a:rPr>
                        <a:t>/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sym typeface="Wingdings" panose="05000000000000000000" pitchFamily="2" charset="2"/>
                        </a:rPr>
                        <a:t>수출로 대체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환적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Container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삭제</a:t>
                      </a:r>
                      <a:endParaRPr lang="en-US" altLang="ko-KR" sz="800" b="0" i="0" u="none" strike="noStrike" baseline="0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algn="l" fontAlgn="ctr"/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21.09.01 PNU_IOC_UI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피드백 반영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2021.11.24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생산성 데이터 표현 변경에 따른 화면 데이터 표현 변경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p.77 ~ p.83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319369" y="72828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/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/>
          </p:nvPr>
        </p:nvGraphicFramePr>
        <p:xfrm>
          <a:off x="7125334" y="1243348"/>
          <a:ext cx="195770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1294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strike="sngStrike" baseline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 strike="sngStrike" baseline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strike="sngStrike" baseline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8" name="타원 12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6" name="표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7625165"/>
              </p:ext>
            </p:extLst>
          </p:nvPr>
        </p:nvGraphicFramePr>
        <p:xfrm>
          <a:off x="454986" y="2393363"/>
          <a:ext cx="8658312" cy="426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/>
                <a:gridCol w="619501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47" name="차트 46"/>
          <p:cNvGraphicFramePr/>
          <p:nvPr>
            <p:extLst>
              <p:ext uri="{D42A27DB-BD31-4B8C-83A1-F6EECF244321}">
                <p14:modId xmlns:p14="http://schemas.microsoft.com/office/powerpoint/2010/main" val="2399591376"/>
              </p:ext>
            </p:extLst>
          </p:nvPr>
        </p:nvGraphicFramePr>
        <p:xfrm>
          <a:off x="2084614" y="2624336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8" name="차트 47"/>
          <p:cNvGraphicFramePr/>
          <p:nvPr>
            <p:extLst>
              <p:ext uri="{D42A27DB-BD31-4B8C-83A1-F6EECF244321}">
                <p14:modId xmlns:p14="http://schemas.microsoft.com/office/powerpoint/2010/main" val="1210126761"/>
              </p:ext>
            </p:extLst>
          </p:nvPr>
        </p:nvGraphicFramePr>
        <p:xfrm>
          <a:off x="5567120" y="2624336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49" name="직선 연결선 48"/>
          <p:cNvCxnSpPr/>
          <p:nvPr/>
        </p:nvCxnSpPr>
        <p:spPr>
          <a:xfrm>
            <a:off x="4908974" y="3184683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8458614" y="3073472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4" name="차트 53"/>
          <p:cNvGraphicFramePr/>
          <p:nvPr>
            <p:extLst>
              <p:ext uri="{D42A27DB-BD31-4B8C-83A1-F6EECF244321}">
                <p14:modId xmlns:p14="http://schemas.microsoft.com/office/powerpoint/2010/main" val="4125718738"/>
              </p:ext>
            </p:extLst>
          </p:nvPr>
        </p:nvGraphicFramePr>
        <p:xfrm>
          <a:off x="2084614" y="3469126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55" name="차트 54"/>
          <p:cNvGraphicFramePr/>
          <p:nvPr>
            <p:extLst>
              <p:ext uri="{D42A27DB-BD31-4B8C-83A1-F6EECF244321}">
                <p14:modId xmlns:p14="http://schemas.microsoft.com/office/powerpoint/2010/main" val="3164894941"/>
              </p:ext>
            </p:extLst>
          </p:nvPr>
        </p:nvGraphicFramePr>
        <p:xfrm>
          <a:off x="5567120" y="3469126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cxnSp>
        <p:nvCxnSpPr>
          <p:cNvPr id="56" name="직선 연결선 55"/>
          <p:cNvCxnSpPr/>
          <p:nvPr/>
        </p:nvCxnSpPr>
        <p:spPr>
          <a:xfrm>
            <a:off x="4908974" y="4029473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8458614" y="3918262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8" name="차트 57"/>
          <p:cNvGraphicFramePr/>
          <p:nvPr>
            <p:extLst>
              <p:ext uri="{D42A27DB-BD31-4B8C-83A1-F6EECF244321}">
                <p14:modId xmlns:p14="http://schemas.microsoft.com/office/powerpoint/2010/main" val="4183229324"/>
              </p:ext>
            </p:extLst>
          </p:nvPr>
        </p:nvGraphicFramePr>
        <p:xfrm>
          <a:off x="2098051" y="4321980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59" name="차트 58"/>
          <p:cNvGraphicFramePr/>
          <p:nvPr>
            <p:extLst>
              <p:ext uri="{D42A27DB-BD31-4B8C-83A1-F6EECF244321}">
                <p14:modId xmlns:p14="http://schemas.microsoft.com/office/powerpoint/2010/main" val="224732365"/>
              </p:ext>
            </p:extLst>
          </p:nvPr>
        </p:nvGraphicFramePr>
        <p:xfrm>
          <a:off x="5580557" y="4321980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cxnSp>
        <p:nvCxnSpPr>
          <p:cNvPr id="60" name="직선 연결선 59"/>
          <p:cNvCxnSpPr/>
          <p:nvPr/>
        </p:nvCxnSpPr>
        <p:spPr>
          <a:xfrm>
            <a:off x="4922411" y="4882327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8472051" y="4771116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7" name="차트 66"/>
          <p:cNvGraphicFramePr/>
          <p:nvPr>
            <p:extLst>
              <p:ext uri="{D42A27DB-BD31-4B8C-83A1-F6EECF244321}">
                <p14:modId xmlns:p14="http://schemas.microsoft.com/office/powerpoint/2010/main" val="4086058890"/>
              </p:ext>
            </p:extLst>
          </p:nvPr>
        </p:nvGraphicFramePr>
        <p:xfrm>
          <a:off x="2098051" y="5179472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68" name="차트 67"/>
          <p:cNvGraphicFramePr/>
          <p:nvPr>
            <p:extLst>
              <p:ext uri="{D42A27DB-BD31-4B8C-83A1-F6EECF244321}">
                <p14:modId xmlns:p14="http://schemas.microsoft.com/office/powerpoint/2010/main" val="2622533924"/>
              </p:ext>
            </p:extLst>
          </p:nvPr>
        </p:nvGraphicFramePr>
        <p:xfrm>
          <a:off x="5580557" y="5179472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69" name="직선 연결선 68"/>
          <p:cNvCxnSpPr/>
          <p:nvPr/>
        </p:nvCxnSpPr>
        <p:spPr>
          <a:xfrm>
            <a:off x="4922411" y="5739819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>
            <a:off x="8472051" y="5628608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1" name="차트 70"/>
          <p:cNvGraphicFramePr/>
          <p:nvPr>
            <p:extLst>
              <p:ext uri="{D42A27DB-BD31-4B8C-83A1-F6EECF244321}">
                <p14:modId xmlns:p14="http://schemas.microsoft.com/office/powerpoint/2010/main" val="625062497"/>
              </p:ext>
            </p:extLst>
          </p:nvPr>
        </p:nvGraphicFramePr>
        <p:xfrm>
          <a:off x="2111488" y="6032326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72" name="차트 71"/>
          <p:cNvGraphicFramePr/>
          <p:nvPr>
            <p:extLst>
              <p:ext uri="{D42A27DB-BD31-4B8C-83A1-F6EECF244321}">
                <p14:modId xmlns:p14="http://schemas.microsoft.com/office/powerpoint/2010/main" val="352580672"/>
              </p:ext>
            </p:extLst>
          </p:nvPr>
        </p:nvGraphicFramePr>
        <p:xfrm>
          <a:off x="5593994" y="6032326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cxnSp>
        <p:nvCxnSpPr>
          <p:cNvPr id="73" name="직선 연결선 72"/>
          <p:cNvCxnSpPr/>
          <p:nvPr/>
        </p:nvCxnSpPr>
        <p:spPr>
          <a:xfrm>
            <a:off x="4935848" y="6592673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8485488" y="6481462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타원 74"/>
          <p:cNvSpPr/>
          <p:nvPr/>
        </p:nvSpPr>
        <p:spPr>
          <a:xfrm>
            <a:off x="430488" y="23239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399039" y="3458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403155" y="45010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407271" y="53042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386516" y="60174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4898718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6716812"/>
              </p:ext>
            </p:extLst>
          </p:nvPr>
        </p:nvGraphicFramePr>
        <p:xfrm>
          <a:off x="9488422" y="859353"/>
          <a:ext cx="2637675" cy="40909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Type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Bundle    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                     </a:t>
                      </a:r>
                      <a:r>
                        <a:rPr lang="ko-KR" altLang="en-US" sz="800" baseline="0" smtClean="0">
                          <a:effectLst/>
                        </a:rPr>
                        <a:t>선택 박스 비 활성화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                   : All, Full, Empty </a:t>
                      </a:r>
                      <a:r>
                        <a:rPr lang="ko-KR" altLang="en-US" sz="800" baseline="0" smtClean="0">
                          <a:effectLst/>
                        </a:rPr>
                        <a:t>선택 박스 활성화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반출의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Full / Empty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392398931"/>
              </p:ext>
            </p:extLst>
          </p:nvPr>
        </p:nvGraphicFramePr>
        <p:xfrm>
          <a:off x="415513" y="1299094"/>
          <a:ext cx="6725062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반입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27498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2" name="TextBox 171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2" name="TextBox 191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9" name="TextBox 198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3" name="TextBox 202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5" name="TextBox 204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모서리가 둥근 직사각형 206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14" name="TextBox 213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직사각형 2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직사각형 216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29" name="모서리가 둥근 직사각형 228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</a:t>
            </a:r>
            <a:r>
              <a:rPr lang="en-US" altLang="ko-KR" sz="800" b="1" strike="sngStrike" dirty="0" smtClean="0"/>
              <a:t>Bde:</a:t>
            </a:r>
            <a:r>
              <a:rPr lang="en-US" altLang="ko-KR" sz="800" b="1" strike="sngStrike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strike="sngStrike" dirty="0" smtClean="0"/>
              <a:t>|</a:t>
            </a:r>
            <a:r>
              <a:rPr lang="en-US" altLang="ko-KR" sz="800" b="1" strike="sngStrike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 strike="sngStrike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235" name="그룹 234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36" name="TextBox 235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9" name="그룹 238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40" name="TextBox 239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43" name="그룹 242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44" name="TextBox 24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48" name="그룹 247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49" name="TextBox 248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52" name="모서리가 둥근 직사각형 251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3" name="그룹 252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313" name="TextBox 31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316" name="모서리가 둥근 직사각형 315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7" name="모서리가 둥근 직사각형 316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8" name="모서리가 둥근 직사각형 317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모서리가 둥근 직사각형 319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모서리가 둥근 직사각형 320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양쪽 모서리가 둥근 사각형 321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3" name="양쪽 모서리가 둥근 사각형 322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TextBox 323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325" name="TextBox 324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326" name="오른쪽 화살표 325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양쪽 모서리가 둥근 사각형 327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9" name="양쪽 모서리가 둥근 사각형 328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331" name="TextBox 330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332" name="오른쪽 화살표 331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모서리가 둥근 직사각형 332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양쪽 모서리가 둥근 사각형 333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5" name="양쪽 모서리가 둥근 사각형 334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6" name="TextBox 335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337" name="TextBox 336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338" name="오른쪽 화살표 337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양쪽 모서리가 둥근 사각형 339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1" name="양쪽 모서리가 둥근 사각형 340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2" name="TextBox 341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343" name="TextBox 342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344" name="오른쪽 화살표 343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양쪽 모서리가 둥근 사각형 346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양쪽 모서리가 둥근 사각형 347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TextBox 348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350" name="TextBox 349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351" name="오른쪽 화살표 350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2" name="모서리가 둥근 직사각형 351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3" name="모서리가 둥근 직사각형 352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양쪽 모서리가 둥근 사각형 353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5" name="양쪽 모서리가 둥근 사각형 354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6" name="TextBox 355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357" name="TextBox 356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358" name="오른쪽 화살표 357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9" name="모서리가 둥근 직사각형 358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0" name="모서리가 둥근 직사각형 359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1" name="모서리가 둥근 직사각형 360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2" name="모서리가 둥근 직사각형 361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3" name="모서리가 둥근 직사각형 362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4" name="모서리가 둥근 직사각형 363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5" name="양쪽 모서리가 둥근 사각형 364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6" name="양쪽 모서리가 둥근 사각형 365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TextBox 366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368" name="TextBox 367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369" name="오른쪽 화살표 368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양쪽 모서리가 둥근 사각형 370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2" name="양쪽 모서리가 둥근 사각형 371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3" name="TextBox 372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374" name="TextBox 373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375" name="오른쪽 화살표 374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모서리가 둥근 직사각형 379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직사각형 380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직사각형 383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385" name="표 3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5416718"/>
              </p:ext>
            </p:extLst>
          </p:nvPr>
        </p:nvGraphicFramePr>
        <p:xfrm>
          <a:off x="7244084" y="1325241"/>
          <a:ext cx="174958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9320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Full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Empty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86" name="직선 연결선 385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294487284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0386960"/>
              </p:ext>
            </p:extLst>
          </p:nvPr>
        </p:nvGraphicFramePr>
        <p:xfrm>
          <a:off x="9488422" y="859353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6844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146795514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8180448"/>
              </p:ext>
            </p:extLst>
          </p:nvPr>
        </p:nvGraphicFramePr>
        <p:xfrm>
          <a:off x="407895" y="4619780"/>
          <a:ext cx="8658312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/>
                <a:gridCol w="619501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4224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4224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33" name="차트 132"/>
          <p:cNvGraphicFramePr/>
          <p:nvPr>
            <p:extLst>
              <p:ext uri="{D42A27DB-BD31-4B8C-83A1-F6EECF244321}">
                <p14:modId xmlns:p14="http://schemas.microsoft.com/office/powerpoint/2010/main" val="3923003706"/>
              </p:ext>
            </p:extLst>
          </p:nvPr>
        </p:nvGraphicFramePr>
        <p:xfrm>
          <a:off x="2037523" y="4850753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4" name="차트 133"/>
          <p:cNvGraphicFramePr/>
          <p:nvPr>
            <p:extLst>
              <p:ext uri="{D42A27DB-BD31-4B8C-83A1-F6EECF244321}">
                <p14:modId xmlns:p14="http://schemas.microsoft.com/office/powerpoint/2010/main" val="2018823222"/>
              </p:ext>
            </p:extLst>
          </p:nvPr>
        </p:nvGraphicFramePr>
        <p:xfrm>
          <a:off x="5520029" y="4850753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383026" y="48240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1" name="타원 230"/>
          <p:cNvSpPr/>
          <p:nvPr/>
        </p:nvSpPr>
        <p:spPr>
          <a:xfrm>
            <a:off x="5321453" y="2223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1" name="모서리가 둥근 직사각형 130"/>
          <p:cNvSpPr/>
          <p:nvPr/>
        </p:nvSpPr>
        <p:spPr>
          <a:xfrm>
            <a:off x="2600166" y="2354593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2599334" y="2501202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798" y="3143074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1967698" y="3144064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3" name="TextBox 152"/>
          <p:cNvSpPr txBox="1"/>
          <p:nvPr/>
        </p:nvSpPr>
        <p:spPr>
          <a:xfrm>
            <a:off x="1906580" y="3102690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1957801" y="3305701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2368070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2543708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23688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23274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23808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233952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74929" y="3131656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1279" y="31326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2" name="TextBox 201"/>
          <p:cNvSpPr txBox="1"/>
          <p:nvPr/>
        </p:nvSpPr>
        <p:spPr>
          <a:xfrm>
            <a:off x="5525558" y="307749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3" name="모서리가 둥근 직사각형 202"/>
          <p:cNvSpPr/>
          <p:nvPr/>
        </p:nvSpPr>
        <p:spPr>
          <a:xfrm>
            <a:off x="5568328" y="3298694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2505307" y="2360080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1869983" y="315340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직사각형 205"/>
          <p:cNvSpPr/>
          <p:nvPr/>
        </p:nvSpPr>
        <p:spPr>
          <a:xfrm>
            <a:off x="5486784" y="2378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직사각형 206"/>
          <p:cNvSpPr/>
          <p:nvPr/>
        </p:nvSpPr>
        <p:spPr>
          <a:xfrm>
            <a:off x="5486784" y="3140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4" name="그룹 213"/>
          <p:cNvGrpSpPr/>
          <p:nvPr/>
        </p:nvGrpSpPr>
        <p:grpSpPr>
          <a:xfrm>
            <a:off x="3216283" y="2320588"/>
            <a:ext cx="1881614" cy="482630"/>
            <a:chOff x="3216283" y="3210279"/>
            <a:chExt cx="1881614" cy="482630"/>
          </a:xfrm>
        </p:grpSpPr>
        <p:sp>
          <p:nvSpPr>
            <p:cNvPr id="215" name="TextBox 214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 smtClean="0"/>
                <a:t>Bde:</a:t>
              </a:r>
              <a:r>
                <a:rPr lang="en-US" altLang="ko-KR" sz="800" b="1" strike="sngStrike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strike="sngStrike" dirty="0" smtClean="0"/>
                <a:t>|</a:t>
              </a:r>
              <a:r>
                <a:rPr lang="en-US" altLang="ko-KR" sz="800" b="1" strike="sngStrike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 strike="sngStrike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3190664" y="3094638"/>
            <a:ext cx="1904056" cy="493108"/>
            <a:chOff x="3216283" y="3210279"/>
            <a:chExt cx="1904056" cy="493108"/>
          </a:xfrm>
        </p:grpSpPr>
        <p:sp>
          <p:nvSpPr>
            <p:cNvPr id="226" name="TextBox 225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6385323" y="2334029"/>
            <a:ext cx="1904056" cy="488345"/>
            <a:chOff x="3216283" y="3210279"/>
            <a:chExt cx="1904056" cy="488345"/>
          </a:xfrm>
        </p:grpSpPr>
        <p:sp>
          <p:nvSpPr>
            <p:cNvPr id="233" name="TextBox 23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6365578" y="3095336"/>
            <a:ext cx="1904056" cy="493108"/>
            <a:chOff x="3216283" y="3210279"/>
            <a:chExt cx="1904056" cy="493108"/>
          </a:xfrm>
        </p:grpSpPr>
        <p:sp>
          <p:nvSpPr>
            <p:cNvPr id="237" name="TextBox 23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4391359" y="2500942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400496" y="3306544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7606542" y="3299698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7585693" y="2543708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2593314" y="280750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양쪽 모서리가 둥근 사각형 244"/>
          <p:cNvSpPr/>
          <p:nvPr/>
        </p:nvSpPr>
        <p:spPr>
          <a:xfrm rot="16200000">
            <a:off x="2631963" y="276898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6" name="양쪽 모서리가 둥근 사각형 245"/>
          <p:cNvSpPr/>
          <p:nvPr/>
        </p:nvSpPr>
        <p:spPr>
          <a:xfrm rot="5400000">
            <a:off x="2962640" y="280871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2524616" y="276014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48" name="TextBox 247"/>
          <p:cNvSpPr txBox="1"/>
          <p:nvPr/>
        </p:nvSpPr>
        <p:spPr>
          <a:xfrm>
            <a:off x="2739906" y="276014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9" name="오른쪽 화살표 248"/>
          <p:cNvSpPr/>
          <p:nvPr/>
        </p:nvSpPr>
        <p:spPr>
          <a:xfrm rot="2524570">
            <a:off x="2978234" y="284225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644276" y="278942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양쪽 모서리가 둥근 사각형 250"/>
          <p:cNvSpPr/>
          <p:nvPr/>
        </p:nvSpPr>
        <p:spPr>
          <a:xfrm rot="16200000">
            <a:off x="4682925" y="2750904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2" name="양쪽 모서리가 둥근 사각형 251"/>
          <p:cNvSpPr/>
          <p:nvPr/>
        </p:nvSpPr>
        <p:spPr>
          <a:xfrm rot="5400000">
            <a:off x="5013602" y="279063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TextBox 252"/>
          <p:cNvSpPr txBox="1"/>
          <p:nvPr/>
        </p:nvSpPr>
        <p:spPr>
          <a:xfrm>
            <a:off x="4575578" y="2748415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54" name="TextBox 253"/>
          <p:cNvSpPr txBox="1"/>
          <p:nvPr/>
        </p:nvSpPr>
        <p:spPr>
          <a:xfrm>
            <a:off x="4790868" y="2742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55" name="오른쪽 화살표 254"/>
          <p:cNvSpPr/>
          <p:nvPr/>
        </p:nvSpPr>
        <p:spPr>
          <a:xfrm rot="18856230">
            <a:off x="5028215" y="2823184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1953891" y="357274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양쪽 모서리가 둥근 사각형 257"/>
          <p:cNvSpPr/>
          <p:nvPr/>
        </p:nvSpPr>
        <p:spPr>
          <a:xfrm rot="16200000">
            <a:off x="1992540" y="3534224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9" name="양쪽 모서리가 둥근 사각형 258"/>
          <p:cNvSpPr/>
          <p:nvPr/>
        </p:nvSpPr>
        <p:spPr>
          <a:xfrm rot="5400000">
            <a:off x="2323217" y="357395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TextBox 259"/>
          <p:cNvSpPr txBox="1"/>
          <p:nvPr/>
        </p:nvSpPr>
        <p:spPr>
          <a:xfrm>
            <a:off x="1891543" y="3525385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61" name="TextBox 260"/>
          <p:cNvSpPr txBox="1"/>
          <p:nvPr/>
        </p:nvSpPr>
        <p:spPr>
          <a:xfrm>
            <a:off x="2100482" y="352538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62" name="오른쪽 화살표 261"/>
          <p:cNvSpPr/>
          <p:nvPr/>
        </p:nvSpPr>
        <p:spPr>
          <a:xfrm rot="2524570">
            <a:off x="2338811" y="360748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68954" y="3580365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양쪽 모서리가 둥근 사각형 263"/>
          <p:cNvSpPr/>
          <p:nvPr/>
        </p:nvSpPr>
        <p:spPr>
          <a:xfrm rot="16200000">
            <a:off x="5607603" y="3541841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5" name="양쪽 모서리가 둥근 사각형 264"/>
          <p:cNvSpPr/>
          <p:nvPr/>
        </p:nvSpPr>
        <p:spPr>
          <a:xfrm rot="5400000">
            <a:off x="5938280" y="358157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TextBox 265"/>
          <p:cNvSpPr txBox="1"/>
          <p:nvPr/>
        </p:nvSpPr>
        <p:spPr>
          <a:xfrm>
            <a:off x="5500256" y="3533002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67" name="TextBox 266"/>
          <p:cNvSpPr txBox="1"/>
          <p:nvPr/>
        </p:nvSpPr>
        <p:spPr>
          <a:xfrm>
            <a:off x="5715546" y="3533003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68" name="오른쪽 화살표 267"/>
          <p:cNvSpPr/>
          <p:nvPr/>
        </p:nvSpPr>
        <p:spPr>
          <a:xfrm rot="2524570">
            <a:off x="5953874" y="3615106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25945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37883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960396" y="3525466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6981044" y="2758538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5596736" y="2758538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3624" y="280377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양쪽 모서리가 둥근 사각형 274"/>
          <p:cNvSpPr/>
          <p:nvPr/>
        </p:nvSpPr>
        <p:spPr>
          <a:xfrm rot="16200000">
            <a:off x="5622273" y="2765255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양쪽 모서리가 둥근 사각형 275"/>
          <p:cNvSpPr/>
          <p:nvPr/>
        </p:nvSpPr>
        <p:spPr>
          <a:xfrm rot="5400000">
            <a:off x="5952950" y="280498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5514926" y="276276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78" name="TextBox 277"/>
          <p:cNvSpPr txBox="1"/>
          <p:nvPr/>
        </p:nvSpPr>
        <p:spPr>
          <a:xfrm>
            <a:off x="5730216" y="275641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79" name="오른쪽 화살표 278"/>
          <p:cNvSpPr/>
          <p:nvPr/>
        </p:nvSpPr>
        <p:spPr>
          <a:xfrm rot="2524570">
            <a:off x="5968544" y="283852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7845406" y="279716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양쪽 모서리가 둥근 사각형 280"/>
          <p:cNvSpPr/>
          <p:nvPr/>
        </p:nvSpPr>
        <p:spPr>
          <a:xfrm rot="16200000">
            <a:off x="7884055" y="275863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2" name="양쪽 모서리가 둥근 사각형 281"/>
          <p:cNvSpPr/>
          <p:nvPr/>
        </p:nvSpPr>
        <p:spPr>
          <a:xfrm rot="5400000">
            <a:off x="8214732" y="279836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TextBox 282"/>
          <p:cNvSpPr txBox="1"/>
          <p:nvPr/>
        </p:nvSpPr>
        <p:spPr>
          <a:xfrm>
            <a:off x="7776708" y="275614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4" name="TextBox 283"/>
          <p:cNvSpPr txBox="1"/>
          <p:nvPr/>
        </p:nvSpPr>
        <p:spPr>
          <a:xfrm>
            <a:off x="7991998" y="274980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5" name="오른쪽 화살표 284"/>
          <p:cNvSpPr/>
          <p:nvPr/>
        </p:nvSpPr>
        <p:spPr>
          <a:xfrm rot="18856230">
            <a:off x="8229345" y="283091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5572986" y="3532959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TextBox 287"/>
          <p:cNvSpPr txBox="1"/>
          <p:nvPr/>
        </p:nvSpPr>
        <p:spPr>
          <a:xfrm>
            <a:off x="5403279" y="23043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289" name="그룹 288"/>
          <p:cNvGrpSpPr/>
          <p:nvPr/>
        </p:nvGrpSpPr>
        <p:grpSpPr>
          <a:xfrm>
            <a:off x="7679084" y="3779472"/>
            <a:ext cx="1314589" cy="570211"/>
            <a:chOff x="5204460" y="4596878"/>
            <a:chExt cx="4063919" cy="1720098"/>
          </a:xfrm>
        </p:grpSpPr>
        <p:pic>
          <p:nvPicPr>
            <p:cNvPr id="290" name="그림 28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91" name="그룹 29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92" name="직사각형 29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3" name="직사각형 29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4" name="직사각형 29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5" name="직사각형 29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6" name="직사각형 29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7" name="직사각형 29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8" name="TextBox 29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299" name="TextBox 29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00" name="TextBox 29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02" name="TextBox 30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04" name="모서리가 둥근 직사각형 303"/>
          <p:cNvSpPr/>
          <p:nvPr/>
        </p:nvSpPr>
        <p:spPr>
          <a:xfrm>
            <a:off x="4053002" y="381310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모서리가 둥근 직사각형 304"/>
          <p:cNvSpPr/>
          <p:nvPr/>
        </p:nvSpPr>
        <p:spPr>
          <a:xfrm>
            <a:off x="4499430" y="412084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모서리가 둥근 직사각형 305"/>
          <p:cNvSpPr/>
          <p:nvPr/>
        </p:nvSpPr>
        <p:spPr>
          <a:xfrm>
            <a:off x="5190726" y="414620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모서리가 둥근 직사각형 306"/>
          <p:cNvSpPr/>
          <p:nvPr/>
        </p:nvSpPr>
        <p:spPr>
          <a:xfrm>
            <a:off x="5892379" y="413488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4058448" y="406214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09" name="모서리가 둥근 직사각형 308"/>
          <p:cNvSpPr/>
          <p:nvPr/>
        </p:nvSpPr>
        <p:spPr>
          <a:xfrm>
            <a:off x="6528432" y="413961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7205036" y="414342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직사각형 310"/>
          <p:cNvSpPr/>
          <p:nvPr/>
        </p:nvSpPr>
        <p:spPr>
          <a:xfrm>
            <a:off x="4034314" y="378989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312" name="표 3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0790709"/>
              </p:ext>
            </p:extLst>
          </p:nvPr>
        </p:nvGraphicFramePr>
        <p:xfrm>
          <a:off x="7234391" y="1347042"/>
          <a:ext cx="178006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72368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13" name="직선 연결선 312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" name="직선 연결선 2"/>
          <p:cNvCxnSpPr/>
          <p:nvPr/>
        </p:nvCxnSpPr>
        <p:spPr>
          <a:xfrm>
            <a:off x="4837337" y="5411752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6266466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8512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70476587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012816"/>
              </p:ext>
            </p:extLst>
          </p:nvPr>
        </p:nvGraphicFramePr>
        <p:xfrm>
          <a:off x="407895" y="3796820"/>
          <a:ext cx="8658312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/>
                <a:gridCol w="619501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33" name="차트 132"/>
          <p:cNvGraphicFramePr/>
          <p:nvPr>
            <p:extLst/>
          </p:nvPr>
        </p:nvGraphicFramePr>
        <p:xfrm>
          <a:off x="2037523" y="4027793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4" name="차트 133"/>
          <p:cNvGraphicFramePr/>
          <p:nvPr>
            <p:extLst/>
          </p:nvPr>
        </p:nvGraphicFramePr>
        <p:xfrm>
          <a:off x="5520029" y="4027793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5" name="차트 134"/>
          <p:cNvGraphicFramePr/>
          <p:nvPr>
            <p:extLst/>
          </p:nvPr>
        </p:nvGraphicFramePr>
        <p:xfrm>
          <a:off x="2037523" y="4856848"/>
          <a:ext cx="3425204" cy="6219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36" name="차트 135"/>
          <p:cNvGraphicFramePr/>
          <p:nvPr>
            <p:extLst/>
          </p:nvPr>
        </p:nvGraphicFramePr>
        <p:xfrm>
          <a:off x="5519652" y="4858210"/>
          <a:ext cx="3444156" cy="620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93" name="차트 92"/>
          <p:cNvGraphicFramePr/>
          <p:nvPr>
            <p:extLst/>
          </p:nvPr>
        </p:nvGraphicFramePr>
        <p:xfrm>
          <a:off x="2042712" y="5739585"/>
          <a:ext cx="3425204" cy="6219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4" name="차트 93"/>
          <p:cNvGraphicFramePr/>
          <p:nvPr>
            <p:extLst/>
          </p:nvPr>
        </p:nvGraphicFramePr>
        <p:xfrm>
          <a:off x="5524841" y="5740947"/>
          <a:ext cx="3444156" cy="620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8" name="타원 97"/>
          <p:cNvSpPr/>
          <p:nvPr/>
        </p:nvSpPr>
        <p:spPr>
          <a:xfrm>
            <a:off x="383026" y="40010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375406" y="48088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383026" y="56241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1" name="타원 230"/>
          <p:cNvSpPr/>
          <p:nvPr/>
        </p:nvSpPr>
        <p:spPr>
          <a:xfrm>
            <a:off x="5321453" y="2223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2" name="타원 231"/>
          <p:cNvSpPr/>
          <p:nvPr/>
        </p:nvSpPr>
        <p:spPr>
          <a:xfrm>
            <a:off x="5312728" y="29780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1" name="모서리가 둥근 직사각형 130"/>
          <p:cNvSpPr/>
          <p:nvPr/>
        </p:nvSpPr>
        <p:spPr>
          <a:xfrm>
            <a:off x="2600166" y="2354593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2599334" y="2501202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798" y="3143074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1967698" y="3144064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3" name="TextBox 152"/>
          <p:cNvSpPr txBox="1"/>
          <p:nvPr/>
        </p:nvSpPr>
        <p:spPr>
          <a:xfrm>
            <a:off x="1906580" y="3102690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1957801" y="3305701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2368070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2543708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23688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23274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23808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233952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74929" y="3131656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1279" y="31326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2" name="TextBox 201"/>
          <p:cNvSpPr txBox="1"/>
          <p:nvPr/>
        </p:nvSpPr>
        <p:spPr>
          <a:xfrm>
            <a:off x="5525558" y="307749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3" name="모서리가 둥근 직사각형 202"/>
          <p:cNvSpPr/>
          <p:nvPr/>
        </p:nvSpPr>
        <p:spPr>
          <a:xfrm>
            <a:off x="5568328" y="3298694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2505307" y="2360080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1869983" y="315340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직사각형 205"/>
          <p:cNvSpPr/>
          <p:nvPr/>
        </p:nvSpPr>
        <p:spPr>
          <a:xfrm>
            <a:off x="5486784" y="2378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직사각형 206"/>
          <p:cNvSpPr/>
          <p:nvPr/>
        </p:nvSpPr>
        <p:spPr>
          <a:xfrm>
            <a:off x="5486784" y="3140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4" name="그룹 213"/>
          <p:cNvGrpSpPr/>
          <p:nvPr/>
        </p:nvGrpSpPr>
        <p:grpSpPr>
          <a:xfrm>
            <a:off x="3216283" y="2320588"/>
            <a:ext cx="1881614" cy="482630"/>
            <a:chOff x="3216283" y="3210279"/>
            <a:chExt cx="1881614" cy="482630"/>
          </a:xfrm>
        </p:grpSpPr>
        <p:sp>
          <p:nvSpPr>
            <p:cNvPr id="215" name="TextBox 214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 smtClean="0"/>
                <a:t>Bde:</a:t>
              </a:r>
              <a:r>
                <a:rPr lang="en-US" altLang="ko-KR" sz="800" b="1" strike="sngStrike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strike="sngStrike" dirty="0" smtClean="0"/>
                <a:t>|</a:t>
              </a:r>
              <a:r>
                <a:rPr lang="en-US" altLang="ko-KR" sz="800" b="1" strike="sngStrike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 strike="sngStrike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3190664" y="3094638"/>
            <a:ext cx="1904056" cy="493108"/>
            <a:chOff x="3216283" y="3210279"/>
            <a:chExt cx="1904056" cy="493108"/>
          </a:xfrm>
        </p:grpSpPr>
        <p:sp>
          <p:nvSpPr>
            <p:cNvPr id="226" name="TextBox 225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6385323" y="2334029"/>
            <a:ext cx="1904056" cy="488345"/>
            <a:chOff x="3216283" y="3210279"/>
            <a:chExt cx="1904056" cy="488345"/>
          </a:xfrm>
        </p:grpSpPr>
        <p:sp>
          <p:nvSpPr>
            <p:cNvPr id="233" name="TextBox 23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6365578" y="3095336"/>
            <a:ext cx="1904056" cy="493108"/>
            <a:chOff x="3216283" y="3210279"/>
            <a:chExt cx="1904056" cy="493108"/>
          </a:xfrm>
        </p:grpSpPr>
        <p:sp>
          <p:nvSpPr>
            <p:cNvPr id="237" name="TextBox 23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4391359" y="2500942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400496" y="3306544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7606542" y="3299698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7585693" y="2543708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2593314" y="280750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양쪽 모서리가 둥근 사각형 244"/>
          <p:cNvSpPr/>
          <p:nvPr/>
        </p:nvSpPr>
        <p:spPr>
          <a:xfrm rot="16200000">
            <a:off x="2631963" y="276898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6" name="양쪽 모서리가 둥근 사각형 245"/>
          <p:cNvSpPr/>
          <p:nvPr/>
        </p:nvSpPr>
        <p:spPr>
          <a:xfrm rot="5400000">
            <a:off x="2962640" y="280871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2524616" y="276014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48" name="TextBox 247"/>
          <p:cNvSpPr txBox="1"/>
          <p:nvPr/>
        </p:nvSpPr>
        <p:spPr>
          <a:xfrm>
            <a:off x="2739906" y="276014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9" name="오른쪽 화살표 248"/>
          <p:cNvSpPr/>
          <p:nvPr/>
        </p:nvSpPr>
        <p:spPr>
          <a:xfrm rot="2524570">
            <a:off x="2978234" y="284225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644276" y="278942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양쪽 모서리가 둥근 사각형 250"/>
          <p:cNvSpPr/>
          <p:nvPr/>
        </p:nvSpPr>
        <p:spPr>
          <a:xfrm rot="16200000">
            <a:off x="4682925" y="2750904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2" name="양쪽 모서리가 둥근 사각형 251"/>
          <p:cNvSpPr/>
          <p:nvPr/>
        </p:nvSpPr>
        <p:spPr>
          <a:xfrm rot="5400000">
            <a:off x="5013602" y="279063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TextBox 252"/>
          <p:cNvSpPr txBox="1"/>
          <p:nvPr/>
        </p:nvSpPr>
        <p:spPr>
          <a:xfrm>
            <a:off x="4575578" y="2748415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54" name="TextBox 253"/>
          <p:cNvSpPr txBox="1"/>
          <p:nvPr/>
        </p:nvSpPr>
        <p:spPr>
          <a:xfrm>
            <a:off x="4790868" y="2742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55" name="오른쪽 화살표 254"/>
          <p:cNvSpPr/>
          <p:nvPr/>
        </p:nvSpPr>
        <p:spPr>
          <a:xfrm rot="18856230">
            <a:off x="5028215" y="2823184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1953891" y="357274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양쪽 모서리가 둥근 사각형 257"/>
          <p:cNvSpPr/>
          <p:nvPr/>
        </p:nvSpPr>
        <p:spPr>
          <a:xfrm rot="16200000">
            <a:off x="1992540" y="3534224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9" name="양쪽 모서리가 둥근 사각형 258"/>
          <p:cNvSpPr/>
          <p:nvPr/>
        </p:nvSpPr>
        <p:spPr>
          <a:xfrm rot="5400000">
            <a:off x="2323217" y="357395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TextBox 259"/>
          <p:cNvSpPr txBox="1"/>
          <p:nvPr/>
        </p:nvSpPr>
        <p:spPr>
          <a:xfrm>
            <a:off x="1891543" y="3525385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61" name="TextBox 260"/>
          <p:cNvSpPr txBox="1"/>
          <p:nvPr/>
        </p:nvSpPr>
        <p:spPr>
          <a:xfrm>
            <a:off x="2100482" y="352538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62" name="오른쪽 화살표 261"/>
          <p:cNvSpPr/>
          <p:nvPr/>
        </p:nvSpPr>
        <p:spPr>
          <a:xfrm rot="2524570">
            <a:off x="2338811" y="360748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68954" y="3580365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양쪽 모서리가 둥근 사각형 263"/>
          <p:cNvSpPr/>
          <p:nvPr/>
        </p:nvSpPr>
        <p:spPr>
          <a:xfrm rot="16200000">
            <a:off x="5607603" y="3541841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5" name="양쪽 모서리가 둥근 사각형 264"/>
          <p:cNvSpPr/>
          <p:nvPr/>
        </p:nvSpPr>
        <p:spPr>
          <a:xfrm rot="5400000">
            <a:off x="5938280" y="358157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TextBox 265"/>
          <p:cNvSpPr txBox="1"/>
          <p:nvPr/>
        </p:nvSpPr>
        <p:spPr>
          <a:xfrm>
            <a:off x="5500256" y="3533002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67" name="TextBox 266"/>
          <p:cNvSpPr txBox="1"/>
          <p:nvPr/>
        </p:nvSpPr>
        <p:spPr>
          <a:xfrm>
            <a:off x="5715546" y="3533003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68" name="오른쪽 화살표 267"/>
          <p:cNvSpPr/>
          <p:nvPr/>
        </p:nvSpPr>
        <p:spPr>
          <a:xfrm rot="2524570">
            <a:off x="5953874" y="3615106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25945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37883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960396" y="3525466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6981044" y="2758538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5596736" y="2758538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3624" y="280377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양쪽 모서리가 둥근 사각형 274"/>
          <p:cNvSpPr/>
          <p:nvPr/>
        </p:nvSpPr>
        <p:spPr>
          <a:xfrm rot="16200000">
            <a:off x="5622273" y="2765255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양쪽 모서리가 둥근 사각형 275"/>
          <p:cNvSpPr/>
          <p:nvPr/>
        </p:nvSpPr>
        <p:spPr>
          <a:xfrm rot="5400000">
            <a:off x="5952950" y="280498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5514926" y="276276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78" name="TextBox 277"/>
          <p:cNvSpPr txBox="1"/>
          <p:nvPr/>
        </p:nvSpPr>
        <p:spPr>
          <a:xfrm>
            <a:off x="5730216" y="275641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79" name="오른쪽 화살표 278"/>
          <p:cNvSpPr/>
          <p:nvPr/>
        </p:nvSpPr>
        <p:spPr>
          <a:xfrm rot="2524570">
            <a:off x="5968544" y="283852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7845406" y="279716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양쪽 모서리가 둥근 사각형 280"/>
          <p:cNvSpPr/>
          <p:nvPr/>
        </p:nvSpPr>
        <p:spPr>
          <a:xfrm rot="16200000">
            <a:off x="7884055" y="275863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2" name="양쪽 모서리가 둥근 사각형 281"/>
          <p:cNvSpPr/>
          <p:nvPr/>
        </p:nvSpPr>
        <p:spPr>
          <a:xfrm rot="5400000">
            <a:off x="8214732" y="279836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TextBox 282"/>
          <p:cNvSpPr txBox="1"/>
          <p:nvPr/>
        </p:nvSpPr>
        <p:spPr>
          <a:xfrm>
            <a:off x="7776708" y="275614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4" name="TextBox 283"/>
          <p:cNvSpPr txBox="1"/>
          <p:nvPr/>
        </p:nvSpPr>
        <p:spPr>
          <a:xfrm>
            <a:off x="7991998" y="274980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5" name="오른쪽 화살표 284"/>
          <p:cNvSpPr/>
          <p:nvPr/>
        </p:nvSpPr>
        <p:spPr>
          <a:xfrm rot="18856230">
            <a:off x="8229345" y="283091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5572986" y="3532959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5399162" y="3058100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5403279" y="23043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9163568"/>
              </p:ext>
            </p:extLst>
          </p:nvPr>
        </p:nvGraphicFramePr>
        <p:xfrm>
          <a:off x="7242011" y="1347042"/>
          <a:ext cx="174958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9320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49" name="직선 연결선 148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50" name="직선 연결선 149"/>
          <p:cNvCxnSpPr/>
          <p:nvPr/>
        </p:nvCxnSpPr>
        <p:spPr>
          <a:xfrm>
            <a:off x="4837337" y="5411752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>
            <a:off x="4824977" y="4592086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직선 연결선 151"/>
          <p:cNvCxnSpPr/>
          <p:nvPr/>
        </p:nvCxnSpPr>
        <p:spPr>
          <a:xfrm>
            <a:off x="4837332" y="6301436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625208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2219656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0864054"/>
              </p:ext>
            </p:extLst>
          </p:nvPr>
        </p:nvGraphicFramePr>
        <p:xfrm>
          <a:off x="429871" y="2393369"/>
          <a:ext cx="8658312" cy="41226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0464"/>
                <a:gridCol w="484102"/>
                <a:gridCol w="497713"/>
                <a:gridCol w="3554163"/>
                <a:gridCol w="3571870"/>
              </a:tblGrid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33" name="차트 132"/>
          <p:cNvGraphicFramePr/>
          <p:nvPr>
            <p:extLst>
              <p:ext uri="{D42A27DB-BD31-4B8C-83A1-F6EECF244321}">
                <p14:modId xmlns:p14="http://schemas.microsoft.com/office/powerpoint/2010/main" val="2857204920"/>
              </p:ext>
            </p:extLst>
          </p:nvPr>
        </p:nvGraphicFramePr>
        <p:xfrm>
          <a:off x="2009092" y="2694391"/>
          <a:ext cx="3425204" cy="6980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4" name="차트 133"/>
          <p:cNvGraphicFramePr/>
          <p:nvPr>
            <p:extLst>
              <p:ext uri="{D42A27DB-BD31-4B8C-83A1-F6EECF244321}">
                <p14:modId xmlns:p14="http://schemas.microsoft.com/office/powerpoint/2010/main" val="1695222349"/>
              </p:ext>
            </p:extLst>
          </p:nvPr>
        </p:nvGraphicFramePr>
        <p:xfrm>
          <a:off x="5549517" y="2708274"/>
          <a:ext cx="3444156" cy="6790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5" name="차트 134"/>
          <p:cNvGraphicFramePr/>
          <p:nvPr>
            <p:extLst>
              <p:ext uri="{D42A27DB-BD31-4B8C-83A1-F6EECF244321}">
                <p14:modId xmlns:p14="http://schemas.microsoft.com/office/powerpoint/2010/main" val="3334169511"/>
              </p:ext>
            </p:extLst>
          </p:nvPr>
        </p:nvGraphicFramePr>
        <p:xfrm>
          <a:off x="2009092" y="3693510"/>
          <a:ext cx="3425204" cy="715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6" name="차트 135"/>
          <p:cNvGraphicFramePr/>
          <p:nvPr>
            <p:extLst>
              <p:ext uri="{D42A27DB-BD31-4B8C-83A1-F6EECF244321}">
                <p14:modId xmlns:p14="http://schemas.microsoft.com/office/powerpoint/2010/main" val="2237397693"/>
              </p:ext>
            </p:extLst>
          </p:nvPr>
        </p:nvGraphicFramePr>
        <p:xfrm>
          <a:off x="5539161" y="3702200"/>
          <a:ext cx="3444156" cy="7277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94" name="차트 93"/>
          <p:cNvGraphicFramePr/>
          <p:nvPr>
            <p:extLst>
              <p:ext uri="{D42A27DB-BD31-4B8C-83A1-F6EECF244321}">
                <p14:modId xmlns:p14="http://schemas.microsoft.com/office/powerpoint/2010/main" val="7517805"/>
              </p:ext>
            </p:extLst>
          </p:nvPr>
        </p:nvGraphicFramePr>
        <p:xfrm>
          <a:off x="1995845" y="4744817"/>
          <a:ext cx="3425204" cy="6980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95" name="차트 94"/>
          <p:cNvGraphicFramePr/>
          <p:nvPr>
            <p:extLst>
              <p:ext uri="{D42A27DB-BD31-4B8C-83A1-F6EECF244321}">
                <p14:modId xmlns:p14="http://schemas.microsoft.com/office/powerpoint/2010/main" val="4277291040"/>
              </p:ext>
            </p:extLst>
          </p:nvPr>
        </p:nvGraphicFramePr>
        <p:xfrm>
          <a:off x="5536270" y="4758700"/>
          <a:ext cx="3444156" cy="6790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차트 95"/>
          <p:cNvGraphicFramePr/>
          <p:nvPr>
            <p:extLst>
              <p:ext uri="{D42A27DB-BD31-4B8C-83A1-F6EECF244321}">
                <p14:modId xmlns:p14="http://schemas.microsoft.com/office/powerpoint/2010/main" val="3471746063"/>
              </p:ext>
            </p:extLst>
          </p:nvPr>
        </p:nvGraphicFramePr>
        <p:xfrm>
          <a:off x="1995845" y="5743936"/>
          <a:ext cx="3425204" cy="715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차트 96"/>
          <p:cNvGraphicFramePr/>
          <p:nvPr>
            <p:extLst>
              <p:ext uri="{D42A27DB-BD31-4B8C-83A1-F6EECF244321}">
                <p14:modId xmlns:p14="http://schemas.microsoft.com/office/powerpoint/2010/main" val="2324841985"/>
              </p:ext>
            </p:extLst>
          </p:nvPr>
        </p:nvGraphicFramePr>
        <p:xfrm>
          <a:off x="5525914" y="5752626"/>
          <a:ext cx="3444156" cy="7277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46" name="타원 45"/>
          <p:cNvSpPr/>
          <p:nvPr/>
        </p:nvSpPr>
        <p:spPr>
          <a:xfrm>
            <a:off x="339871" y="23239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308422" y="37143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312538" y="47564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316654" y="5724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" name="차트 50"/>
          <p:cNvGraphicFramePr/>
          <p:nvPr>
            <p:extLst>
              <p:ext uri="{D42A27DB-BD31-4B8C-83A1-F6EECF244321}">
                <p14:modId xmlns:p14="http://schemas.microsoft.com/office/powerpoint/2010/main" val="1474694638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2" name="표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3653620"/>
              </p:ext>
            </p:extLst>
          </p:nvPr>
        </p:nvGraphicFramePr>
        <p:xfrm>
          <a:off x="7257251" y="1347042"/>
          <a:ext cx="174196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8558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53" name="직선 연결선 52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4804385" y="538703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4814586" y="3333240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4796645" y="435061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4780744" y="6397717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9890769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5096574"/>
              </p:ext>
            </p:extLst>
          </p:nvPr>
        </p:nvGraphicFramePr>
        <p:xfrm>
          <a:off x="9488422" y="859353"/>
          <a:ext cx="2637675" cy="56701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 value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단계별 현재 데이터 수치 및 예측 데이터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JMD (Job-move distance)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PMD (Pre-move distance)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Job-move distance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추이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비을 및 단계별 생상표시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추이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비을 및 단계별 생상표시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체크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박스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블록의 요약정보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Job : Job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Container : Container Count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단계 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Job/Pre-move distance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블록의 체크 박스가 있을 경우는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블럭들의 데이터 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블록이 없은 경우 전체 데이터 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980" name="모서리가 둥근 직사각형 979"/>
          <p:cNvSpPr/>
          <p:nvPr/>
        </p:nvSpPr>
        <p:spPr>
          <a:xfrm>
            <a:off x="4627530" y="613594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모서리가 둥근 직사각형 980"/>
          <p:cNvSpPr/>
          <p:nvPr/>
        </p:nvSpPr>
        <p:spPr>
          <a:xfrm>
            <a:off x="5318826" y="616131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2" name="모서리가 둥근 직사각형 981"/>
          <p:cNvSpPr/>
          <p:nvPr/>
        </p:nvSpPr>
        <p:spPr>
          <a:xfrm>
            <a:off x="6020479" y="6149990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직사각형 982"/>
          <p:cNvSpPr/>
          <p:nvPr/>
        </p:nvSpPr>
        <p:spPr>
          <a:xfrm>
            <a:off x="4186548" y="6077252"/>
            <a:ext cx="3243196" cy="2414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984" name="모서리가 둥근 직사각형 983"/>
          <p:cNvSpPr/>
          <p:nvPr/>
        </p:nvSpPr>
        <p:spPr>
          <a:xfrm>
            <a:off x="6656532" y="6154716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5" name="모서리가 둥근 직사각형 984"/>
          <p:cNvSpPr/>
          <p:nvPr/>
        </p:nvSpPr>
        <p:spPr>
          <a:xfrm>
            <a:off x="7333136" y="6158528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6" name="직사각형 985"/>
          <p:cNvSpPr/>
          <p:nvPr/>
        </p:nvSpPr>
        <p:spPr>
          <a:xfrm>
            <a:off x="4190836" y="5804996"/>
            <a:ext cx="3862661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Job / Pre-move distance</a:t>
            </a:r>
            <a:r>
              <a:rPr lang="ko-KR" altLang="en-US" sz="1050" b="1" smtClean="0"/>
              <a:t>단계</a:t>
            </a:r>
            <a:endParaRPr lang="ko-KR" altLang="en-US" sz="1050" b="1" dirty="0"/>
          </a:p>
        </p:txBody>
      </p:sp>
      <p:sp>
        <p:nvSpPr>
          <p:cNvPr id="987" name="모서리가 둥근 직사각형 986"/>
          <p:cNvSpPr/>
          <p:nvPr/>
        </p:nvSpPr>
        <p:spPr>
          <a:xfrm>
            <a:off x="4134970" y="5806662"/>
            <a:ext cx="346825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993" name="모서리가 둥근 직사각형 992"/>
          <p:cNvSpPr/>
          <p:nvPr/>
        </p:nvSpPr>
        <p:spPr>
          <a:xfrm>
            <a:off x="4134970" y="2672436"/>
            <a:ext cx="992545" cy="245961"/>
          </a:xfrm>
          <a:prstGeom prst="roundRect">
            <a:avLst>
              <a:gd name="adj" fmla="val 7631"/>
            </a:avLst>
          </a:prstGeom>
          <a:solidFill>
            <a:schemeClr val="tx1">
              <a:lumMod val="95000"/>
              <a:lumOff val="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12653" y="12037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sp>
        <p:nvSpPr>
          <p:cNvPr id="1030" name="타원 1029"/>
          <p:cNvSpPr/>
          <p:nvPr/>
        </p:nvSpPr>
        <p:spPr>
          <a:xfrm>
            <a:off x="2833009" y="23702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1" name="타원 1030"/>
          <p:cNvSpPr/>
          <p:nvPr/>
        </p:nvSpPr>
        <p:spPr>
          <a:xfrm>
            <a:off x="3979180" y="57108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3" name="타원 1032"/>
          <p:cNvSpPr/>
          <p:nvPr/>
        </p:nvSpPr>
        <p:spPr>
          <a:xfrm>
            <a:off x="7148268" y="2068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4" name="타원 1033"/>
          <p:cNvSpPr/>
          <p:nvPr/>
        </p:nvSpPr>
        <p:spPr>
          <a:xfrm>
            <a:off x="9865207" y="24621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5" name="타원 1034"/>
          <p:cNvSpPr/>
          <p:nvPr/>
        </p:nvSpPr>
        <p:spPr>
          <a:xfrm>
            <a:off x="10548355" y="50735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94" name="차트 93"/>
          <p:cNvGraphicFramePr/>
          <p:nvPr>
            <p:extLst>
              <p:ext uri="{D42A27DB-BD31-4B8C-83A1-F6EECF244321}">
                <p14:modId xmlns:p14="http://schemas.microsoft.com/office/powerpoint/2010/main" val="2231814443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99" name="모서리가 둥근 직사각형 98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9" name="TextBox 8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12" name="모서리가 둥근 직사각형 111"/>
          <p:cNvSpPr/>
          <p:nvPr/>
        </p:nvSpPr>
        <p:spPr>
          <a:xfrm>
            <a:off x="3101070" y="2670969"/>
            <a:ext cx="2030337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2600166" y="324428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2599334" y="341992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모서리가 둥근 직사각형 123"/>
          <p:cNvSpPr/>
          <p:nvPr/>
        </p:nvSpPr>
        <p:spPr>
          <a:xfrm>
            <a:off x="3496071" y="342370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4087019" y="341901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3505680" y="2475558"/>
            <a:ext cx="16433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42" name="모서리가 둥근 직사각형 141"/>
          <p:cNvSpPr/>
          <p:nvPr/>
        </p:nvSpPr>
        <p:spPr>
          <a:xfrm>
            <a:off x="4454524" y="419490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7" name="TextBox 146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5582767" y="2505398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9117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1" name="TextBox 160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6469181" y="343328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7853023" y="343663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모서리가 둥근 직사각형 204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6" name="TextBox 205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모서리가 둥근 직사각형 207"/>
          <p:cNvSpPr/>
          <p:nvPr/>
        </p:nvSpPr>
        <p:spPr>
          <a:xfrm>
            <a:off x="6330960" y="419277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타원 232"/>
          <p:cNvSpPr/>
          <p:nvPr/>
        </p:nvSpPr>
        <p:spPr>
          <a:xfrm>
            <a:off x="3481902" y="2351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3098852" y="2673293"/>
            <a:ext cx="1038499" cy="245818"/>
          </a:xfrm>
          <a:prstGeom prst="roundRect">
            <a:avLst>
              <a:gd name="adj" fmla="val 4722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타원 268"/>
          <p:cNvSpPr/>
          <p:nvPr/>
        </p:nvSpPr>
        <p:spPr>
          <a:xfrm>
            <a:off x="2955315" y="26353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2599605" y="341901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3811446" y="341873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1960201" y="419490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94874" y="343350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6896942" y="343322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5575576" y="419277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타원 276"/>
          <p:cNvSpPr/>
          <p:nvPr/>
        </p:nvSpPr>
        <p:spPr>
          <a:xfrm>
            <a:off x="2948577" y="29789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4684854" y="2627684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3054714" y="2642022"/>
            <a:ext cx="445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26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3497868" y="322296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1" name="TextBox 280"/>
          <p:cNvSpPr txBox="1"/>
          <p:nvPr/>
        </p:nvSpPr>
        <p:spPr>
          <a:xfrm>
            <a:off x="3409484" y="338911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2" name="TextBox 281"/>
          <p:cNvSpPr txBox="1"/>
          <p:nvPr/>
        </p:nvSpPr>
        <p:spPr>
          <a:xfrm>
            <a:off x="2568574" y="339009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3" name="TextBox 282"/>
          <p:cNvSpPr txBox="1"/>
          <p:nvPr/>
        </p:nvSpPr>
        <p:spPr>
          <a:xfrm>
            <a:off x="4662410" y="338257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4" name="TextBox 283"/>
          <p:cNvSpPr txBox="1"/>
          <p:nvPr/>
        </p:nvSpPr>
        <p:spPr>
          <a:xfrm>
            <a:off x="3748420" y="338245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25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5" name="TextBox 284"/>
          <p:cNvSpPr txBox="1"/>
          <p:nvPr/>
        </p:nvSpPr>
        <p:spPr>
          <a:xfrm>
            <a:off x="3505679" y="401512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4655373" y="414827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1930882" y="415871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6690837" y="2485886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6683025" y="321681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6690836" y="400898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7903576" y="339952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6855557" y="339637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 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7884339" y="414619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5521013" y="415444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 :</a:t>
            </a:r>
          </a:p>
          <a:p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6486290" y="339197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300" name="TextBox 299"/>
          <p:cNvSpPr txBox="1"/>
          <p:nvPr/>
        </p:nvSpPr>
        <p:spPr>
          <a:xfrm>
            <a:off x="5543254" y="339693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309" name="그룹 308"/>
          <p:cNvGrpSpPr/>
          <p:nvPr/>
        </p:nvGrpSpPr>
        <p:grpSpPr>
          <a:xfrm>
            <a:off x="4575190" y="3606107"/>
            <a:ext cx="541814" cy="206404"/>
            <a:chOff x="4592054" y="3639995"/>
            <a:chExt cx="541814" cy="206404"/>
          </a:xfrm>
        </p:grpSpPr>
        <p:sp>
          <p:nvSpPr>
            <p:cNvPr id="310" name="모서리가 둥근 직사각형 30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1" name="양쪽 모서리가 둥근 사각형 31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2" name="양쪽 모서리가 둥근 사각형 31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15" name="오른쪽 화살표 31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1" name="그룹 330"/>
          <p:cNvGrpSpPr/>
          <p:nvPr/>
        </p:nvGrpSpPr>
        <p:grpSpPr>
          <a:xfrm>
            <a:off x="3010170" y="2878603"/>
            <a:ext cx="541814" cy="202437"/>
            <a:chOff x="3018408" y="2900227"/>
            <a:chExt cx="541814" cy="202437"/>
          </a:xfrm>
        </p:grpSpPr>
        <p:sp>
          <p:nvSpPr>
            <p:cNvPr id="332" name="모서리가 둥근 직사각형 331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양쪽 모서리가 둥근 사각형 332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양쪽 모서리가 둥근 사각형 333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337" name="오른쪽 화살표 336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5498117" y="2885426"/>
            <a:ext cx="541814" cy="200056"/>
            <a:chOff x="5506355" y="2914851"/>
            <a:chExt cx="541814" cy="200056"/>
          </a:xfrm>
        </p:grpSpPr>
        <p:sp>
          <p:nvSpPr>
            <p:cNvPr id="340" name="모서리가 둥근 직사각형 339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양쪽 모서리가 둥근 사각형 340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2" name="양쪽 모서리가 둥근 사각형 341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345" name="오른쪽 화살표 344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1" name="그룹 350"/>
          <p:cNvGrpSpPr/>
          <p:nvPr/>
        </p:nvGrpSpPr>
        <p:grpSpPr>
          <a:xfrm>
            <a:off x="5515117" y="3623500"/>
            <a:ext cx="541814" cy="206404"/>
            <a:chOff x="5506688" y="3662584"/>
            <a:chExt cx="541814" cy="206404"/>
          </a:xfrm>
        </p:grpSpPr>
        <p:sp>
          <p:nvSpPr>
            <p:cNvPr id="352" name="모서리가 둥근 직사각형 351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양쪽 모서리가 둥근 사각형 352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양쪽 모서리가 둥근 사각형 353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57" name="오른쪽 화살표 356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66" name="그룹 365"/>
          <p:cNvGrpSpPr/>
          <p:nvPr/>
        </p:nvGrpSpPr>
        <p:grpSpPr>
          <a:xfrm>
            <a:off x="2524228" y="3605137"/>
            <a:ext cx="541814" cy="200056"/>
            <a:chOff x="2541092" y="3651725"/>
            <a:chExt cx="541814" cy="200056"/>
          </a:xfrm>
        </p:grpSpPr>
        <p:sp>
          <p:nvSpPr>
            <p:cNvPr id="367" name="모서리가 둥근 직사각형 366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양쪽 모서리가 둥근 사각형 367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9" name="양쪽 모서리가 둥근 사각형 368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TextBox 369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372" name="오른쪽 화살표 371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3" name="그룹 372"/>
          <p:cNvGrpSpPr/>
          <p:nvPr/>
        </p:nvGrpSpPr>
        <p:grpSpPr>
          <a:xfrm>
            <a:off x="1891543" y="4390878"/>
            <a:ext cx="535464" cy="200056"/>
            <a:chOff x="1899781" y="4431552"/>
            <a:chExt cx="535464" cy="200056"/>
          </a:xfrm>
        </p:grpSpPr>
        <p:sp>
          <p:nvSpPr>
            <p:cNvPr id="374" name="모서리가 둥근 직사각형 373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양쪽 모서리가 둥근 사각형 37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양쪽 모서리가 둥근 사각형 375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379" name="오른쪽 화살표 378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0" name="그룹 379"/>
          <p:cNvGrpSpPr/>
          <p:nvPr/>
        </p:nvGrpSpPr>
        <p:grpSpPr>
          <a:xfrm>
            <a:off x="5502830" y="4395320"/>
            <a:ext cx="541814" cy="200056"/>
            <a:chOff x="5492018" y="4439169"/>
            <a:chExt cx="541814" cy="200056"/>
          </a:xfrm>
        </p:grpSpPr>
        <p:sp>
          <p:nvSpPr>
            <p:cNvPr id="381" name="모서리가 둥근 직사각형 380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양쪽 모서리가 둥근 사각형 381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3" name="양쪽 모서리가 둥근 사각형 38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386" name="오른쪽 화살표 385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7" name="그룹 386"/>
          <p:cNvGrpSpPr/>
          <p:nvPr/>
        </p:nvGrpSpPr>
        <p:grpSpPr>
          <a:xfrm>
            <a:off x="7760232" y="3620339"/>
            <a:ext cx="541814" cy="206404"/>
            <a:chOff x="7768470" y="3666093"/>
            <a:chExt cx="541814" cy="206404"/>
          </a:xfrm>
        </p:grpSpPr>
        <p:sp>
          <p:nvSpPr>
            <p:cNvPr id="388" name="모서리가 둥근 직사각형 38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양쪽 모서리가 둥근 사각형 38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0" name="양쪽 모서리가 둥근 사각형 38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93" name="오른쪽 화살표 39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94" name="모서리가 둥근 직사각형 393"/>
          <p:cNvSpPr/>
          <p:nvPr/>
        </p:nvSpPr>
        <p:spPr>
          <a:xfrm>
            <a:off x="477794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5" name="모서리가 둥근 직사각형 394"/>
          <p:cNvSpPr/>
          <p:nvPr/>
        </p:nvSpPr>
        <p:spPr>
          <a:xfrm>
            <a:off x="924222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6" name="모서리가 둥근 직사각형 395"/>
          <p:cNvSpPr/>
          <p:nvPr/>
        </p:nvSpPr>
        <p:spPr>
          <a:xfrm>
            <a:off x="1615518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2317171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8" name="직사각형 397"/>
          <p:cNvSpPr/>
          <p:nvPr/>
        </p:nvSpPr>
        <p:spPr>
          <a:xfrm>
            <a:off x="483240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2953224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0" name="모서리가 둥근 직사각형 399"/>
          <p:cNvSpPr/>
          <p:nvPr/>
        </p:nvSpPr>
        <p:spPr>
          <a:xfrm>
            <a:off x="3629828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1" name="직사각형 400"/>
          <p:cNvSpPr/>
          <p:nvPr/>
        </p:nvSpPr>
        <p:spPr>
          <a:xfrm>
            <a:off x="459106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225" name="표 2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950170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07" name="모서리가 둥근 직사각형 206"/>
          <p:cNvSpPr/>
          <p:nvPr/>
        </p:nvSpPr>
        <p:spPr>
          <a:xfrm>
            <a:off x="7328118" y="2678568"/>
            <a:ext cx="992545" cy="245961"/>
          </a:xfrm>
          <a:prstGeom prst="roundRect">
            <a:avLst>
              <a:gd name="adj" fmla="val 7631"/>
            </a:avLst>
          </a:prstGeom>
          <a:solidFill>
            <a:schemeClr val="tx1">
              <a:lumMod val="95000"/>
              <a:lumOff val="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0" name="모서리가 둥근 직사각형 209"/>
          <p:cNvSpPr/>
          <p:nvPr/>
        </p:nvSpPr>
        <p:spPr>
          <a:xfrm>
            <a:off x="5574561" y="2679425"/>
            <a:ext cx="1753707" cy="245818"/>
          </a:xfrm>
          <a:prstGeom prst="roundRect">
            <a:avLst>
              <a:gd name="adj" fmla="val 4722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1" name="TextBox 210"/>
          <p:cNvSpPr txBox="1"/>
          <p:nvPr/>
        </p:nvSpPr>
        <p:spPr>
          <a:xfrm>
            <a:off x="7855142" y="2649056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5530423" y="2663394"/>
            <a:ext cx="445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26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214646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7104543"/>
              </p:ext>
            </p:extLst>
          </p:nvPr>
        </p:nvGraphicFramePr>
        <p:xfrm>
          <a:off x="9488422" y="859353"/>
          <a:ext cx="2637675" cy="32225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Yard Crane 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28526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9924141"/>
              </p:ext>
            </p:extLst>
          </p:nvPr>
        </p:nvGraphicFramePr>
        <p:xfrm>
          <a:off x="625767" y="3861160"/>
          <a:ext cx="8216122" cy="9695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/>
                <a:gridCol w="1194486"/>
                <a:gridCol w="411892"/>
                <a:gridCol w="1112108"/>
                <a:gridCol w="337752"/>
                <a:gridCol w="2611394"/>
                <a:gridCol w="1955367"/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105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 smtClean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Pre</a:t>
                      </a:r>
                      <a:r>
                        <a:rPr lang="en-US" altLang="ko-KR" sz="800" baseline="0" dirty="0" smtClean="0"/>
                        <a:t> Move Distance</a:t>
                      </a:r>
                      <a:endParaRPr lang="ko-KR" altLang="en-US" sz="800" smtClean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Job Type</a:t>
                      </a:r>
                      <a:r>
                        <a:rPr lang="ko-KR" altLang="en-US" sz="800" smtClean="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r>
                        <a:rPr lang="ko-KR" altLang="en-US" sz="800" smtClean="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38" name="타원 33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9" name="타원 338"/>
          <p:cNvSpPr/>
          <p:nvPr/>
        </p:nvSpPr>
        <p:spPr>
          <a:xfrm>
            <a:off x="489706" y="38296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4" name="타원 343"/>
          <p:cNvSpPr/>
          <p:nvPr/>
        </p:nvSpPr>
        <p:spPr>
          <a:xfrm>
            <a:off x="5306211" y="23082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5" name="차트 144"/>
          <p:cNvGraphicFramePr/>
          <p:nvPr>
            <p:extLst>
              <p:ext uri="{D42A27DB-BD31-4B8C-83A1-F6EECF244321}">
                <p14:modId xmlns:p14="http://schemas.microsoft.com/office/powerpoint/2010/main" val="950374544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64" name="차트 16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43926808"/>
              </p:ext>
            </p:extLst>
          </p:nvPr>
        </p:nvGraphicFramePr>
        <p:xfrm>
          <a:off x="4314637" y="4135464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5" name="차트 16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362436"/>
              </p:ext>
            </p:extLst>
          </p:nvPr>
        </p:nvGraphicFramePr>
        <p:xfrm>
          <a:off x="6908597" y="4135465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3" name="모서리가 둥근 직사각형 252"/>
          <p:cNvSpPr/>
          <p:nvPr/>
        </p:nvSpPr>
        <p:spPr>
          <a:xfrm>
            <a:off x="2600166" y="239846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모서리가 둥근 직사각형 253"/>
          <p:cNvSpPr/>
          <p:nvPr/>
        </p:nvSpPr>
        <p:spPr>
          <a:xfrm>
            <a:off x="2599334" y="257410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3496071" y="257788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4087019" y="257319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4454524" y="334908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모서리가 둥근 직사각형 257"/>
          <p:cNvSpPr/>
          <p:nvPr/>
        </p:nvSpPr>
        <p:spPr>
          <a:xfrm>
            <a:off x="1957798" y="318694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67698" y="31879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0" name="TextBox 259"/>
          <p:cNvSpPr txBox="1"/>
          <p:nvPr/>
        </p:nvSpPr>
        <p:spPr>
          <a:xfrm>
            <a:off x="1906580" y="31465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1957801" y="334957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5590666" y="241194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89768" y="258757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6469181" y="258746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7853023" y="259081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2616306" y="241270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7" name="TextBox 266"/>
          <p:cNvSpPr txBox="1"/>
          <p:nvPr/>
        </p:nvSpPr>
        <p:spPr>
          <a:xfrm>
            <a:off x="2555188" y="237133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5604886" y="24247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9" name="TextBox 268"/>
          <p:cNvSpPr txBox="1"/>
          <p:nvPr/>
        </p:nvSpPr>
        <p:spPr>
          <a:xfrm>
            <a:off x="5543768" y="23833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5574929" y="317552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5581279" y="317654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72" name="TextBox 271"/>
          <p:cNvSpPr txBox="1"/>
          <p:nvPr/>
        </p:nvSpPr>
        <p:spPr>
          <a:xfrm>
            <a:off x="5525558" y="31213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6330960" y="334695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직사각형 273"/>
          <p:cNvSpPr/>
          <p:nvPr/>
        </p:nvSpPr>
        <p:spPr>
          <a:xfrm>
            <a:off x="2505307" y="240395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직사각형 274"/>
          <p:cNvSpPr/>
          <p:nvPr/>
        </p:nvSpPr>
        <p:spPr>
          <a:xfrm>
            <a:off x="1869983" y="319727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직사각형 275"/>
          <p:cNvSpPr/>
          <p:nvPr/>
        </p:nvSpPr>
        <p:spPr>
          <a:xfrm>
            <a:off x="5486784" y="2422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직사각형 276"/>
          <p:cNvSpPr/>
          <p:nvPr/>
        </p:nvSpPr>
        <p:spPr>
          <a:xfrm>
            <a:off x="5486784" y="3184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2599605" y="257319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3811446" y="257291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1960201" y="334908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모서리가 둥근 직사각형 280"/>
          <p:cNvSpPr/>
          <p:nvPr/>
        </p:nvSpPr>
        <p:spPr>
          <a:xfrm>
            <a:off x="5594874" y="258768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6896942" y="258740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575576" y="334695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TextBox 283"/>
          <p:cNvSpPr txBox="1"/>
          <p:nvPr/>
        </p:nvSpPr>
        <p:spPr>
          <a:xfrm>
            <a:off x="3497868" y="237714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5" name="TextBox 284"/>
          <p:cNvSpPr txBox="1"/>
          <p:nvPr/>
        </p:nvSpPr>
        <p:spPr>
          <a:xfrm>
            <a:off x="3409484" y="254329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568574" y="254427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4662410" y="253675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3748420" y="253663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25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3505679" y="316930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4655373" y="330245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1930882" y="331289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6683025" y="237099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6690836" y="316316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7903576" y="255370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6855557" y="255055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 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7884339" y="330037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7" name="TextBox 296"/>
          <p:cNvSpPr txBox="1"/>
          <p:nvPr/>
        </p:nvSpPr>
        <p:spPr>
          <a:xfrm>
            <a:off x="5521013" y="330862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 :</a:t>
            </a:r>
          </a:p>
          <a:p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6486290" y="254615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5543254" y="255111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300" name="그룹 299"/>
          <p:cNvGrpSpPr/>
          <p:nvPr/>
        </p:nvGrpSpPr>
        <p:grpSpPr>
          <a:xfrm>
            <a:off x="4583816" y="2758262"/>
            <a:ext cx="541814" cy="206404"/>
            <a:chOff x="4592054" y="3639995"/>
            <a:chExt cx="541814" cy="206404"/>
          </a:xfrm>
        </p:grpSpPr>
        <p:sp>
          <p:nvSpPr>
            <p:cNvPr id="301" name="모서리가 둥근 직사각형 300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2" name="양쪽 모서리가 둥근 사각형 301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3" name="양쪽 모서리가 둥근 사각형 302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06" name="오른쪽 화살표 30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7" name="그룹 306"/>
          <p:cNvGrpSpPr/>
          <p:nvPr/>
        </p:nvGrpSpPr>
        <p:grpSpPr>
          <a:xfrm>
            <a:off x="5515117" y="2777680"/>
            <a:ext cx="541814" cy="206404"/>
            <a:chOff x="5506688" y="3662584"/>
            <a:chExt cx="541814" cy="206404"/>
          </a:xfrm>
        </p:grpSpPr>
        <p:sp>
          <p:nvSpPr>
            <p:cNvPr id="308" name="모서리가 둥근 직사각형 307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양쪽 모서리가 둥근 사각형 308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양쪽 모서리가 둥근 사각형 309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13" name="오른쪽 화살표 312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4" name="그룹 313"/>
          <p:cNvGrpSpPr/>
          <p:nvPr/>
        </p:nvGrpSpPr>
        <p:grpSpPr>
          <a:xfrm>
            <a:off x="2532854" y="2757292"/>
            <a:ext cx="541814" cy="200056"/>
            <a:chOff x="2541092" y="3651725"/>
            <a:chExt cx="541814" cy="200056"/>
          </a:xfrm>
        </p:grpSpPr>
        <p:sp>
          <p:nvSpPr>
            <p:cNvPr id="315" name="모서리가 둥근 직사각형 314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양쪽 모서리가 둥근 사각형 315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7" name="양쪽 모서리가 둥근 사각형 31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320" name="오른쪽 화살표 31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1" name="그룹 320"/>
          <p:cNvGrpSpPr/>
          <p:nvPr/>
        </p:nvGrpSpPr>
        <p:grpSpPr>
          <a:xfrm>
            <a:off x="1891543" y="3545058"/>
            <a:ext cx="535464" cy="200056"/>
            <a:chOff x="1899781" y="4431552"/>
            <a:chExt cx="535464" cy="200056"/>
          </a:xfrm>
        </p:grpSpPr>
        <p:sp>
          <p:nvSpPr>
            <p:cNvPr id="322" name="모서리가 둥근 직사각형 32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양쪽 모서리가 둥근 사각형 32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4" name="양쪽 모서리가 둥근 사각형 32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327" name="오른쪽 화살표 326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5502830" y="3549500"/>
            <a:ext cx="541814" cy="200056"/>
            <a:chOff x="5492018" y="4439169"/>
            <a:chExt cx="541814" cy="200056"/>
          </a:xfrm>
        </p:grpSpPr>
        <p:sp>
          <p:nvSpPr>
            <p:cNvPr id="329" name="모서리가 둥근 직사각형 328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양쪽 모서리가 둥근 사각형 329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양쪽 모서리가 둥근 사각형 330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334" name="오른쪽 화살표 33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5" name="그룹 334"/>
          <p:cNvGrpSpPr/>
          <p:nvPr/>
        </p:nvGrpSpPr>
        <p:grpSpPr>
          <a:xfrm>
            <a:off x="7760232" y="2774519"/>
            <a:ext cx="541814" cy="206404"/>
            <a:chOff x="7768470" y="3666093"/>
            <a:chExt cx="541814" cy="206404"/>
          </a:xfrm>
        </p:grpSpPr>
        <p:sp>
          <p:nvSpPr>
            <p:cNvPr id="336" name="모서리가 둥근 직사각형 335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양쪽 모서리가 둥근 사각형 336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0" name="양쪽 모서리가 둥근 사각형 33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43" name="오른쪽 화살표 34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6" name="TextBox 345"/>
          <p:cNvSpPr txBox="1"/>
          <p:nvPr/>
        </p:nvSpPr>
        <p:spPr>
          <a:xfrm>
            <a:off x="5399162" y="234469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31" name="표 1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262895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5873249"/>
              </p:ext>
            </p:extLst>
          </p:nvPr>
        </p:nvGraphicFramePr>
        <p:xfrm>
          <a:off x="9488422" y="859353"/>
          <a:ext cx="2637675" cy="32225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블록의</a:t>
                      </a:r>
                      <a:r>
                        <a:rPr lang="en-US" altLang="ko-KR" sz="800" baseline="0" dirty="0" smtClean="0">
                          <a:effectLst/>
                        </a:rPr>
                        <a:t> YC</a:t>
                      </a:r>
                      <a:r>
                        <a:rPr lang="ko-KR" altLang="en-US" sz="800" baseline="0" smtClean="0">
                          <a:effectLst/>
                        </a:rPr>
                        <a:t>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Yard Crane 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타원 33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9" name="타원 338"/>
          <p:cNvSpPr/>
          <p:nvPr/>
        </p:nvSpPr>
        <p:spPr>
          <a:xfrm>
            <a:off x="470655" y="4077287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0" name="타원 339"/>
          <p:cNvSpPr/>
          <p:nvPr/>
        </p:nvSpPr>
        <p:spPr>
          <a:xfrm>
            <a:off x="463035" y="5046932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1" name="타원 340"/>
          <p:cNvSpPr/>
          <p:nvPr/>
        </p:nvSpPr>
        <p:spPr>
          <a:xfrm>
            <a:off x="470655" y="5928947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9" name="차트 148"/>
          <p:cNvGraphicFramePr/>
          <p:nvPr>
            <p:extLst>
              <p:ext uri="{D42A27DB-BD31-4B8C-83A1-F6EECF244321}">
                <p14:modId xmlns:p14="http://schemas.microsoft.com/office/powerpoint/2010/main" val="948068934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4" name="모서리가 둥근 직사각형 133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2600166" y="239846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2599334" y="257410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3496071" y="257788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4087019" y="257319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4454524" y="334908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1957798" y="318694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모서리가 둥근 직사각형 140"/>
          <p:cNvSpPr/>
          <p:nvPr/>
        </p:nvSpPr>
        <p:spPr>
          <a:xfrm>
            <a:off x="1967698" y="31879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2" name="TextBox 141"/>
          <p:cNvSpPr txBox="1"/>
          <p:nvPr/>
        </p:nvSpPr>
        <p:spPr>
          <a:xfrm>
            <a:off x="1906580" y="31465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1957801" y="334957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0666" y="241194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5589768" y="258757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6469181" y="258746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7853023" y="259081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8" name="모서리가 둥근 직사각형 147"/>
          <p:cNvSpPr/>
          <p:nvPr/>
        </p:nvSpPr>
        <p:spPr>
          <a:xfrm>
            <a:off x="2616306" y="241270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2555188" y="237133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5604886" y="24247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3" name="TextBox 152"/>
          <p:cNvSpPr txBox="1"/>
          <p:nvPr/>
        </p:nvSpPr>
        <p:spPr>
          <a:xfrm>
            <a:off x="5543768" y="23833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574929" y="317552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5581279" y="317654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6" name="TextBox 155"/>
          <p:cNvSpPr txBox="1"/>
          <p:nvPr/>
        </p:nvSpPr>
        <p:spPr>
          <a:xfrm>
            <a:off x="5525558" y="31213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6330960" y="334695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직사각형 157"/>
          <p:cNvSpPr/>
          <p:nvPr/>
        </p:nvSpPr>
        <p:spPr>
          <a:xfrm>
            <a:off x="2505307" y="240395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직사각형 158"/>
          <p:cNvSpPr/>
          <p:nvPr/>
        </p:nvSpPr>
        <p:spPr>
          <a:xfrm>
            <a:off x="1869983" y="319727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5486784" y="2422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1" name="직사각형 160"/>
          <p:cNvSpPr/>
          <p:nvPr/>
        </p:nvSpPr>
        <p:spPr>
          <a:xfrm>
            <a:off x="5486784" y="3184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모서리가 둥근 직사각형 161"/>
          <p:cNvSpPr/>
          <p:nvPr/>
        </p:nvSpPr>
        <p:spPr>
          <a:xfrm>
            <a:off x="2599605" y="257319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모서리가 둥근 직사각형 162"/>
          <p:cNvSpPr/>
          <p:nvPr/>
        </p:nvSpPr>
        <p:spPr>
          <a:xfrm>
            <a:off x="3811446" y="257291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1960201" y="334908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5594874" y="258768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6896942" y="258740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575576" y="334695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8" name="TextBox 167"/>
          <p:cNvSpPr txBox="1"/>
          <p:nvPr/>
        </p:nvSpPr>
        <p:spPr>
          <a:xfrm>
            <a:off x="3497868" y="237714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3409484" y="254329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2568574" y="254427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4662410" y="253675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3748420" y="253663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25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3505679" y="316930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4655373" y="330245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1930882" y="331289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6683025" y="237099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690836" y="316316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7903576" y="255370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6855557" y="255055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 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7884339" y="330037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5521013" y="330862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 :</a:t>
            </a:r>
          </a:p>
          <a:p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6486290" y="254615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5543254" y="255111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184" name="그룹 183"/>
          <p:cNvGrpSpPr/>
          <p:nvPr/>
        </p:nvGrpSpPr>
        <p:grpSpPr>
          <a:xfrm>
            <a:off x="4583816" y="2758262"/>
            <a:ext cx="541814" cy="206404"/>
            <a:chOff x="4592054" y="3639995"/>
            <a:chExt cx="541814" cy="206404"/>
          </a:xfrm>
        </p:grpSpPr>
        <p:sp>
          <p:nvSpPr>
            <p:cNvPr id="185" name="모서리가 둥근 직사각형 184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6" name="양쪽 모서리가 둥근 사각형 185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7" name="양쪽 모서리가 둥근 사각형 186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90" name="오른쪽 화살표 189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1" name="그룹 190"/>
          <p:cNvGrpSpPr/>
          <p:nvPr/>
        </p:nvGrpSpPr>
        <p:grpSpPr>
          <a:xfrm>
            <a:off x="5515117" y="2777680"/>
            <a:ext cx="541814" cy="206404"/>
            <a:chOff x="5506688" y="3662584"/>
            <a:chExt cx="541814" cy="206404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양쪽 모서리가 둥근 사각형 192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4" name="양쪽 모서리가 둥근 사각형 193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197" name="오른쪽 화살표 196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8" name="그룹 197"/>
          <p:cNvGrpSpPr/>
          <p:nvPr/>
        </p:nvGrpSpPr>
        <p:grpSpPr>
          <a:xfrm>
            <a:off x="2532854" y="2757292"/>
            <a:ext cx="541814" cy="200056"/>
            <a:chOff x="2541092" y="3651725"/>
            <a:chExt cx="541814" cy="200056"/>
          </a:xfrm>
        </p:grpSpPr>
        <p:sp>
          <p:nvSpPr>
            <p:cNvPr id="199" name="모서리가 둥근 직사각형 198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양쪽 모서리가 둥근 사각형 199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1" name="양쪽 모서리가 둥근 사각형 200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1891543" y="3545058"/>
            <a:ext cx="535464" cy="200056"/>
            <a:chOff x="1899781" y="4431552"/>
            <a:chExt cx="53546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11" name="오른쪽 화살표 210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2" name="그룹 211"/>
          <p:cNvGrpSpPr/>
          <p:nvPr/>
        </p:nvGrpSpPr>
        <p:grpSpPr>
          <a:xfrm>
            <a:off x="5502830" y="3549500"/>
            <a:ext cx="541814" cy="200056"/>
            <a:chOff x="5492018" y="4439169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9" name="오른쪽 화살표 21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0" name="그룹 219"/>
          <p:cNvGrpSpPr/>
          <p:nvPr/>
        </p:nvGrpSpPr>
        <p:grpSpPr>
          <a:xfrm>
            <a:off x="7760232" y="2774519"/>
            <a:ext cx="541814" cy="206404"/>
            <a:chOff x="7768470" y="3666093"/>
            <a:chExt cx="541814" cy="206404"/>
          </a:xfrm>
        </p:grpSpPr>
        <p:sp>
          <p:nvSpPr>
            <p:cNvPr id="221" name="모서리가 둥근 직사각형 220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27" name="오른쪽 화살표 22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28" name="타원 227"/>
          <p:cNvSpPr/>
          <p:nvPr/>
        </p:nvSpPr>
        <p:spPr>
          <a:xfrm>
            <a:off x="1696236" y="30893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1789187" y="312574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230" name="타원 229"/>
          <p:cNvSpPr/>
          <p:nvPr/>
        </p:nvSpPr>
        <p:spPr>
          <a:xfrm>
            <a:off x="5306211" y="30798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6" name="TextBox 325"/>
          <p:cNvSpPr txBox="1"/>
          <p:nvPr/>
        </p:nvSpPr>
        <p:spPr>
          <a:xfrm>
            <a:off x="5399162" y="311622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327" name="표 3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9153915"/>
              </p:ext>
            </p:extLst>
          </p:nvPr>
        </p:nvGraphicFramePr>
        <p:xfrm>
          <a:off x="625767" y="3861160"/>
          <a:ext cx="8216122" cy="29085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/>
                <a:gridCol w="1194486"/>
                <a:gridCol w="411892"/>
                <a:gridCol w="1112108"/>
                <a:gridCol w="337752"/>
                <a:gridCol w="2611394"/>
                <a:gridCol w="1955367"/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9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 smtClean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Pre</a:t>
                      </a:r>
                      <a:r>
                        <a:rPr lang="en-US" altLang="ko-KR" sz="800" baseline="0" dirty="0" smtClean="0"/>
                        <a:t> Move Distance</a:t>
                      </a:r>
                      <a:endParaRPr lang="ko-KR" altLang="en-US" sz="800" smtClean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Job Type</a:t>
                      </a:r>
                      <a:r>
                        <a:rPr lang="ko-KR" altLang="en-US" sz="800" smtClean="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r>
                        <a:rPr lang="ko-KR" altLang="en-US" sz="800" smtClean="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D01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D02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329" name="차트 32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6037921"/>
              </p:ext>
            </p:extLst>
          </p:nvPr>
        </p:nvGraphicFramePr>
        <p:xfrm>
          <a:off x="4314637" y="4135464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30" name="차트 32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00414478"/>
              </p:ext>
            </p:extLst>
          </p:nvPr>
        </p:nvGraphicFramePr>
        <p:xfrm>
          <a:off x="6908597" y="4135465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1" name="차트 33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78755421"/>
              </p:ext>
            </p:extLst>
          </p:nvPr>
        </p:nvGraphicFramePr>
        <p:xfrm>
          <a:off x="4319194" y="509237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32" name="차트 33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100867"/>
              </p:ext>
            </p:extLst>
          </p:nvPr>
        </p:nvGraphicFramePr>
        <p:xfrm>
          <a:off x="6913154" y="509237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33" name="차트 3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7479283"/>
              </p:ext>
            </p:extLst>
          </p:nvPr>
        </p:nvGraphicFramePr>
        <p:xfrm>
          <a:off x="4312748" y="606369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34" name="차트 3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6424366"/>
              </p:ext>
            </p:extLst>
          </p:nvPr>
        </p:nvGraphicFramePr>
        <p:xfrm>
          <a:off x="6906708" y="606369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33" name="표 1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402945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864116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블록의</a:t>
                      </a:r>
                      <a:r>
                        <a:rPr lang="en-US" altLang="ko-KR" sz="800" baseline="0" dirty="0" smtClean="0">
                          <a:effectLst/>
                        </a:rPr>
                        <a:t> YC</a:t>
                      </a:r>
                      <a:r>
                        <a:rPr lang="ko-KR" altLang="en-US" sz="800" baseline="0" smtClean="0">
                          <a:effectLst/>
                        </a:rPr>
                        <a:t>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7" name="타원 36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1" name="모서리가 둥근 직사각형 60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2" name="차트 61"/>
          <p:cNvGraphicFramePr/>
          <p:nvPr>
            <p:extLst>
              <p:ext uri="{D42A27DB-BD31-4B8C-83A1-F6EECF244321}">
                <p14:modId xmlns:p14="http://schemas.microsoft.com/office/powerpoint/2010/main" val="2582056207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3" name="모서리가 둥근 직사각형 42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graphicFrame>
        <p:nvGraphicFramePr>
          <p:cNvPr id="45" name="표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4753089"/>
              </p:ext>
            </p:extLst>
          </p:nvPr>
        </p:nvGraphicFramePr>
        <p:xfrm>
          <a:off x="625767" y="2365735"/>
          <a:ext cx="8216122" cy="4847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/>
                <a:gridCol w="1194486"/>
                <a:gridCol w="411892"/>
                <a:gridCol w="1112108"/>
                <a:gridCol w="337752"/>
                <a:gridCol w="2611394"/>
                <a:gridCol w="1955367"/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9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 smtClean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Pre</a:t>
                      </a:r>
                      <a:r>
                        <a:rPr lang="en-US" altLang="ko-KR" sz="800" baseline="0" dirty="0" smtClean="0"/>
                        <a:t> Move Distance</a:t>
                      </a:r>
                      <a:endParaRPr lang="ko-KR" altLang="en-US" sz="800" smtClean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Job Type</a:t>
                      </a:r>
                      <a:r>
                        <a:rPr lang="ko-KR" altLang="en-US" sz="800" smtClean="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r>
                        <a:rPr lang="ko-KR" altLang="en-US" sz="800" smtClean="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A01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A02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B01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B02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46" name="차트 4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5931232"/>
              </p:ext>
            </p:extLst>
          </p:nvPr>
        </p:nvGraphicFramePr>
        <p:xfrm>
          <a:off x="4314637" y="2640039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" name="차트 4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8348426"/>
              </p:ext>
            </p:extLst>
          </p:nvPr>
        </p:nvGraphicFramePr>
        <p:xfrm>
          <a:off x="6908597" y="2640040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8" name="차트 4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6008050"/>
              </p:ext>
            </p:extLst>
          </p:nvPr>
        </p:nvGraphicFramePr>
        <p:xfrm>
          <a:off x="4319194" y="359695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9" name="차트 4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2407053"/>
              </p:ext>
            </p:extLst>
          </p:nvPr>
        </p:nvGraphicFramePr>
        <p:xfrm>
          <a:off x="6913154" y="359695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50" name="차트 4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1875325"/>
              </p:ext>
            </p:extLst>
          </p:nvPr>
        </p:nvGraphicFramePr>
        <p:xfrm>
          <a:off x="4312748" y="456826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51" name="차트 5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4131462"/>
              </p:ext>
            </p:extLst>
          </p:nvPr>
        </p:nvGraphicFramePr>
        <p:xfrm>
          <a:off x="6906708" y="456826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52" name="타원 51"/>
          <p:cNvSpPr/>
          <p:nvPr/>
        </p:nvSpPr>
        <p:spPr>
          <a:xfrm>
            <a:off x="562295" y="24763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47936" y="35168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547936" y="45368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552052" y="55827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552052" y="64218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7" name="차트 5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9363373"/>
              </p:ext>
            </p:extLst>
          </p:nvPr>
        </p:nvGraphicFramePr>
        <p:xfrm>
          <a:off x="4319194" y="553958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58" name="차트 5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1188867"/>
              </p:ext>
            </p:extLst>
          </p:nvPr>
        </p:nvGraphicFramePr>
        <p:xfrm>
          <a:off x="6913154" y="553958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9" name="차트 5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3055529"/>
              </p:ext>
            </p:extLst>
          </p:nvPr>
        </p:nvGraphicFramePr>
        <p:xfrm>
          <a:off x="4312748" y="651089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60" name="차트 5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5196138"/>
              </p:ext>
            </p:extLst>
          </p:nvPr>
        </p:nvGraphicFramePr>
        <p:xfrm>
          <a:off x="6906708" y="651089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613034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aphicFrame>
        <p:nvGraphicFramePr>
          <p:cNvPr id="918" name="차트 917"/>
          <p:cNvGraphicFramePr/>
          <p:nvPr>
            <p:extLst>
              <p:ext uri="{D42A27DB-BD31-4B8C-83A1-F6EECF244321}">
                <p14:modId xmlns:p14="http://schemas.microsoft.com/office/powerpoint/2010/main" val="1504802696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3780248"/>
              </p:ext>
            </p:extLst>
          </p:nvPr>
        </p:nvGraphicFramePr>
        <p:xfrm>
          <a:off x="9488422" y="859353"/>
          <a:ext cx="2637675" cy="4469344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&amp; job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type Toggle Switch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Job / </a:t>
                      </a:r>
                      <a:r>
                        <a:rPr kumimoji="1" lang="en-US" altLang="ko-KR" sz="8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작업 비율 그래프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Non, </a:t>
                      </a:r>
                      <a:r>
                        <a:rPr kumimoji="1" lang="en-US" altLang="ko-KR" sz="8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Container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수 및 예측 데이터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최근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동안 각 블록의 </a:t>
                      </a:r>
                      <a:r>
                        <a:rPr kumimoji="1" lang="en-US" altLang="ko-KR" sz="8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비율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그래프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색상 및 수치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추이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생산성 색상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Non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/Non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특성에 따른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구성 비율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General/Danger/Reefer/ </a:t>
                      </a:r>
                      <a:r>
                        <a:rPr kumimoji="1" lang="en-US" altLang="ko-KR" sz="800" b="0" i="0" u="none" strike="sng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Bundle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Non : General/Danger/Reefer/ </a:t>
                      </a:r>
                      <a:r>
                        <a:rPr kumimoji="1" lang="en-US" altLang="ko-KR" sz="800" b="0" i="0" u="none" strike="sng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/ Non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Workload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보기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수출입 분석 보기 버튼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980" name="모서리가 둥근 직사각형 979"/>
          <p:cNvSpPr/>
          <p:nvPr/>
        </p:nvSpPr>
        <p:spPr>
          <a:xfrm>
            <a:off x="1938608" y="604600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모서리가 둥근 직사각형 980"/>
          <p:cNvSpPr/>
          <p:nvPr/>
        </p:nvSpPr>
        <p:spPr>
          <a:xfrm>
            <a:off x="1938607" y="6189885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직사각형 982"/>
          <p:cNvSpPr/>
          <p:nvPr/>
        </p:nvSpPr>
        <p:spPr>
          <a:xfrm>
            <a:off x="1274459" y="5976287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986" name="직사각형 985"/>
          <p:cNvSpPr/>
          <p:nvPr/>
        </p:nvSpPr>
        <p:spPr>
          <a:xfrm>
            <a:off x="1229268" y="5804996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987" name="모서리가 둥근 직사각형 986"/>
          <p:cNvSpPr/>
          <p:nvPr/>
        </p:nvSpPr>
        <p:spPr>
          <a:xfrm>
            <a:off x="1243595" y="5806662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358" y="2195070"/>
            <a:ext cx="8348846" cy="3547745"/>
          </a:xfrm>
          <a:prstGeom prst="rect">
            <a:avLst/>
          </a:prstGeom>
        </p:spPr>
      </p:pic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7869784" y="1003300"/>
            <a:ext cx="180000" cy="185792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9" name="타원 1028"/>
          <p:cNvSpPr/>
          <p:nvPr/>
        </p:nvSpPr>
        <p:spPr>
          <a:xfrm>
            <a:off x="540358" y="22686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1" name="타원 1030"/>
          <p:cNvSpPr/>
          <p:nvPr/>
        </p:nvSpPr>
        <p:spPr>
          <a:xfrm>
            <a:off x="1144062" y="57108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/>
              <a:t> </a:t>
            </a:r>
            <a:r>
              <a:rPr lang="ko-KR" altLang="en-US" sz="700" b="1" smtClean="0"/>
              <a:t>분석</a:t>
            </a:r>
            <a:endParaRPr lang="ko-KR" altLang="en-US" sz="700" b="1"/>
          </a:p>
        </p:txBody>
      </p:sp>
      <p:sp>
        <p:nvSpPr>
          <p:cNvPr id="143" name="타원 142"/>
          <p:cNvSpPr/>
          <p:nvPr/>
        </p:nvSpPr>
        <p:spPr>
          <a:xfrm>
            <a:off x="2841988" y="23571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7598143" y="205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9769950" y="25395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10565865" y="47233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3078486" y="2489894"/>
            <a:ext cx="2046223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" name="그룹 2"/>
          <p:cNvGrpSpPr/>
          <p:nvPr/>
        </p:nvGrpSpPr>
        <p:grpSpPr>
          <a:xfrm>
            <a:off x="3055107" y="2599329"/>
            <a:ext cx="2070136" cy="288721"/>
            <a:chOff x="3306945" y="2424105"/>
            <a:chExt cx="468228" cy="463950"/>
          </a:xfrm>
        </p:grpSpPr>
        <p:sp>
          <p:nvSpPr>
            <p:cNvPr id="993" name="모서리가 둥근 직사각형 992"/>
            <p:cNvSpPr/>
            <p:nvPr/>
          </p:nvSpPr>
          <p:spPr>
            <a:xfrm>
              <a:off x="3313572" y="2489928"/>
              <a:ext cx="230631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3545192" y="2492171"/>
              <a:ext cx="229981" cy="395884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306945" y="2432308"/>
              <a:ext cx="120446" cy="321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accent1">
                      <a:lumMod val="75000"/>
                    </a:schemeClr>
                  </a:solidFill>
                </a:rPr>
                <a:t>↘ 52% </a:t>
              </a:r>
              <a:r>
                <a:rPr lang="en-US" altLang="ko-KR" sz="700" b="1" dirty="0" smtClean="0">
                  <a:solidFill>
                    <a:srgbClr val="FF0000"/>
                  </a:solidFill>
                </a:rPr>
                <a:t>↗</a:t>
              </a:r>
              <a:endParaRPr lang="ko-KR" altLang="en-US" sz="700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3536230" y="2424105"/>
              <a:ext cx="120084" cy="321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rgbClr val="FF0000"/>
                  </a:solidFill>
                </a:rPr>
                <a:t>↗ 48</a:t>
              </a:r>
              <a:r>
                <a:rPr lang="en-US" altLang="ko-KR" sz="700" dirty="0" smtClean="0"/>
                <a:t>% </a:t>
              </a:r>
              <a:r>
                <a:rPr lang="en-US" altLang="ko-KR" sz="700" b="1" dirty="0" smtClean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700"/>
            </a:p>
          </p:txBody>
        </p:sp>
      </p:grpSp>
      <p:sp>
        <p:nvSpPr>
          <p:cNvPr id="181" name="모서리가 둥근 직사각형 180"/>
          <p:cNvSpPr/>
          <p:nvPr/>
        </p:nvSpPr>
        <p:spPr>
          <a:xfrm>
            <a:off x="2607323" y="3244588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974850" y="4042989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7" name="모서리가 둥근 직사각형 196"/>
          <p:cNvSpPr/>
          <p:nvPr/>
        </p:nvSpPr>
        <p:spPr>
          <a:xfrm>
            <a:off x="5567363" y="250796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579700" y="4037672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3" name="직사각형 222"/>
          <p:cNvSpPr/>
          <p:nvPr/>
        </p:nvSpPr>
        <p:spPr>
          <a:xfrm>
            <a:off x="2983706" y="249165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5468929" y="2491655"/>
            <a:ext cx="71935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2508048" y="324277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1866353" y="404476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5466518" y="326140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75980" y="404476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모서리가 둥근 직사각형 235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237" name="타원 236"/>
          <p:cNvSpPr/>
          <p:nvPr/>
        </p:nvSpPr>
        <p:spPr>
          <a:xfrm>
            <a:off x="683614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8" name="모서리가 둥근 직사각형 237"/>
          <p:cNvSpPr/>
          <p:nvPr/>
        </p:nvSpPr>
        <p:spPr>
          <a:xfrm>
            <a:off x="5589117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9" name="TextBox 238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45" name="TextBox 244"/>
          <p:cNvSpPr txBox="1"/>
          <p:nvPr/>
        </p:nvSpPr>
        <p:spPr>
          <a:xfrm>
            <a:off x="5543768" y="32215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5581279" y="403760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525558" y="39976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3097372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49" name="TextBox 248"/>
          <p:cNvSpPr txBox="1"/>
          <p:nvPr/>
        </p:nvSpPr>
        <p:spPr>
          <a:xfrm>
            <a:off x="3041651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4" name="모서리가 둥근 직사각형 253"/>
          <p:cNvSpPr/>
          <p:nvPr/>
        </p:nvSpPr>
        <p:spPr>
          <a:xfrm>
            <a:off x="2625197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55" name="TextBox 254"/>
          <p:cNvSpPr txBox="1"/>
          <p:nvPr/>
        </p:nvSpPr>
        <p:spPr>
          <a:xfrm>
            <a:off x="2564079" y="32215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1977662" y="405372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57" name="TextBox 256"/>
          <p:cNvSpPr txBox="1"/>
          <p:nvPr/>
        </p:nvSpPr>
        <p:spPr>
          <a:xfrm>
            <a:off x="1921941" y="400617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3275550" y="2468447"/>
            <a:ext cx="9877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125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2821257" y="3221502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2183364" y="4024552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5781158" y="247011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7" name="TextBox 266"/>
          <p:cNvSpPr txBox="1"/>
          <p:nvPr/>
        </p:nvSpPr>
        <p:spPr>
          <a:xfrm>
            <a:off x="5774808" y="321306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774808" y="400681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541092" y="3651725"/>
            <a:ext cx="541814" cy="200056"/>
            <a:chOff x="2541092" y="3651725"/>
            <a:chExt cx="541814" cy="200056"/>
          </a:xfrm>
        </p:grpSpPr>
        <p:sp>
          <p:nvSpPr>
            <p:cNvPr id="151" name="모서리가 둥근 직사각형 150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양쪽 모서리가 둥근 사각형 152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4" name="양쪽 모서리가 둥근 사각형 153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157" name="오른쪽 화살표 156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" name="그룹 3"/>
          <p:cNvGrpSpPr/>
          <p:nvPr/>
        </p:nvGrpSpPr>
        <p:grpSpPr>
          <a:xfrm>
            <a:off x="4592054" y="3639995"/>
            <a:ext cx="541814" cy="206404"/>
            <a:chOff x="4592054" y="3639995"/>
            <a:chExt cx="541814" cy="206404"/>
          </a:xfrm>
        </p:grpSpPr>
        <p:sp>
          <p:nvSpPr>
            <p:cNvPr id="160" name="모서리가 둥근 직사각형 15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양쪽 모서리가 둥근 사각형 162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5" name="양쪽 모서리가 둥근 사각형 164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71" name="오른쪽 화살표 170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1899781" y="4431552"/>
            <a:ext cx="535464" cy="200056"/>
            <a:chOff x="1899781" y="4431552"/>
            <a:chExt cx="535464" cy="200056"/>
          </a:xfrm>
        </p:grpSpPr>
        <p:sp>
          <p:nvSpPr>
            <p:cNvPr id="172" name="모서리가 둥근 직사각형 17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3" name="양쪽 모서리가 둥근 사각형 17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4" name="양쪽 모서리가 둥근 사각형 17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0" name="오른쪽 화살표 199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5492018" y="4439169"/>
            <a:ext cx="541814" cy="200056"/>
            <a:chOff x="5492018" y="4439169"/>
            <a:chExt cx="541814" cy="200056"/>
          </a:xfrm>
        </p:grpSpPr>
        <p:sp>
          <p:nvSpPr>
            <p:cNvPr id="201" name="모서리가 둥근 직사각형 200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양쪽 모서리가 둥근 사각형 201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3078306" y="2884810"/>
            <a:ext cx="2052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3018408" y="2893877"/>
            <a:ext cx="541814" cy="202437"/>
            <a:chOff x="3018408" y="2900227"/>
            <a:chExt cx="541814" cy="202437"/>
          </a:xfrm>
        </p:grpSpPr>
        <p:sp>
          <p:nvSpPr>
            <p:cNvPr id="241" name="모서리가 둥근 직사각형 240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3" name="양쪽 모서리가 둥근 사각형 242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252" name="오른쪽 화살표 251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3" name="모서리가 둥근 직사각형 252"/>
          <p:cNvSpPr/>
          <p:nvPr/>
        </p:nvSpPr>
        <p:spPr>
          <a:xfrm>
            <a:off x="5574712" y="2911441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5506355" y="2914851"/>
            <a:ext cx="541814" cy="200056"/>
            <a:chOff x="5506355" y="2914851"/>
            <a:chExt cx="541814" cy="200056"/>
          </a:xfrm>
        </p:grpSpPr>
        <p:sp>
          <p:nvSpPr>
            <p:cNvPr id="258" name="모서리가 둥근 직사각형 257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1" name="양쪽 모서리가 둥근 사각형 260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2" name="양쪽 모서리가 둥근 사각형 261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269" name="오른쪽 화살표 268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0" name="모서리가 둥근 직사각형 269"/>
          <p:cNvSpPr/>
          <p:nvPr/>
        </p:nvSpPr>
        <p:spPr>
          <a:xfrm>
            <a:off x="2611063" y="364903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3804864" y="3649034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1968633" y="4431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6972806" y="36647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8498" y="36647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" name="그룹 9"/>
          <p:cNvGrpSpPr/>
          <p:nvPr/>
        </p:nvGrpSpPr>
        <p:grpSpPr>
          <a:xfrm>
            <a:off x="5506688" y="3662584"/>
            <a:ext cx="541814" cy="206404"/>
            <a:chOff x="5506688" y="3662584"/>
            <a:chExt cx="541814" cy="206404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양쪽 모서리가 둥근 사각형 27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7" name="양쪽 모서리가 둥근 사각형 27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80" name="오른쪽 화살표 27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7768470" y="3666093"/>
            <a:ext cx="541814" cy="206404"/>
            <a:chOff x="7768470" y="3666093"/>
            <a:chExt cx="541814" cy="206404"/>
          </a:xfrm>
        </p:grpSpPr>
        <p:sp>
          <p:nvSpPr>
            <p:cNvPr id="281" name="모서리가 둥근 직사각형 280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2" name="양쪽 모서리가 둥근 사각형 281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86" name="오른쪽 화살표 285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7" name="모서리가 둥근 직사각형 286"/>
          <p:cNvSpPr/>
          <p:nvPr/>
        </p:nvSpPr>
        <p:spPr>
          <a:xfrm>
            <a:off x="5588498" y="4439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4085968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4532396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5223692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5925345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직사각형 292"/>
          <p:cNvSpPr/>
          <p:nvPr/>
        </p:nvSpPr>
        <p:spPr>
          <a:xfrm>
            <a:off x="4091414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6561398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7238002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직사각형 295"/>
          <p:cNvSpPr/>
          <p:nvPr/>
        </p:nvSpPr>
        <p:spPr>
          <a:xfrm>
            <a:off x="4067280" y="5783453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graphicFrame>
        <p:nvGraphicFramePr>
          <p:cNvPr id="298" name="표 2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3755055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299" name="직선 연결선 298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" name="직사각형 10"/>
          <p:cNvSpPr/>
          <p:nvPr/>
        </p:nvSpPr>
        <p:spPr>
          <a:xfrm>
            <a:off x="3083932" y="2749731"/>
            <a:ext cx="370255" cy="125848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직사각형 230"/>
          <p:cNvSpPr/>
          <p:nvPr/>
        </p:nvSpPr>
        <p:spPr>
          <a:xfrm>
            <a:off x="3453227" y="2749731"/>
            <a:ext cx="288000" cy="125848"/>
          </a:xfrm>
          <a:prstGeom prst="rect">
            <a:avLst/>
          </a:prstGeom>
          <a:solidFill>
            <a:srgbClr val="D8732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직사각형 232"/>
          <p:cNvSpPr/>
          <p:nvPr/>
        </p:nvSpPr>
        <p:spPr>
          <a:xfrm>
            <a:off x="3733146" y="2750870"/>
            <a:ext cx="192245" cy="12584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8" name="직사각형 287"/>
          <p:cNvSpPr/>
          <p:nvPr/>
        </p:nvSpPr>
        <p:spPr>
          <a:xfrm>
            <a:off x="3923815" y="2750533"/>
            <a:ext cx="180000" cy="12584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0" name="직사각형 299"/>
          <p:cNvSpPr/>
          <p:nvPr/>
        </p:nvSpPr>
        <p:spPr>
          <a:xfrm>
            <a:off x="4108208" y="2749731"/>
            <a:ext cx="501710" cy="125848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1" name="직사각형 300"/>
          <p:cNvSpPr/>
          <p:nvPr/>
        </p:nvSpPr>
        <p:spPr>
          <a:xfrm>
            <a:off x="4609917" y="2749731"/>
            <a:ext cx="155585" cy="125848"/>
          </a:xfrm>
          <a:prstGeom prst="rect">
            <a:avLst/>
          </a:prstGeom>
          <a:solidFill>
            <a:srgbClr val="D8732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직사각형 301"/>
          <p:cNvSpPr/>
          <p:nvPr/>
        </p:nvSpPr>
        <p:spPr>
          <a:xfrm>
            <a:off x="4757422" y="2750870"/>
            <a:ext cx="192245" cy="12584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3" name="직사각형 302"/>
          <p:cNvSpPr/>
          <p:nvPr/>
        </p:nvSpPr>
        <p:spPr>
          <a:xfrm>
            <a:off x="4948091" y="2750533"/>
            <a:ext cx="180000" cy="12584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8" name="직사각형 307"/>
          <p:cNvSpPr/>
          <p:nvPr/>
        </p:nvSpPr>
        <p:spPr>
          <a:xfrm>
            <a:off x="2998078" y="6032604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직사각형 308"/>
          <p:cNvSpPr/>
          <p:nvPr/>
        </p:nvSpPr>
        <p:spPr>
          <a:xfrm>
            <a:off x="3656912" y="6042420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직사각형 309"/>
          <p:cNvSpPr/>
          <p:nvPr/>
        </p:nvSpPr>
        <p:spPr>
          <a:xfrm>
            <a:off x="2989462" y="6173795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1" name="직사각형 310"/>
          <p:cNvSpPr/>
          <p:nvPr/>
        </p:nvSpPr>
        <p:spPr>
          <a:xfrm>
            <a:off x="3662326" y="6180001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" name="직사각형 12"/>
          <p:cNvSpPr/>
          <p:nvPr/>
        </p:nvSpPr>
        <p:spPr>
          <a:xfrm>
            <a:off x="2483414" y="5812495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312" name="직사각형 311"/>
          <p:cNvSpPr/>
          <p:nvPr/>
        </p:nvSpPr>
        <p:spPr>
          <a:xfrm>
            <a:off x="2499536" y="5947602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</a:t>
            </a:r>
            <a:r>
              <a:rPr lang="en-US" altLang="ko-KR" sz="900" strike="sngStrike" dirty="0" smtClean="0"/>
              <a:t>Bundle </a:t>
            </a:r>
            <a:endParaRPr lang="ko-KR" altLang="en-US" sz="900" b="1" strike="sngStrike"/>
          </a:p>
        </p:txBody>
      </p:sp>
      <p:sp>
        <p:nvSpPr>
          <p:cNvPr id="313" name="TextBox 312"/>
          <p:cNvSpPr txBox="1"/>
          <p:nvPr/>
        </p:nvSpPr>
        <p:spPr>
          <a:xfrm>
            <a:off x="3023666" y="2723392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32%</a:t>
            </a:r>
            <a:endParaRPr lang="ko-KR" altLang="en-US" sz="600"/>
          </a:p>
        </p:txBody>
      </p:sp>
      <p:sp>
        <p:nvSpPr>
          <p:cNvPr id="314" name="TextBox 313"/>
          <p:cNvSpPr txBox="1"/>
          <p:nvPr/>
        </p:nvSpPr>
        <p:spPr>
          <a:xfrm>
            <a:off x="3395141" y="272021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30%</a:t>
            </a:r>
            <a:endParaRPr lang="ko-KR" altLang="en-US" sz="600"/>
          </a:p>
        </p:txBody>
      </p:sp>
      <p:sp>
        <p:nvSpPr>
          <p:cNvPr id="315" name="TextBox 314"/>
          <p:cNvSpPr txBox="1"/>
          <p:nvPr/>
        </p:nvSpPr>
        <p:spPr>
          <a:xfrm>
            <a:off x="3667235" y="272433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20</a:t>
            </a:r>
            <a:r>
              <a:rPr lang="en-US" altLang="ko-KR" sz="600" b="1" dirty="0" smtClean="0"/>
              <a:t>%</a:t>
            </a:r>
            <a:endParaRPr lang="ko-KR" altLang="en-US" sz="600"/>
          </a:p>
        </p:txBody>
      </p:sp>
      <p:sp>
        <p:nvSpPr>
          <p:cNvPr id="316" name="TextBox 315"/>
          <p:cNvSpPr txBox="1"/>
          <p:nvPr/>
        </p:nvSpPr>
        <p:spPr>
          <a:xfrm>
            <a:off x="3857493" y="272433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18%</a:t>
            </a:r>
            <a:endParaRPr lang="ko-KR" altLang="en-US" sz="600"/>
          </a:p>
        </p:txBody>
      </p:sp>
      <p:sp>
        <p:nvSpPr>
          <p:cNvPr id="317" name="TextBox 316"/>
          <p:cNvSpPr txBox="1"/>
          <p:nvPr/>
        </p:nvSpPr>
        <p:spPr>
          <a:xfrm>
            <a:off x="4055293" y="2723400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50%</a:t>
            </a:r>
            <a:endParaRPr lang="ko-KR" altLang="en-US" sz="600"/>
          </a:p>
        </p:txBody>
      </p:sp>
      <p:sp>
        <p:nvSpPr>
          <p:cNvPr id="318" name="TextBox 317"/>
          <p:cNvSpPr txBox="1"/>
          <p:nvPr/>
        </p:nvSpPr>
        <p:spPr>
          <a:xfrm>
            <a:off x="4534718" y="272022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14%</a:t>
            </a:r>
            <a:endParaRPr lang="ko-KR" altLang="en-US" sz="600"/>
          </a:p>
        </p:txBody>
      </p:sp>
      <p:sp>
        <p:nvSpPr>
          <p:cNvPr id="319" name="TextBox 318"/>
          <p:cNvSpPr txBox="1"/>
          <p:nvPr/>
        </p:nvSpPr>
        <p:spPr>
          <a:xfrm>
            <a:off x="4698862" y="272434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18%</a:t>
            </a:r>
            <a:endParaRPr lang="ko-KR" altLang="en-US" sz="600"/>
          </a:p>
        </p:txBody>
      </p:sp>
      <p:sp>
        <p:nvSpPr>
          <p:cNvPr id="320" name="TextBox 319"/>
          <p:cNvSpPr txBox="1"/>
          <p:nvPr/>
        </p:nvSpPr>
        <p:spPr>
          <a:xfrm>
            <a:off x="4889120" y="272434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18%</a:t>
            </a:r>
            <a:endParaRPr lang="ko-KR" altLang="en-US" sz="600"/>
          </a:p>
        </p:txBody>
      </p:sp>
      <p:grpSp>
        <p:nvGrpSpPr>
          <p:cNvPr id="15" name="그룹 14"/>
          <p:cNvGrpSpPr/>
          <p:nvPr/>
        </p:nvGrpSpPr>
        <p:grpSpPr>
          <a:xfrm>
            <a:off x="2583754" y="3363749"/>
            <a:ext cx="2647797" cy="309682"/>
            <a:chOff x="-884502" y="2967335"/>
            <a:chExt cx="2176400" cy="309682"/>
          </a:xfrm>
        </p:grpSpPr>
        <p:grpSp>
          <p:nvGrpSpPr>
            <p:cNvPr id="321" name="그룹 32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2" name="모서리가 둥근 직사각형 32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3" name="모서리가 둥근 직사각형 32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7" name="직사각형 32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직사각형 32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9" name="직사각형 32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43" name="모서리가 둥근 직사각형 342"/>
          <p:cNvSpPr/>
          <p:nvPr/>
        </p:nvSpPr>
        <p:spPr>
          <a:xfrm>
            <a:off x="5570094" y="326134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44" name="그룹 343"/>
          <p:cNvGrpSpPr/>
          <p:nvPr/>
        </p:nvGrpSpPr>
        <p:grpSpPr>
          <a:xfrm>
            <a:off x="1927561" y="4149238"/>
            <a:ext cx="3364059" cy="313182"/>
            <a:chOff x="-884502" y="2967335"/>
            <a:chExt cx="2176400" cy="313182"/>
          </a:xfrm>
        </p:grpSpPr>
        <p:grpSp>
          <p:nvGrpSpPr>
            <p:cNvPr id="345" name="그룹 344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62" name="모서리가 둥근 직사각형 36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3" name="모서리가 둥근 직사각형 36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4" name="TextBox 36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65" name="TextBox 36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46" name="직사각형 345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71" name="그룹 370"/>
          <p:cNvGrpSpPr/>
          <p:nvPr/>
        </p:nvGrpSpPr>
        <p:grpSpPr>
          <a:xfrm>
            <a:off x="5529783" y="2610300"/>
            <a:ext cx="2905641" cy="313182"/>
            <a:chOff x="-884502" y="2967335"/>
            <a:chExt cx="2176400" cy="313182"/>
          </a:xfrm>
        </p:grpSpPr>
        <p:grpSp>
          <p:nvGrpSpPr>
            <p:cNvPr id="372" name="그룹 371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89" name="모서리가 둥근 직사각형 388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0" name="모서리가 둥근 직사각형 389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91" name="TextBox 390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92" name="TextBox 391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73" name="직사각형 372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93" name="그룹 392"/>
          <p:cNvGrpSpPr/>
          <p:nvPr/>
        </p:nvGrpSpPr>
        <p:grpSpPr>
          <a:xfrm>
            <a:off x="5529783" y="3372148"/>
            <a:ext cx="2905641" cy="313182"/>
            <a:chOff x="-884502" y="2967335"/>
            <a:chExt cx="2176400" cy="313182"/>
          </a:xfrm>
        </p:grpSpPr>
        <p:grpSp>
          <p:nvGrpSpPr>
            <p:cNvPr id="394" name="그룹 39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411" name="모서리가 둥근 직사각형 41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2" name="모서리가 둥근 직사각형 41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95" name="직사각형 39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07" name="TextBox 40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408" name="TextBox 40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10" name="TextBox 40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415" name="그룹 414"/>
          <p:cNvGrpSpPr/>
          <p:nvPr/>
        </p:nvGrpSpPr>
        <p:grpSpPr>
          <a:xfrm>
            <a:off x="5537043" y="4149493"/>
            <a:ext cx="2905641" cy="313182"/>
            <a:chOff x="-884502" y="2967335"/>
            <a:chExt cx="2176400" cy="313182"/>
          </a:xfrm>
        </p:grpSpPr>
        <p:grpSp>
          <p:nvGrpSpPr>
            <p:cNvPr id="416" name="그룹 415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433" name="모서리가 둥근 직사각형 43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4" name="모서리가 둥근 직사각형 433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35" name="TextBox 43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36" name="TextBox 43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417" name="직사각형 41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437" name="타원 436"/>
          <p:cNvSpPr/>
          <p:nvPr/>
        </p:nvSpPr>
        <p:spPr>
          <a:xfrm>
            <a:off x="2945104" y="26530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9" name="타원 438"/>
          <p:cNvSpPr/>
          <p:nvPr/>
        </p:nvSpPr>
        <p:spPr>
          <a:xfrm>
            <a:off x="2927488" y="28454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0" name="타원 439"/>
          <p:cNvSpPr/>
          <p:nvPr/>
        </p:nvSpPr>
        <p:spPr>
          <a:xfrm>
            <a:off x="3836351" y="25381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직사각형 440"/>
          <p:cNvSpPr/>
          <p:nvPr/>
        </p:nvSpPr>
        <p:spPr>
          <a:xfrm>
            <a:off x="2463520" y="8752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smtClean="0"/>
              <a:t>방안 </a:t>
            </a:r>
            <a:r>
              <a:rPr lang="en-US" altLang="ko-KR" sz="1050" dirty="0" smtClean="0"/>
              <a:t>1</a:t>
            </a:r>
          </a:p>
          <a:p>
            <a:pPr algn="ctr"/>
            <a:r>
              <a:rPr lang="en-US" altLang="ko-KR" sz="1050" dirty="0" smtClean="0"/>
              <a:t>Container Type </a:t>
            </a:r>
            <a:r>
              <a:rPr lang="ko-KR" altLang="en-US" sz="1050" smtClean="0"/>
              <a:t>비율</a:t>
            </a:r>
            <a:endParaRPr lang="ko-KR" altLang="en-US" sz="1050" dirty="0"/>
          </a:p>
        </p:txBody>
      </p:sp>
    </p:spTree>
    <p:extLst>
      <p:ext uri="{BB962C8B-B14F-4D97-AF65-F5344CB8AC3E}">
        <p14:creationId xmlns:p14="http://schemas.microsoft.com/office/powerpoint/2010/main" val="2637877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/>
          <p:cNvSpPr txBox="1"/>
          <p:nvPr/>
        </p:nvSpPr>
        <p:spPr>
          <a:xfrm>
            <a:off x="1311276" y="89012"/>
            <a:ext cx="54314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</a:rPr>
              <a:t>Menu Tree Structure </a:t>
            </a:r>
          </a:p>
        </p:txBody>
      </p:sp>
      <p:sp>
        <p:nvSpPr>
          <p:cNvPr id="42" name="직사각형 41"/>
          <p:cNvSpPr/>
          <p:nvPr/>
        </p:nvSpPr>
        <p:spPr bwMode="auto">
          <a:xfrm>
            <a:off x="1631950" y="1298614"/>
            <a:ext cx="678160" cy="220519"/>
          </a:xfrm>
          <a:prstGeom prst="rect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i="1" kern="0" dirty="0">
                <a:solidFill>
                  <a:srgbClr val="0000FF"/>
                </a:solidFill>
                <a:latin typeface="+mn-ea"/>
              </a:rPr>
              <a:t>Menu</a:t>
            </a:r>
            <a:endParaRPr kumimoji="1" lang="ko-KR" altLang="en-US" sz="800" b="1" i="1" kern="0" dirty="0">
              <a:solidFill>
                <a:srgbClr val="0000FF"/>
              </a:solidFill>
              <a:latin typeface="+mn-ea"/>
            </a:endParaRPr>
          </a:p>
        </p:txBody>
      </p:sp>
      <p:cxnSp>
        <p:nvCxnSpPr>
          <p:cNvPr id="43" name="직선 연결선 42"/>
          <p:cNvCxnSpPr>
            <a:stCxn id="42" idx="3"/>
          </p:cNvCxnSpPr>
          <p:nvPr/>
        </p:nvCxnSpPr>
        <p:spPr>
          <a:xfrm flipV="1">
            <a:off x="2310110" y="1408873"/>
            <a:ext cx="7330620" cy="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직사각형 43"/>
          <p:cNvSpPr/>
          <p:nvPr/>
        </p:nvSpPr>
        <p:spPr bwMode="auto">
          <a:xfrm>
            <a:off x="2547723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Dashboard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 bwMode="auto">
          <a:xfrm>
            <a:off x="3889412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Yard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 혼잡도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6" name="직사각형 45"/>
          <p:cNvSpPr/>
          <p:nvPr/>
        </p:nvSpPr>
        <p:spPr bwMode="auto">
          <a:xfrm>
            <a:off x="5255923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게이트</a:t>
            </a: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 출입분석</a:t>
            </a:r>
          </a:p>
        </p:txBody>
      </p:sp>
      <p:sp>
        <p:nvSpPr>
          <p:cNvPr id="47" name="직사각형 46"/>
          <p:cNvSpPr/>
          <p:nvPr/>
        </p:nvSpPr>
        <p:spPr bwMode="auto">
          <a:xfrm>
            <a:off x="6614052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CHE 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패턴 분석</a:t>
            </a: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1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7990577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야드 생산성 예측</a:t>
            </a:r>
          </a:p>
        </p:txBody>
      </p:sp>
      <p:sp>
        <p:nvSpPr>
          <p:cNvPr id="49" name="직사각형 48"/>
          <p:cNvSpPr/>
          <p:nvPr/>
        </p:nvSpPr>
        <p:spPr bwMode="auto">
          <a:xfrm>
            <a:off x="9348379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CHE 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패턴 분석 </a:t>
            </a: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2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cxnSp>
        <p:nvCxnSpPr>
          <p:cNvPr id="51" name="직선 연결선 50"/>
          <p:cNvCxnSpPr>
            <a:stCxn id="44" idx="2"/>
            <a:endCxn id="72" idx="2"/>
          </p:cNvCxnSpPr>
          <p:nvPr/>
        </p:nvCxnSpPr>
        <p:spPr>
          <a:xfrm>
            <a:off x="3129409" y="1519132"/>
            <a:ext cx="0" cy="33204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>
            <a:stCxn id="45" idx="2"/>
            <a:endCxn id="76" idx="2"/>
          </p:cNvCxnSpPr>
          <p:nvPr/>
        </p:nvCxnSpPr>
        <p:spPr>
          <a:xfrm>
            <a:off x="4471098" y="1519130"/>
            <a:ext cx="5842" cy="1589038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>
            <a:stCxn id="46" idx="2"/>
            <a:endCxn id="80" idx="2"/>
          </p:cNvCxnSpPr>
          <p:nvPr/>
        </p:nvCxnSpPr>
        <p:spPr>
          <a:xfrm>
            <a:off x="5837609" y="1519132"/>
            <a:ext cx="3312" cy="1149323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stCxn id="47" idx="2"/>
            <a:endCxn id="96" idx="2"/>
          </p:cNvCxnSpPr>
          <p:nvPr/>
        </p:nvCxnSpPr>
        <p:spPr>
          <a:xfrm>
            <a:off x="7195740" y="1519132"/>
            <a:ext cx="16783" cy="1435793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>
            <a:stCxn id="48" idx="2"/>
            <a:endCxn id="99" idx="2"/>
          </p:cNvCxnSpPr>
          <p:nvPr/>
        </p:nvCxnSpPr>
        <p:spPr>
          <a:xfrm flipH="1">
            <a:off x="8568231" y="1519132"/>
            <a:ext cx="4032" cy="1091657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>
            <a:stCxn id="49" idx="2"/>
            <a:endCxn id="103" idx="2"/>
          </p:cNvCxnSpPr>
          <p:nvPr/>
        </p:nvCxnSpPr>
        <p:spPr>
          <a:xfrm>
            <a:off x="9930067" y="1519132"/>
            <a:ext cx="10609" cy="2146779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모서리가 둥근 직사각형 71"/>
          <p:cNvSpPr/>
          <p:nvPr/>
        </p:nvSpPr>
        <p:spPr>
          <a:xfrm>
            <a:off x="2547723" y="163157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3" name="모서리가 둥근 직사각형 72"/>
          <p:cNvSpPr/>
          <p:nvPr/>
        </p:nvSpPr>
        <p:spPr>
          <a:xfrm>
            <a:off x="3897795" y="162335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4" name="모서리가 둥근 직사각형 73"/>
          <p:cNvSpPr/>
          <p:nvPr/>
        </p:nvSpPr>
        <p:spPr>
          <a:xfrm>
            <a:off x="3897795" y="1892525"/>
            <a:ext cx="1163375" cy="688340"/>
          </a:xfrm>
          <a:prstGeom prst="roundRect">
            <a:avLst>
              <a:gd name="adj" fmla="val 15875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 기능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Total average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Key Node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Block 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Berth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895255" y="262473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상세정보 화면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3895254" y="288856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VSL</a:t>
            </a:r>
            <a:r>
              <a:rPr kumimoji="1" lang="ko-KR" altLang="en-US" sz="800" kern="0">
                <a:latin typeface="+mn-ea"/>
              </a:rPr>
              <a:t>별 현황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예측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78" name="모서리가 둥근 직사각형 77"/>
          <p:cNvSpPr/>
          <p:nvPr/>
        </p:nvSpPr>
        <p:spPr>
          <a:xfrm>
            <a:off x="5261775" y="163097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5261775" y="1898909"/>
            <a:ext cx="1163375" cy="497840"/>
          </a:xfrm>
          <a:prstGeom prst="roundRect">
            <a:avLst>
              <a:gd name="adj" fmla="val 21602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 기능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반입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반출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컨테이너 유형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5259235" y="244885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상세정보 화면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81" name="모서리가 둥근 직사각형 80"/>
          <p:cNvSpPr/>
          <p:nvPr/>
        </p:nvSpPr>
        <p:spPr>
          <a:xfrm>
            <a:off x="6625755" y="163859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91" name="모서리가 둥근 직사각형 90"/>
          <p:cNvSpPr/>
          <p:nvPr/>
        </p:nvSpPr>
        <p:spPr>
          <a:xfrm>
            <a:off x="6623215" y="1902067"/>
            <a:ext cx="1163375" cy="373380"/>
          </a:xfrm>
          <a:prstGeom prst="roundRect">
            <a:avLst>
              <a:gd name="adj" fmla="val 3078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Yard Block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6630835" y="232631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6630835" y="2598163"/>
            <a:ext cx="1163375" cy="356760"/>
          </a:xfrm>
          <a:prstGeom prst="roundRect">
            <a:avLst>
              <a:gd name="adj" fmla="val 2836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Pre move distance 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7981465" y="1584720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98" name="모서리가 둥근 직사각형 97"/>
          <p:cNvSpPr/>
          <p:nvPr/>
        </p:nvSpPr>
        <p:spPr>
          <a:xfrm>
            <a:off x="7986545" y="1844487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99" name="모서리가 둥근 직사각형 98"/>
          <p:cNvSpPr/>
          <p:nvPr/>
        </p:nvSpPr>
        <p:spPr>
          <a:xfrm>
            <a:off x="7986545" y="2116335"/>
            <a:ext cx="1163375" cy="494452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YC Coverage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YC </a:t>
            </a:r>
            <a:r>
              <a:rPr kumimoji="1" lang="ko-KR" altLang="en-US" sz="800" kern="0">
                <a:latin typeface="+mn-ea"/>
              </a:rPr>
              <a:t>생산성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00" name="모서리가 둥근 직사각형 99"/>
          <p:cNvSpPr/>
          <p:nvPr/>
        </p:nvSpPr>
        <p:spPr>
          <a:xfrm>
            <a:off x="9353908" y="158426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01" name="모서리가 둥근 직사각형 100"/>
          <p:cNvSpPr/>
          <p:nvPr/>
        </p:nvSpPr>
        <p:spPr>
          <a:xfrm>
            <a:off x="9351368" y="1855975"/>
            <a:ext cx="1163375" cy="511530"/>
          </a:xfrm>
          <a:prstGeom prst="roundRect">
            <a:avLst>
              <a:gd name="adj" fmla="val 27970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r>
              <a:rPr kumimoji="1" lang="en-US" altLang="ko-KR" sz="800" kern="0" dirty="0">
                <a:latin typeface="+mn-ea"/>
              </a:rPr>
              <a:t>:bloc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</a:t>
            </a:r>
            <a:r>
              <a:rPr kumimoji="1" lang="ko-KR" altLang="en-US" sz="800" kern="0">
                <a:latin typeface="+mn-ea"/>
              </a:rPr>
              <a:t> </a:t>
            </a:r>
            <a:r>
              <a:rPr kumimoji="1" lang="en-US" altLang="ko-KR" sz="800" kern="0" dirty="0" err="1">
                <a:latin typeface="+mn-ea"/>
              </a:rPr>
              <a:t>rehandling</a:t>
            </a:r>
            <a:r>
              <a:rPr kumimoji="1" lang="en-US" altLang="ko-KR" sz="800" kern="0" dirty="0">
                <a:latin typeface="+mn-ea"/>
              </a:rPr>
              <a:t> / Job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Job Type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02" name="모서리가 둥근 직사각형 101"/>
          <p:cNvSpPr/>
          <p:nvPr/>
        </p:nvSpPr>
        <p:spPr>
          <a:xfrm>
            <a:off x="9358988" y="283401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03" name="모서리가 둥근 직사각형 102"/>
          <p:cNvSpPr/>
          <p:nvPr/>
        </p:nvSpPr>
        <p:spPr>
          <a:xfrm>
            <a:off x="9358988" y="3105860"/>
            <a:ext cx="1163375" cy="560051"/>
          </a:xfrm>
          <a:prstGeom prst="roundRect">
            <a:avLst>
              <a:gd name="adj" fmla="val 21942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en-US" altLang="ko-KR" sz="800" kern="0" dirty="0" err="1">
                <a:latin typeface="+mn-ea"/>
              </a:rPr>
              <a:t>Rehandling</a:t>
            </a:r>
            <a:r>
              <a:rPr kumimoji="1" lang="en-US" altLang="ko-KR" sz="800" kern="0" dirty="0">
                <a:latin typeface="+mn-ea"/>
              </a:rPr>
              <a:t>/Job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Job Type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04" name="모서리가 둥근 직사각형 103"/>
          <p:cNvSpPr/>
          <p:nvPr/>
        </p:nvSpPr>
        <p:spPr>
          <a:xfrm>
            <a:off x="9351368" y="2409763"/>
            <a:ext cx="1163375" cy="37338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수출입</a:t>
            </a:r>
            <a:r>
              <a:rPr kumimoji="1" lang="en-US" altLang="ko-KR" sz="800" kern="0" dirty="0">
                <a:latin typeface="+mn-ea"/>
              </a:rPr>
              <a:t>, </a:t>
            </a:r>
            <a:r>
              <a:rPr kumimoji="1" lang="ko-KR" altLang="en-US" sz="800" kern="0">
                <a:latin typeface="+mn-ea"/>
              </a:rPr>
              <a:t>환적분석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Yard Block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</p:txBody>
      </p:sp>
      <p:cxnSp>
        <p:nvCxnSpPr>
          <p:cNvPr id="105" name="직선 연결선 104"/>
          <p:cNvCxnSpPr>
            <a:stCxn id="106" idx="1"/>
          </p:cNvCxnSpPr>
          <p:nvPr/>
        </p:nvCxnSpPr>
        <p:spPr>
          <a:xfrm>
            <a:off x="2547723" y="3888734"/>
            <a:ext cx="7093009" cy="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직사각형 105"/>
          <p:cNvSpPr/>
          <p:nvPr/>
        </p:nvSpPr>
        <p:spPr bwMode="auto">
          <a:xfrm>
            <a:off x="2547723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미래 </a:t>
            </a: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장치장</a:t>
            </a: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 예측</a:t>
            </a:r>
          </a:p>
        </p:txBody>
      </p:sp>
      <p:sp>
        <p:nvSpPr>
          <p:cNvPr id="107" name="직사각형 106"/>
          <p:cNvSpPr/>
          <p:nvPr/>
        </p:nvSpPr>
        <p:spPr bwMode="auto">
          <a:xfrm>
            <a:off x="3889412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QC 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작업 패턴 분석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08" name="직사각형 107"/>
          <p:cNvSpPr/>
          <p:nvPr/>
        </p:nvSpPr>
        <p:spPr bwMode="auto">
          <a:xfrm>
            <a:off x="5255923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장비상관관계</a:t>
            </a:r>
          </a:p>
        </p:txBody>
      </p:sp>
      <p:sp>
        <p:nvSpPr>
          <p:cNvPr id="109" name="직사각형 108"/>
          <p:cNvSpPr/>
          <p:nvPr/>
        </p:nvSpPr>
        <p:spPr bwMode="auto">
          <a:xfrm>
            <a:off x="6614052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최적 장비투입 </a:t>
            </a: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댓수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7990577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프로세스 흐름분석</a:t>
            </a:r>
          </a:p>
        </p:txBody>
      </p:sp>
      <p:sp>
        <p:nvSpPr>
          <p:cNvPr id="111" name="직사각형 110"/>
          <p:cNvSpPr/>
          <p:nvPr/>
        </p:nvSpPr>
        <p:spPr bwMode="auto">
          <a:xfrm>
            <a:off x="9348379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Admin 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cxnSp>
        <p:nvCxnSpPr>
          <p:cNvPr id="112" name="꺾인 연결선 111"/>
          <p:cNvCxnSpPr>
            <a:stCxn id="42" idx="2"/>
            <a:endCxn id="106" idx="1"/>
          </p:cNvCxnSpPr>
          <p:nvPr/>
        </p:nvCxnSpPr>
        <p:spPr>
          <a:xfrm rot="16200000" flipH="1">
            <a:off x="1074576" y="2415587"/>
            <a:ext cx="2369601" cy="576691"/>
          </a:xfrm>
          <a:prstGeom prst="bentConnector2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직선 연결선 112"/>
          <p:cNvCxnSpPr>
            <a:stCxn id="106" idx="2"/>
          </p:cNvCxnSpPr>
          <p:nvPr/>
        </p:nvCxnSpPr>
        <p:spPr>
          <a:xfrm>
            <a:off x="3129411" y="3998991"/>
            <a:ext cx="16839" cy="159507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모서리가 둥근 직사각형 113"/>
          <p:cNvSpPr/>
          <p:nvPr/>
        </p:nvSpPr>
        <p:spPr>
          <a:xfrm>
            <a:off x="2567103" y="410925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2564563" y="4380863"/>
            <a:ext cx="1163375" cy="409008"/>
          </a:xfrm>
          <a:prstGeom prst="roundRect">
            <a:avLst>
              <a:gd name="adj" fmla="val 28617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Cycle Time </a:t>
            </a:r>
            <a:r>
              <a:rPr kumimoji="1" lang="ko-KR" altLang="en-US" sz="800" kern="0">
                <a:latin typeface="+mn-ea"/>
              </a:rPr>
              <a:t>분석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2564562" y="484188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17" name="모서리가 둥근 직사각형 116"/>
          <p:cNvSpPr/>
          <p:nvPr/>
        </p:nvSpPr>
        <p:spPr>
          <a:xfrm>
            <a:off x="2564562" y="5113731"/>
            <a:ext cx="1163375" cy="494452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수입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수출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환적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예상 점유율</a:t>
            </a:r>
            <a:endParaRPr kumimoji="1" lang="en-US" altLang="ko-KR" sz="800" kern="0" dirty="0">
              <a:latin typeface="+mn-ea"/>
            </a:endParaRPr>
          </a:p>
        </p:txBody>
      </p:sp>
      <p:cxnSp>
        <p:nvCxnSpPr>
          <p:cNvPr id="118" name="직선 연결선 117"/>
          <p:cNvCxnSpPr>
            <a:stCxn id="107" idx="2"/>
          </p:cNvCxnSpPr>
          <p:nvPr/>
        </p:nvCxnSpPr>
        <p:spPr>
          <a:xfrm>
            <a:off x="4471100" y="3998991"/>
            <a:ext cx="5841" cy="158517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모서리가 둥근 직사각형 118"/>
          <p:cNvSpPr/>
          <p:nvPr/>
        </p:nvSpPr>
        <p:spPr>
          <a:xfrm>
            <a:off x="3897794" y="40993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3895253" y="49555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생산성</a:t>
            </a: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ko-KR" altLang="en-US" sz="800" kern="0">
                <a:latin typeface="+mn-ea"/>
              </a:rPr>
              <a:t>판단 지표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3895253" y="5243874"/>
            <a:ext cx="1163375" cy="494452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Crane Working plan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QC Plan 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Time</a:t>
            </a:r>
            <a:r>
              <a:rPr kumimoji="1" lang="ko-KR" altLang="en-US" sz="800" kern="0">
                <a:latin typeface="+mn-ea"/>
              </a:rPr>
              <a:t>별 </a:t>
            </a:r>
            <a:r>
              <a:rPr kumimoji="1" lang="en-US" altLang="ko-KR" sz="800" kern="0" dirty="0">
                <a:latin typeface="+mn-ea"/>
              </a:rPr>
              <a:t>Job </a:t>
            </a:r>
            <a:r>
              <a:rPr kumimoji="1" lang="ko-KR" altLang="en-US" sz="800" kern="0">
                <a:latin typeface="+mn-ea"/>
              </a:rPr>
              <a:t>리스트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22" name="모서리가 둥근 직사각형 121"/>
          <p:cNvSpPr/>
          <p:nvPr/>
        </p:nvSpPr>
        <p:spPr>
          <a:xfrm>
            <a:off x="3897793" y="438086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CWP </a:t>
            </a:r>
            <a:r>
              <a:rPr kumimoji="1" lang="ko-KR" altLang="en-US" sz="800" kern="0">
                <a:latin typeface="+mn-ea"/>
              </a:rPr>
              <a:t>비교 </a:t>
            </a: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3901909" y="466507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Crash</a:t>
            </a:r>
            <a:endParaRPr kumimoji="1" lang="ko-KR" altLang="en-US" sz="800" kern="0">
              <a:latin typeface="+mn-ea"/>
            </a:endParaRPr>
          </a:p>
        </p:txBody>
      </p:sp>
      <p:cxnSp>
        <p:nvCxnSpPr>
          <p:cNvPr id="124" name="직선 연결선 123"/>
          <p:cNvCxnSpPr>
            <a:stCxn id="108" idx="2"/>
          </p:cNvCxnSpPr>
          <p:nvPr/>
        </p:nvCxnSpPr>
        <p:spPr>
          <a:xfrm flipH="1">
            <a:off x="5834238" y="3998991"/>
            <a:ext cx="3373" cy="158517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모서리가 둥근 직사각형 124"/>
          <p:cNvSpPr/>
          <p:nvPr/>
        </p:nvSpPr>
        <p:spPr>
          <a:xfrm>
            <a:off x="5255091" y="40993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5252550" y="49555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YT</a:t>
            </a:r>
            <a:r>
              <a:rPr kumimoji="1" lang="ko-KR" altLang="en-US" sz="800" kern="0">
                <a:latin typeface="+mn-ea"/>
              </a:rPr>
              <a:t> 투입</a:t>
            </a: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ko-KR" altLang="en-US" sz="800" kern="0">
                <a:latin typeface="+mn-ea"/>
              </a:rPr>
              <a:t>생산성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5252550" y="5243876"/>
            <a:ext cx="1163375" cy="350193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QC, YT, YC </a:t>
            </a:r>
            <a:r>
              <a:rPr kumimoji="1" lang="ko-KR" altLang="en-US" sz="800" kern="0">
                <a:latin typeface="+mn-ea"/>
              </a:rPr>
              <a:t>투입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생산성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28" name="모서리가 둥근 직사각형 127"/>
          <p:cNvSpPr/>
          <p:nvPr/>
        </p:nvSpPr>
        <p:spPr>
          <a:xfrm>
            <a:off x="5255090" y="438086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QC </a:t>
            </a:r>
            <a:r>
              <a:rPr kumimoji="1" lang="ko-KR" altLang="en-US" sz="800" kern="0">
                <a:latin typeface="+mn-ea"/>
              </a:rPr>
              <a:t>투입 생산성</a:t>
            </a: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5259206" y="466507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YC </a:t>
            </a:r>
            <a:r>
              <a:rPr kumimoji="1" lang="ko-KR" altLang="en-US" sz="800" kern="0">
                <a:latin typeface="+mn-ea"/>
              </a:rPr>
              <a:t>투입 생산성</a:t>
            </a:r>
          </a:p>
        </p:txBody>
      </p:sp>
      <p:cxnSp>
        <p:nvCxnSpPr>
          <p:cNvPr id="130" name="직선 연결선 129"/>
          <p:cNvCxnSpPr>
            <a:stCxn id="109" idx="2"/>
            <a:endCxn id="135" idx="2"/>
          </p:cNvCxnSpPr>
          <p:nvPr/>
        </p:nvCxnSpPr>
        <p:spPr>
          <a:xfrm>
            <a:off x="7195740" y="3998993"/>
            <a:ext cx="12271" cy="1277945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모서리가 둥근 직사각형 130"/>
          <p:cNvSpPr/>
          <p:nvPr/>
        </p:nvSpPr>
        <p:spPr>
          <a:xfrm>
            <a:off x="6626720" y="410226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32" name="모서리가 둥근 직사각형 131"/>
          <p:cNvSpPr/>
          <p:nvPr/>
        </p:nvSpPr>
        <p:spPr>
          <a:xfrm>
            <a:off x="6626719" y="4383786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Vessel</a:t>
            </a:r>
            <a:r>
              <a:rPr kumimoji="1" lang="ko-KR" altLang="en-US" sz="800" kern="0">
                <a:latin typeface="+mn-ea"/>
              </a:rPr>
              <a:t>별</a:t>
            </a: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ko-KR" altLang="en-US" sz="800" kern="0">
                <a:latin typeface="+mn-ea"/>
              </a:rPr>
              <a:t>최적장비 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6626323" y="4669088"/>
            <a:ext cx="1163375" cy="60784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VSL </a:t>
            </a:r>
            <a:r>
              <a:rPr kumimoji="1" lang="ko-KR" altLang="en-US" sz="800" kern="0">
                <a:latin typeface="+mn-ea"/>
              </a:rPr>
              <a:t>상세보기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선택별 </a:t>
            </a:r>
            <a:r>
              <a:rPr kumimoji="1" lang="en-US" altLang="ko-KR" sz="800" kern="0" dirty="0">
                <a:latin typeface="+mn-ea"/>
              </a:rPr>
              <a:t>Vessel</a:t>
            </a:r>
            <a:r>
              <a:rPr kumimoji="1" lang="ko-KR" altLang="en-US" sz="800" kern="0">
                <a:latin typeface="+mn-ea"/>
              </a:rPr>
              <a:t>의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  VSL </a:t>
            </a:r>
            <a:r>
              <a:rPr kumimoji="1" lang="ko-KR" altLang="en-US" sz="800" kern="0">
                <a:latin typeface="+mn-ea"/>
              </a:rPr>
              <a:t>정보</a:t>
            </a:r>
            <a:endParaRPr kumimoji="1" lang="en-US" altLang="ko-KR" sz="800" kern="0" dirty="0">
              <a:latin typeface="+mn-ea"/>
            </a:endParaRPr>
          </a:p>
        </p:txBody>
      </p:sp>
      <p:cxnSp>
        <p:nvCxnSpPr>
          <p:cNvPr id="140" name="직선 연결선 139"/>
          <p:cNvCxnSpPr>
            <a:stCxn id="110" idx="2"/>
            <a:endCxn id="143" idx="2"/>
          </p:cNvCxnSpPr>
          <p:nvPr/>
        </p:nvCxnSpPr>
        <p:spPr>
          <a:xfrm>
            <a:off x="8572265" y="3998993"/>
            <a:ext cx="7375" cy="1167685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모서리가 둥근 직사각형 140"/>
          <p:cNvSpPr/>
          <p:nvPr/>
        </p:nvSpPr>
        <p:spPr>
          <a:xfrm>
            <a:off x="7998349" y="409785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필터조건</a:t>
            </a:r>
          </a:p>
        </p:txBody>
      </p:sp>
      <p:sp>
        <p:nvSpPr>
          <p:cNvPr id="142" name="모서리가 둥근 직사각형 141"/>
          <p:cNvSpPr/>
          <p:nvPr/>
        </p:nvSpPr>
        <p:spPr>
          <a:xfrm>
            <a:off x="7998348" y="4379376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그룹조건</a:t>
            </a: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7997952" y="4664678"/>
            <a:ext cx="1163375" cy="50199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프로세스 모델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요소들의 병목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요소들의 생산성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7997952" y="5243984"/>
            <a:ext cx="1163375" cy="50199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프로세스 모델 비교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현재 </a:t>
            </a:r>
            <a:r>
              <a:rPr kumimoji="1" lang="en-US" altLang="ko-KR" sz="800" kern="0" dirty="0">
                <a:latin typeface="+mn-ea"/>
              </a:rPr>
              <a:t>vs </a:t>
            </a:r>
            <a:r>
              <a:rPr kumimoji="1" lang="ko-KR" altLang="en-US" sz="800" kern="0">
                <a:latin typeface="+mn-ea"/>
              </a:rPr>
              <a:t>과거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현재 </a:t>
            </a:r>
            <a:r>
              <a:rPr kumimoji="1" lang="en-US" altLang="ko-KR" sz="800" kern="0" dirty="0">
                <a:latin typeface="+mn-ea"/>
              </a:rPr>
              <a:t>vs </a:t>
            </a:r>
            <a:r>
              <a:rPr kumimoji="1" lang="ko-KR" altLang="en-US" sz="800" kern="0">
                <a:latin typeface="+mn-ea"/>
              </a:rPr>
              <a:t>미래 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9348378" y="4082350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권한 관리 </a:t>
            </a:r>
          </a:p>
        </p:txBody>
      </p:sp>
    </p:spTree>
    <p:extLst>
      <p:ext uri="{BB962C8B-B14F-4D97-AF65-F5344CB8AC3E}">
        <p14:creationId xmlns:p14="http://schemas.microsoft.com/office/powerpoint/2010/main" val="40346933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 분석</a:t>
            </a:r>
            <a:endParaRPr lang="ko-KR" altLang="en-US" sz="700" b="1" dirty="0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graphicFrame>
        <p:nvGraphicFramePr>
          <p:cNvPr id="16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8013729"/>
              </p:ext>
            </p:extLst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5" name="타원 174"/>
          <p:cNvSpPr/>
          <p:nvPr/>
        </p:nvSpPr>
        <p:spPr>
          <a:xfrm>
            <a:off x="6869201" y="2085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5321453" y="23473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17" name="차트 216"/>
          <p:cNvGraphicFramePr/>
          <p:nvPr>
            <p:extLst>
              <p:ext uri="{D42A27DB-BD31-4B8C-83A1-F6EECF244321}">
                <p14:modId xmlns:p14="http://schemas.microsoft.com/office/powerpoint/2010/main" val="636706461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8" name="모서리가 둥근 직사각형 217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0" name="직선 연결선 21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69" name="표 1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3255460"/>
              </p:ext>
            </p:extLst>
          </p:nvPr>
        </p:nvGraphicFramePr>
        <p:xfrm>
          <a:off x="461006" y="5273693"/>
          <a:ext cx="8512153" cy="993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/>
                <a:gridCol w="932055"/>
                <a:gridCol w="746047"/>
                <a:gridCol w="3520906"/>
                <a:gridCol w="2755650"/>
              </a:tblGrid>
              <a:tr h="24827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77" name="타원 176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0" name="차트 17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1141745"/>
              </p:ext>
            </p:extLst>
          </p:nvPr>
        </p:nvGraphicFramePr>
        <p:xfrm>
          <a:off x="6246952" y="5523976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23" name="모서리가 둥근 직사각형 22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5" name="모서리가 둥근 직사각형 22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6" name="직사각형 22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1" name="TextBox 23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3" name="TextBox 23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5" name="TextBox 23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0" name="TextBox 259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75" name="TextBox 274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77" name="그룹 276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78" name="모서리가 둥근 직사각형 27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9" name="양쪽 모서리가 둥근 사각형 278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0" name="양쪽 모서리가 둥근 사각형 279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83" name="오른쪽 화살표 282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4" name="그룹 283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85" name="모서리가 둥근 직사각형 284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양쪽 모서리가 둥근 사각형 285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7" name="양쪽 모서리가 둥근 사각형 286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90" name="오른쪽 화살표 289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92" name="모서리가 둥근 직사각형 29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3" name="양쪽 모서리가 둥근 사각형 29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4" name="양쪽 모서리가 둥근 사각형 29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97" name="오른쪽 화살표 296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8" name="그룹 297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99" name="모서리가 둥근 직사각형 298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0" name="양쪽 모서리가 둥근 사각형 299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1" name="양쪽 모서리가 둥근 사각형 300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304" name="오른쪽 화살표 30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5" name="모서리가 둥근 직사각형 304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모서리가 둥근 직사각형 305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모서리가 둥근 직사각형 306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모서리가 둥근 직사각형 307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모서리가 둥근 직사각형 308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10" name="그룹 309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311" name="모서리가 둥근 직사각형 310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양쪽 모서리가 둥근 사각형 311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3" name="양쪽 모서리가 둥근 사각형 312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16" name="오른쪽 화살표 315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7" name="그룹 316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318" name="모서리가 둥근 직사각형 31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9" name="양쪽 모서리가 둥근 사각형 31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0" name="양쪽 모서리가 둥근 사각형 31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23" name="오른쪽 화살표 32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4" name="모서리가 둥근 직사각형 323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5" name="그룹 324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326" name="그룹 32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43" name="모서리가 둥근 직사각형 34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4" name="모서리가 둥근 직사각형 34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5" name="TextBox 34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6" name="TextBox 34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7" name="직사각형 32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직사각형 32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9" name="직사각형 32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47" name="모서리가 둥근 직사각형 346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48" name="그룹 347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349" name="그룹 348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66" name="모서리가 둥근 직사각형 365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7" name="모서리가 둥근 직사각형 366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8" name="TextBox 367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69" name="TextBox 368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50" name="직사각형 349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62" name="TextBox 361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70" name="그룹 369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71" name="그룹 37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88" name="모서리가 둥근 직사각형 38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9" name="모서리가 둥근 직사각형 38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91" name="TextBox 39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72" name="직사각형 37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92" name="그룹 391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93" name="그룹 392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410" name="모서리가 둥근 직사각형 409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1" name="모서리가 둥근 직사각형 410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12" name="TextBox 411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94" name="직사각형 393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407" name="TextBox 406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408" name="TextBox 407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417" name="TextBox 416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419" name="차트 418"/>
          <p:cNvGraphicFramePr/>
          <p:nvPr>
            <p:extLst>
              <p:ext uri="{D42A27DB-BD31-4B8C-83A1-F6EECF244321}">
                <p14:modId xmlns:p14="http://schemas.microsoft.com/office/powerpoint/2010/main" val="923986402"/>
              </p:ext>
            </p:extLst>
          </p:nvPr>
        </p:nvGraphicFramePr>
        <p:xfrm>
          <a:off x="2729807" y="5530096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420" name="그룹 419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421" name="그림 42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422" name="그룹 421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423" name="직사각형 422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4" name="직사각형 423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5" name="직사각형 424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6" name="직사각형 425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7" name="직사각형 426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8" name="직사각형 427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9" name="TextBox 428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430" name="TextBox 429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431" name="TextBox 430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432" name="TextBox 431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433" name="TextBox 432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434" name="TextBox 433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435" name="모서리가 둥근 직사각형 434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6" name="모서리가 둥근 직사각형 435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7" name="직사각형 436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438" name="직사각형 437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439" name="모서리가 둥근 직사각형 438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0" name="타원 439"/>
          <p:cNvSpPr/>
          <p:nvPr/>
        </p:nvSpPr>
        <p:spPr>
          <a:xfrm>
            <a:off x="1144062" y="40786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타원 440"/>
          <p:cNvSpPr/>
          <p:nvPr/>
        </p:nvSpPr>
        <p:spPr>
          <a:xfrm>
            <a:off x="7563214" y="40562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2" name="모서리가 둥근 직사각형 441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3" name="모서리가 둥근 직사각형 442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4" name="모서리가 둥근 직사각형 443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5" name="모서리가 둥근 직사각형 444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6" name="직사각형 445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447" name="모서리가 둥근 직사각형 446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8" name="모서리가 둥근 직사각형 447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9" name="직사각형 448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sp>
        <p:nvSpPr>
          <p:cNvPr id="450" name="직사각형 449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2" name="직사각형 451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3" name="직사각형 452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4" name="직사각형 453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455" name="직사각형 454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</a:t>
            </a:r>
            <a:r>
              <a:rPr lang="en-US" altLang="ko-KR" sz="900" strike="sngStrike" dirty="0" smtClean="0"/>
              <a:t>Bundle </a:t>
            </a:r>
            <a:endParaRPr lang="ko-KR" altLang="en-US" sz="900" b="1" strike="sngStrike"/>
          </a:p>
        </p:txBody>
      </p:sp>
      <p:graphicFrame>
        <p:nvGraphicFramePr>
          <p:cNvPr id="236" name="표 2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237" name="직선 연결선 236"/>
          <p:cNvCxnSpPr/>
          <p:nvPr/>
        </p:nvCxnSpPr>
        <p:spPr>
          <a:xfrm>
            <a:off x="5605852" y="60555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직선 연결선 237"/>
          <p:cNvCxnSpPr/>
          <p:nvPr/>
        </p:nvCxnSpPr>
        <p:spPr>
          <a:xfrm>
            <a:off x="8298089" y="6015176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73314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graphicFrame>
        <p:nvGraphicFramePr>
          <p:cNvPr id="168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5" name="타원 174"/>
          <p:cNvSpPr/>
          <p:nvPr/>
        </p:nvSpPr>
        <p:spPr>
          <a:xfrm>
            <a:off x="6869201" y="2085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5321453" y="22996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6" name="차트 135"/>
          <p:cNvGraphicFramePr/>
          <p:nvPr>
            <p:extLst>
              <p:ext uri="{D42A27DB-BD31-4B8C-83A1-F6EECF244321}">
                <p14:modId xmlns:p14="http://schemas.microsoft.com/office/powerpoint/2010/main" val="563954023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55" name="모서리가 둥근 직사각형 15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8" name="직선 연결선 157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6180032"/>
              </p:ext>
            </p:extLst>
          </p:nvPr>
        </p:nvGraphicFramePr>
        <p:xfrm>
          <a:off x="495683" y="3905675"/>
          <a:ext cx="8512153" cy="28525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/>
                <a:gridCol w="932055"/>
                <a:gridCol w="746047"/>
                <a:gridCol w="3520906"/>
                <a:gridCol w="2755650"/>
              </a:tblGrid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64" name="타원 163"/>
          <p:cNvSpPr/>
          <p:nvPr/>
        </p:nvSpPr>
        <p:spPr>
          <a:xfrm>
            <a:off x="490120" y="3897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482500" y="47053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1" name="타원 180"/>
          <p:cNvSpPr/>
          <p:nvPr/>
        </p:nvSpPr>
        <p:spPr>
          <a:xfrm>
            <a:off x="490120" y="55206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607323" y="2447309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74850" y="3245710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5579700" y="324039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2" name="직사각형 181"/>
          <p:cNvSpPr/>
          <p:nvPr/>
        </p:nvSpPr>
        <p:spPr>
          <a:xfrm>
            <a:off x="2508048" y="2445493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1866353" y="324748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직사각형 183"/>
          <p:cNvSpPr/>
          <p:nvPr/>
        </p:nvSpPr>
        <p:spPr>
          <a:xfrm>
            <a:off x="5466518" y="246412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직사각형 184"/>
          <p:cNvSpPr/>
          <p:nvPr/>
        </p:nvSpPr>
        <p:spPr>
          <a:xfrm>
            <a:off x="5475980" y="324748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모서리가 둥근 직사각형 185"/>
          <p:cNvSpPr/>
          <p:nvPr/>
        </p:nvSpPr>
        <p:spPr>
          <a:xfrm>
            <a:off x="5604886" y="2473311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7" name="TextBox 186"/>
          <p:cNvSpPr txBox="1"/>
          <p:nvPr/>
        </p:nvSpPr>
        <p:spPr>
          <a:xfrm>
            <a:off x="5543768" y="2424317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1279" y="324032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5525558" y="3200388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2625197" y="2473311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2564079" y="2424317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2" name="모서리가 둥근 직사각형 191"/>
          <p:cNvSpPr/>
          <p:nvPr/>
        </p:nvSpPr>
        <p:spPr>
          <a:xfrm>
            <a:off x="1977662" y="32564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3" name="TextBox 192"/>
          <p:cNvSpPr txBox="1"/>
          <p:nvPr/>
        </p:nvSpPr>
        <p:spPr>
          <a:xfrm>
            <a:off x="1921941" y="3208891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2821257" y="242422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2183364" y="322727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5774808" y="2415784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5774808" y="3209534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06" name="그룹 205"/>
          <p:cNvGrpSpPr/>
          <p:nvPr/>
        </p:nvGrpSpPr>
        <p:grpSpPr>
          <a:xfrm>
            <a:off x="2541092" y="2854446"/>
            <a:ext cx="541814" cy="200056"/>
            <a:chOff x="2541092" y="3651725"/>
            <a:chExt cx="541814" cy="200056"/>
          </a:xfrm>
        </p:grpSpPr>
        <p:sp>
          <p:nvSpPr>
            <p:cNvPr id="207" name="모서리가 둥근 직사각형 206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9" name="양쪽 모서리가 둥근 사각형 208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12" name="오른쪽 화살표 211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4592054" y="2842716"/>
            <a:ext cx="541814" cy="206404"/>
            <a:chOff x="4592054" y="3639995"/>
            <a:chExt cx="541814" cy="206404"/>
          </a:xfrm>
        </p:grpSpPr>
        <p:sp>
          <p:nvSpPr>
            <p:cNvPr id="214" name="모서리가 둥근 직사각형 213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6" name="양쪽 모서리가 둥근 사각형 215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19" name="오른쪽 화살표 218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0" name="그룹 219"/>
          <p:cNvGrpSpPr/>
          <p:nvPr/>
        </p:nvGrpSpPr>
        <p:grpSpPr>
          <a:xfrm>
            <a:off x="1899781" y="3634273"/>
            <a:ext cx="535464" cy="200056"/>
            <a:chOff x="1899781" y="4431552"/>
            <a:chExt cx="535464" cy="200056"/>
          </a:xfrm>
        </p:grpSpPr>
        <p:sp>
          <p:nvSpPr>
            <p:cNvPr id="221" name="모서리가 둥근 직사각형 22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26" name="오른쪽 화살표 225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7" name="그룹 226"/>
          <p:cNvGrpSpPr/>
          <p:nvPr/>
        </p:nvGrpSpPr>
        <p:grpSpPr>
          <a:xfrm>
            <a:off x="5492018" y="3641890"/>
            <a:ext cx="541814" cy="200056"/>
            <a:chOff x="5492018" y="4439169"/>
            <a:chExt cx="541814" cy="200056"/>
          </a:xfrm>
        </p:grpSpPr>
        <p:sp>
          <p:nvSpPr>
            <p:cNvPr id="228" name="모서리가 둥근 직사각형 227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0" name="양쪽 모서리가 둥근 사각형 229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3" name="오른쪽 화살표 232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4" name="모서리가 둥근 직사각형 233"/>
          <p:cNvSpPr/>
          <p:nvPr/>
        </p:nvSpPr>
        <p:spPr>
          <a:xfrm>
            <a:off x="2611063" y="285175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3804864" y="2851755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68633" y="3634354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6972806" y="286742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5588498" y="2867426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2" name="그룹 261"/>
          <p:cNvGrpSpPr/>
          <p:nvPr/>
        </p:nvGrpSpPr>
        <p:grpSpPr>
          <a:xfrm>
            <a:off x="5506688" y="2865305"/>
            <a:ext cx="541814" cy="206404"/>
            <a:chOff x="5506688" y="3662584"/>
            <a:chExt cx="541814" cy="206404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양쪽 모서리가 둥근 사각형 27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7" name="양쪽 모서리가 둥근 사각형 27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80" name="오른쪽 화살표 27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1" name="그룹 280"/>
          <p:cNvGrpSpPr/>
          <p:nvPr/>
        </p:nvGrpSpPr>
        <p:grpSpPr>
          <a:xfrm>
            <a:off x="7768470" y="2868814"/>
            <a:ext cx="541814" cy="206404"/>
            <a:chOff x="7768470" y="3666093"/>
            <a:chExt cx="541814" cy="206404"/>
          </a:xfrm>
        </p:grpSpPr>
        <p:sp>
          <p:nvSpPr>
            <p:cNvPr id="282" name="모서리가 둥근 직사각형 28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4" name="양쪽 모서리가 둥근 사각형 28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87" name="오른쪽 화살표 28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8" name="모서리가 둥근 직사각형 287"/>
          <p:cNvSpPr/>
          <p:nvPr/>
        </p:nvSpPr>
        <p:spPr>
          <a:xfrm>
            <a:off x="5588498" y="3641847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9" name="그룹 288"/>
          <p:cNvGrpSpPr/>
          <p:nvPr/>
        </p:nvGrpSpPr>
        <p:grpSpPr>
          <a:xfrm>
            <a:off x="2583754" y="2566470"/>
            <a:ext cx="2647797" cy="309682"/>
            <a:chOff x="-884502" y="2967335"/>
            <a:chExt cx="2176400" cy="309682"/>
          </a:xfrm>
        </p:grpSpPr>
        <p:grpSp>
          <p:nvGrpSpPr>
            <p:cNvPr id="290" name="그룹 289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7" name="모서리가 둥근 직사각형 306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모서리가 둥근 직사각형 307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10" name="TextBox 309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91" name="직사각형 290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3" name="직사각형 292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4" name="직사각형 293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5" name="직사각형 294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6" name="직사각형 295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7" name="직사각형 296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8" name="직사각형 297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11" name="모서리가 둥근 직사각형 310"/>
          <p:cNvSpPr/>
          <p:nvPr/>
        </p:nvSpPr>
        <p:spPr>
          <a:xfrm>
            <a:off x="5570094" y="2464064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12" name="그룹 311"/>
          <p:cNvGrpSpPr/>
          <p:nvPr/>
        </p:nvGrpSpPr>
        <p:grpSpPr>
          <a:xfrm>
            <a:off x="1927561" y="3351959"/>
            <a:ext cx="3364059" cy="313182"/>
            <a:chOff x="-884502" y="2967335"/>
            <a:chExt cx="2176400" cy="313182"/>
          </a:xfrm>
        </p:grpSpPr>
        <p:grpSp>
          <p:nvGrpSpPr>
            <p:cNvPr id="313" name="그룹 312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30" name="모서리가 둥근 직사각형 329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1" name="모서리가 둥근 직사각형 330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32" name="TextBox 331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33" name="TextBox 332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14" name="직사각형 313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5" name="직사각형 314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직사각형 315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7" name="직사각형 316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8" name="직사각형 317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9" name="직사각형 318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0" name="직사각형 319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1" name="직사각형 320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34" name="그룹 333"/>
          <p:cNvGrpSpPr/>
          <p:nvPr/>
        </p:nvGrpSpPr>
        <p:grpSpPr>
          <a:xfrm>
            <a:off x="5529783" y="2574869"/>
            <a:ext cx="2905641" cy="313182"/>
            <a:chOff x="-884502" y="2967335"/>
            <a:chExt cx="2176400" cy="313182"/>
          </a:xfrm>
        </p:grpSpPr>
        <p:grpSp>
          <p:nvGrpSpPr>
            <p:cNvPr id="335" name="그룹 334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52" name="모서리가 둥근 직사각형 35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3" name="모서리가 둥근 직사각형 35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4" name="TextBox 35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55" name="TextBox 35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36" name="직사각형 335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직사각형 336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8" name="직사각형 337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9" name="직사각형 338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0" name="직사각형 339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직사각형 340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2" name="직사각형 341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3" name="직사각형 342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56" name="그룹 355"/>
          <p:cNvGrpSpPr/>
          <p:nvPr/>
        </p:nvGrpSpPr>
        <p:grpSpPr>
          <a:xfrm>
            <a:off x="5537043" y="3352214"/>
            <a:ext cx="2905641" cy="313182"/>
            <a:chOff x="-884502" y="2967335"/>
            <a:chExt cx="2176400" cy="313182"/>
          </a:xfrm>
        </p:grpSpPr>
        <p:grpSp>
          <p:nvGrpSpPr>
            <p:cNvPr id="357" name="그룹 356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74" name="모서리가 둥근 직사각형 373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5" name="모서리가 둥근 직사각형 374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76" name="TextBox 375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77" name="TextBox 376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58" name="직사각형 357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6" name="TextBox 365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67" name="TextBox 366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68" name="TextBox 367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69" name="TextBox 368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70" name="TextBox 369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72" name="TextBox 371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73" name="TextBox 372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5383346" y="240017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79" name="TextBox 378"/>
          <p:cNvSpPr txBox="1"/>
          <p:nvPr/>
        </p:nvSpPr>
        <p:spPr>
          <a:xfrm>
            <a:off x="5399013" y="31764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80" name="타원 379"/>
          <p:cNvSpPr/>
          <p:nvPr/>
        </p:nvSpPr>
        <p:spPr>
          <a:xfrm>
            <a:off x="5302146" y="31006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81" name="차트 38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1879217"/>
              </p:ext>
            </p:extLst>
          </p:nvPr>
        </p:nvGraphicFramePr>
        <p:xfrm>
          <a:off x="6291114" y="4189528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82" name="차트 381"/>
          <p:cNvGraphicFramePr/>
          <p:nvPr>
            <p:extLst>
              <p:ext uri="{D42A27DB-BD31-4B8C-83A1-F6EECF244321}">
                <p14:modId xmlns:p14="http://schemas.microsoft.com/office/powerpoint/2010/main" val="593548222"/>
              </p:ext>
            </p:extLst>
          </p:nvPr>
        </p:nvGraphicFramePr>
        <p:xfrm>
          <a:off x="2764444" y="4167946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83" name="차트 38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44437"/>
              </p:ext>
            </p:extLst>
          </p:nvPr>
        </p:nvGraphicFramePr>
        <p:xfrm>
          <a:off x="6290721" y="5133071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84" name="차트 383"/>
          <p:cNvGraphicFramePr/>
          <p:nvPr>
            <p:extLst>
              <p:ext uri="{D42A27DB-BD31-4B8C-83A1-F6EECF244321}">
                <p14:modId xmlns:p14="http://schemas.microsoft.com/office/powerpoint/2010/main" val="3328165276"/>
              </p:ext>
            </p:extLst>
          </p:nvPr>
        </p:nvGraphicFramePr>
        <p:xfrm>
          <a:off x="2764051" y="5111489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85" name="차트 38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6274327"/>
              </p:ext>
            </p:extLst>
          </p:nvPr>
        </p:nvGraphicFramePr>
        <p:xfrm>
          <a:off x="6269286" y="6078738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86" name="차트 385"/>
          <p:cNvGraphicFramePr/>
          <p:nvPr>
            <p:extLst>
              <p:ext uri="{D42A27DB-BD31-4B8C-83A1-F6EECF244321}">
                <p14:modId xmlns:p14="http://schemas.microsoft.com/office/powerpoint/2010/main" val="1223592555"/>
              </p:ext>
            </p:extLst>
          </p:nvPr>
        </p:nvGraphicFramePr>
        <p:xfrm>
          <a:off x="2742616" y="6066681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36" name="표 2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237" name="직선 연결선 236"/>
          <p:cNvCxnSpPr/>
          <p:nvPr/>
        </p:nvCxnSpPr>
        <p:spPr>
          <a:xfrm>
            <a:off x="5605852" y="46458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직선 연결선 237"/>
          <p:cNvCxnSpPr/>
          <p:nvPr/>
        </p:nvCxnSpPr>
        <p:spPr>
          <a:xfrm>
            <a:off x="8349105" y="46458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직선 연결선 238"/>
          <p:cNvCxnSpPr/>
          <p:nvPr/>
        </p:nvCxnSpPr>
        <p:spPr>
          <a:xfrm>
            <a:off x="5615377" y="558886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직선 연결선 239"/>
          <p:cNvCxnSpPr/>
          <p:nvPr/>
        </p:nvCxnSpPr>
        <p:spPr>
          <a:xfrm>
            <a:off x="8358630" y="558886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직선 연결선 240"/>
          <p:cNvCxnSpPr/>
          <p:nvPr/>
        </p:nvCxnSpPr>
        <p:spPr>
          <a:xfrm>
            <a:off x="5605852" y="6551655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직선 연결선 241"/>
          <p:cNvCxnSpPr/>
          <p:nvPr/>
        </p:nvCxnSpPr>
        <p:spPr>
          <a:xfrm>
            <a:off x="8349105" y="6542130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21853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" name="표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4959609"/>
              </p:ext>
            </p:extLst>
          </p:nvPr>
        </p:nvGraphicFramePr>
        <p:xfrm>
          <a:off x="482330" y="2394920"/>
          <a:ext cx="8512153" cy="40478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/>
                <a:gridCol w="932055"/>
                <a:gridCol w="746047"/>
                <a:gridCol w="3520906"/>
                <a:gridCol w="2755650"/>
              </a:tblGrid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graphicFrame>
        <p:nvGraphicFramePr>
          <p:cNvPr id="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5914734"/>
              </p:ext>
            </p:extLst>
          </p:nvPr>
        </p:nvGraphicFramePr>
        <p:xfrm>
          <a:off x="9488422" y="859353"/>
          <a:ext cx="2637675" cy="3637445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3367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3" name="타원 42"/>
          <p:cNvSpPr/>
          <p:nvPr/>
        </p:nvSpPr>
        <p:spPr>
          <a:xfrm>
            <a:off x="6863978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401658" y="2740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378447" y="37153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374325" y="46174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378441" y="55277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9" name="차트 48"/>
          <p:cNvGraphicFramePr/>
          <p:nvPr>
            <p:extLst>
              <p:ext uri="{D42A27DB-BD31-4B8C-83A1-F6EECF244321}">
                <p14:modId xmlns:p14="http://schemas.microsoft.com/office/powerpoint/2010/main" val="3050086708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0" name="모서리가 둥근 직사각형 4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2" name="직선 연결선 5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56" name="차트 5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8640904"/>
              </p:ext>
            </p:extLst>
          </p:nvPr>
        </p:nvGraphicFramePr>
        <p:xfrm>
          <a:off x="6282506" y="2670925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57" name="차트 56"/>
          <p:cNvGraphicFramePr/>
          <p:nvPr>
            <p:extLst>
              <p:ext uri="{D42A27DB-BD31-4B8C-83A1-F6EECF244321}">
                <p14:modId xmlns:p14="http://schemas.microsoft.com/office/powerpoint/2010/main" val="203915778"/>
              </p:ext>
            </p:extLst>
          </p:nvPr>
        </p:nvGraphicFramePr>
        <p:xfrm>
          <a:off x="2755836" y="2648470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59" name="차트 5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7712003"/>
              </p:ext>
            </p:extLst>
          </p:nvPr>
        </p:nvGraphicFramePr>
        <p:xfrm>
          <a:off x="6282113" y="3690668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60" name="차트 59"/>
          <p:cNvGraphicFramePr/>
          <p:nvPr>
            <p:extLst>
              <p:ext uri="{D42A27DB-BD31-4B8C-83A1-F6EECF244321}">
                <p14:modId xmlns:p14="http://schemas.microsoft.com/office/powerpoint/2010/main" val="2430580977"/>
              </p:ext>
            </p:extLst>
          </p:nvPr>
        </p:nvGraphicFramePr>
        <p:xfrm>
          <a:off x="2755443" y="3668213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61" name="차트 6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29045130"/>
              </p:ext>
            </p:extLst>
          </p:nvPr>
        </p:nvGraphicFramePr>
        <p:xfrm>
          <a:off x="6260678" y="4712535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62" name="차트 61"/>
          <p:cNvGraphicFramePr/>
          <p:nvPr>
            <p:extLst>
              <p:ext uri="{D42A27DB-BD31-4B8C-83A1-F6EECF244321}">
                <p14:modId xmlns:p14="http://schemas.microsoft.com/office/powerpoint/2010/main" val="3720634195"/>
              </p:ext>
            </p:extLst>
          </p:nvPr>
        </p:nvGraphicFramePr>
        <p:xfrm>
          <a:off x="2734008" y="4690080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63" name="차트 6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5215134"/>
              </p:ext>
            </p:extLst>
          </p:nvPr>
        </p:nvGraphicFramePr>
        <p:xfrm>
          <a:off x="6260878" y="5710751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64" name="차트 63"/>
          <p:cNvGraphicFramePr/>
          <p:nvPr>
            <p:extLst>
              <p:ext uri="{D42A27DB-BD31-4B8C-83A1-F6EECF244321}">
                <p14:modId xmlns:p14="http://schemas.microsoft.com/office/powerpoint/2010/main" val="2413738186"/>
              </p:ext>
            </p:extLst>
          </p:nvPr>
        </p:nvGraphicFramePr>
        <p:xfrm>
          <a:off x="2734208" y="5688296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51" name="직선 연결선 50"/>
          <p:cNvCxnSpPr/>
          <p:nvPr/>
        </p:nvCxnSpPr>
        <p:spPr>
          <a:xfrm>
            <a:off x="5634427" y="316951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8377680" y="31599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5644416" y="41886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8387669" y="417916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5579769" y="520786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>
            <a:off x="8323022" y="519833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5615841" y="62079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>
            <a:off x="8349569" y="618893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25949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3963126"/>
              </p:ext>
            </p:extLst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 분석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5316789" y="23458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79" name="차트 178"/>
          <p:cNvGraphicFramePr/>
          <p:nvPr>
            <p:extLst>
              <p:ext uri="{D42A27DB-BD31-4B8C-83A1-F6EECF244321}">
                <p14:modId xmlns:p14="http://schemas.microsoft.com/office/powerpoint/2010/main" val="386526028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80" name="모서리가 둥근 직사각형 17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2" name="직선 연결선 18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0449"/>
              </p:ext>
            </p:extLst>
          </p:nvPr>
        </p:nvGraphicFramePr>
        <p:xfrm>
          <a:off x="461006" y="5273693"/>
          <a:ext cx="8512153" cy="9569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2686050"/>
                <a:gridCol w="504825"/>
                <a:gridCol w="269618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31689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91" name="타원 190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모서리가 둥근 직사각형 19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6" name="직사각형 19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직사각형 19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직사각형 19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1" name="TextBox 20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3" name="TextBox 20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5" name="TextBox 20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7" name="TextBox 206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12" name="그룹 211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18" name="오른쪽 화살표 21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9" name="그룹 218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25" name="오른쪽 화살표 22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3" name="그룹 232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양쪽 모서리가 둥근 사각형 234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6" name="양쪽 모서리가 둥근 사각형 235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9" name="오른쪽 화살표 23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5" name="그룹 244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246" name="모서리가 둥근 직사각형 24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7" name="양쪽 모서리가 둥근 사각형 24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51" name="오른쪽 화살표 25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2" name="그룹 251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253" name="모서리가 둥근 직사각형 25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양쪽 모서리가 둥근 사각형 25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58" name="오른쪽 화살표 25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9" name="모서리가 둥근 직사각형 258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261" name="그룹 26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278" name="모서리가 둥근 직사각형 27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9" name="모서리가 둥근 직사각형 27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0" name="TextBox 27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281" name="TextBox 28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62" name="직사각형 26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직사각형 26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5" name="직사각형 26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6" name="직사각형 26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8" name="직사각형 26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9" name="직사각형 26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282" name="모서리가 둥근 직사각형 281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83" name="그룹 282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284" name="그룹 28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1" name="모서리가 둥근 직사각형 30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2" name="모서리가 둥근 직사각형 30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04" name="TextBox 30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85" name="직사각형 28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직사각형 28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7" name="직사각형 28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05" name="그룹 304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06" name="그룹 30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3" name="모서리가 둥근 직사각형 32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07" name="직사각형 30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8" name="직사각형 30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직사각형 30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직사각형 30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1" name="직사각형 31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직사각형 31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직사각형 31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4" name="직사각형 31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28" name="그룹 327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45" name="모서리가 둥근 직사각형 344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6" name="모서리가 둥근 직사각형 345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7" name="TextBox 346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8" name="TextBox 347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9" name="직사각형 328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직사각형 334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6" name="직사각형 335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86" name="타원 385"/>
          <p:cNvSpPr/>
          <p:nvPr/>
        </p:nvSpPr>
        <p:spPr>
          <a:xfrm>
            <a:off x="7576162" y="2079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87" name="차트 386"/>
          <p:cNvGraphicFramePr/>
          <p:nvPr>
            <p:extLst>
              <p:ext uri="{D42A27DB-BD31-4B8C-83A1-F6EECF244321}">
                <p14:modId xmlns:p14="http://schemas.microsoft.com/office/powerpoint/2010/main" val="3908954677"/>
              </p:ext>
            </p:extLst>
          </p:nvPr>
        </p:nvGraphicFramePr>
        <p:xfrm>
          <a:off x="3129279" y="5506114"/>
          <a:ext cx="2592699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88" name="차트 387"/>
          <p:cNvGraphicFramePr/>
          <p:nvPr>
            <p:extLst>
              <p:ext uri="{D42A27DB-BD31-4B8C-83A1-F6EECF244321}">
                <p14:modId xmlns:p14="http://schemas.microsoft.com/office/powerpoint/2010/main" val="3281145100"/>
              </p:ext>
            </p:extLst>
          </p:nvPr>
        </p:nvGraphicFramePr>
        <p:xfrm>
          <a:off x="6334926" y="5506113"/>
          <a:ext cx="2592699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389" name="그룹 388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390" name="그림 38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91" name="그룹 39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92" name="직사각형 39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3" name="직사각형 39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4" name="직사각형 39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5" name="직사각형 39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6" name="직사각형 39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7" name="직사각형 39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8" name="TextBox 39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99" name="TextBox 39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403" name="TextBox 40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404" name="모서리가 둥근 직사각형 403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5" name="모서리가 둥근 직사각형 404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6" name="직사각형 405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407" name="직사각형 406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408" name="모서리가 둥근 직사각형 407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모서리가 둥근 직사각형 410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2" name="모서리가 둥근 직사각형 411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모서리가 둥근 직사각형 412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4" name="모서리가 둥근 직사각형 413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5" name="직사각형 414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416" name="모서리가 둥근 직사각형 415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7" name="모서리가 둥근 직사각형 416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sp>
        <p:nvSpPr>
          <p:cNvPr id="419" name="직사각형 418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1" name="직사각형 420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2" name="직사각형 421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3" name="직사각형 422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424" name="직사각형 423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</a:t>
            </a:r>
            <a:r>
              <a:rPr lang="en-US" altLang="ko-KR" sz="900" strike="sngStrike" dirty="0" smtClean="0"/>
              <a:t>Bundle </a:t>
            </a:r>
            <a:endParaRPr lang="ko-KR" altLang="en-US" sz="900" b="1" strike="sngStrike"/>
          </a:p>
        </p:txBody>
      </p:sp>
      <p:graphicFrame>
        <p:nvGraphicFramePr>
          <p:cNvPr id="349" name="표 3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50" name="직선 연결선 349"/>
          <p:cNvCxnSpPr/>
          <p:nvPr/>
        </p:nvCxnSpPr>
        <p:spPr>
          <a:xfrm>
            <a:off x="5281397" y="6036538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1" name="직선 연결선 350"/>
          <p:cNvCxnSpPr/>
          <p:nvPr/>
        </p:nvCxnSpPr>
        <p:spPr>
          <a:xfrm>
            <a:off x="8465508" y="6027013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1282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2634680"/>
              </p:ext>
            </p:extLst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 분석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5316789" y="23458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79" name="차트 178"/>
          <p:cNvGraphicFramePr/>
          <p:nvPr>
            <p:extLst>
              <p:ext uri="{D42A27DB-BD31-4B8C-83A1-F6EECF244321}">
                <p14:modId xmlns:p14="http://schemas.microsoft.com/office/powerpoint/2010/main" val="4250422172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80" name="모서리가 둥근 직사각형 17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2" name="직선 연결선 18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9590180"/>
              </p:ext>
            </p:extLst>
          </p:nvPr>
        </p:nvGraphicFramePr>
        <p:xfrm>
          <a:off x="461006" y="5273693"/>
          <a:ext cx="8512153" cy="95670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438150"/>
                <a:gridCol w="628650"/>
                <a:gridCol w="561975"/>
                <a:gridCol w="504825"/>
                <a:gridCol w="552450"/>
                <a:gridCol w="504825"/>
                <a:gridCol w="428625"/>
                <a:gridCol w="542925"/>
                <a:gridCol w="590550"/>
                <a:gridCol w="650516"/>
                <a:gridCol w="483568"/>
              </a:tblGrid>
              <a:tr h="213183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13183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213183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수입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</a:tr>
              <a:tr h="31662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91" name="타원 190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모서리가 둥근 직사각형 19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6" name="직사각형 19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직사각형 19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직사각형 19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1" name="TextBox 20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3" name="TextBox 20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5" name="TextBox 20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7" name="TextBox 206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12" name="그룹 211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18" name="오른쪽 화살표 21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9" name="그룹 218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25" name="오른쪽 화살표 22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3" name="그룹 232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양쪽 모서리가 둥근 사각형 234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6" name="양쪽 모서리가 둥근 사각형 235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9" name="오른쪽 화살표 23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5" name="그룹 244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246" name="모서리가 둥근 직사각형 24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7" name="양쪽 모서리가 둥근 사각형 24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51" name="오른쪽 화살표 25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2" name="그룹 251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253" name="모서리가 둥근 직사각형 25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양쪽 모서리가 둥근 사각형 25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58" name="오른쪽 화살표 25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9" name="모서리가 둥근 직사각형 258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261" name="그룹 26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278" name="모서리가 둥근 직사각형 27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9" name="모서리가 둥근 직사각형 27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0" name="TextBox 27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281" name="TextBox 28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62" name="직사각형 26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직사각형 26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5" name="직사각형 26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6" name="직사각형 26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8" name="직사각형 26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9" name="직사각형 26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282" name="모서리가 둥근 직사각형 281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83" name="그룹 282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284" name="그룹 28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1" name="모서리가 둥근 직사각형 30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2" name="모서리가 둥근 직사각형 30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04" name="TextBox 30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85" name="직사각형 28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직사각형 28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7" name="직사각형 28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05" name="그룹 304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06" name="그룹 30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3" name="모서리가 둥근 직사각형 32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07" name="직사각형 30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8" name="직사각형 30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직사각형 30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직사각형 30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1" name="직사각형 31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직사각형 31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직사각형 31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4" name="직사각형 31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28" name="그룹 327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45" name="모서리가 둥근 직사각형 344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6" name="모서리가 둥근 직사각형 345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7" name="TextBox 346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8" name="TextBox 347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9" name="직사각형 328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직사각형 334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6" name="직사각형 335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86" name="타원 385"/>
          <p:cNvSpPr/>
          <p:nvPr/>
        </p:nvSpPr>
        <p:spPr>
          <a:xfrm>
            <a:off x="7576162" y="2079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9" name="그룹 348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350" name="그림 34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51" name="그룹 35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52" name="직사각형 35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3" name="직사각형 35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4" name="직사각형 35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5" name="직사각형 35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6" name="직사각형 35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7" name="직사각형 35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8" name="TextBox 35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59" name="TextBox 35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60" name="TextBox 35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61" name="TextBox 36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62" name="TextBox 36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63" name="TextBox 36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64" name="모서리가 둥근 직사각형 363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5" name="모서리가 둥근 직사각형 364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367" name="직사각형 366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368" name="모서리가 둥근 직사각형 367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모서리가 둥근 직사각형 368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3" name="직사각형 372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직사각형 375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sp>
        <p:nvSpPr>
          <p:cNvPr id="377" name="직사각형 376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9" name="직사각형 378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0" name="직사각형 379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1" name="직사각형 380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382" name="직사각형 381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Bundle </a:t>
            </a:r>
            <a:endParaRPr lang="ko-KR" altLang="en-US" sz="900" b="1"/>
          </a:p>
        </p:txBody>
      </p:sp>
      <p:graphicFrame>
        <p:nvGraphicFramePr>
          <p:cNvPr id="383" name="표 3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2539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0250652"/>
              </p:ext>
            </p:extLst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수출입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수출입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754480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125" name="TextBox 124"/>
          <p:cNvSpPr txBox="1"/>
          <p:nvPr/>
        </p:nvSpPr>
        <p:spPr>
          <a:xfrm>
            <a:off x="5543768" y="247483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2564079" y="247483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6367941" y="2474541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aphicFrame>
        <p:nvGraphicFramePr>
          <p:cNvPr id="184" name="차트 183"/>
          <p:cNvGraphicFramePr/>
          <p:nvPr>
            <p:extLst>
              <p:ext uri="{D42A27DB-BD31-4B8C-83A1-F6EECF244321}">
                <p14:modId xmlns:p14="http://schemas.microsoft.com/office/powerpoint/2010/main" val="2541348286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85" name="모서리가 둥근 직사각형 18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7" name="직선 연결선 186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4" name="표 1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7026636"/>
              </p:ext>
            </p:extLst>
          </p:nvPr>
        </p:nvGraphicFramePr>
        <p:xfrm>
          <a:off x="551267" y="3872754"/>
          <a:ext cx="8512153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2686050"/>
                <a:gridCol w="504825"/>
                <a:gridCol w="269618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95" name="타원 194"/>
          <p:cNvSpPr/>
          <p:nvPr/>
        </p:nvSpPr>
        <p:spPr>
          <a:xfrm>
            <a:off x="481111" y="40440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1475863876"/>
              </p:ext>
            </p:extLst>
          </p:nvPr>
        </p:nvGraphicFramePr>
        <p:xfrm>
          <a:off x="3219540" y="4110880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2" name="타원 201"/>
          <p:cNvSpPr/>
          <p:nvPr/>
        </p:nvSpPr>
        <p:spPr>
          <a:xfrm>
            <a:off x="5316789" y="23649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4" name="타원 203"/>
          <p:cNvSpPr/>
          <p:nvPr/>
        </p:nvSpPr>
        <p:spPr>
          <a:xfrm>
            <a:off x="490636" y="49488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5" name="타원 204"/>
          <p:cNvSpPr/>
          <p:nvPr/>
        </p:nvSpPr>
        <p:spPr>
          <a:xfrm>
            <a:off x="481111" y="57680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0" name="표 1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81" name="직선 연결선 180"/>
          <p:cNvCxnSpPr/>
          <p:nvPr/>
        </p:nvCxnSpPr>
        <p:spPr>
          <a:xfrm>
            <a:off x="5362314" y="456910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82" name="차트 181"/>
          <p:cNvGraphicFramePr/>
          <p:nvPr>
            <p:extLst>
              <p:ext uri="{D42A27DB-BD31-4B8C-83A1-F6EECF244321}">
                <p14:modId xmlns:p14="http://schemas.microsoft.com/office/powerpoint/2010/main" val="2250008461"/>
              </p:ext>
            </p:extLst>
          </p:nvPr>
        </p:nvGraphicFramePr>
        <p:xfrm>
          <a:off x="3219774" y="4957781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cxnSp>
        <p:nvCxnSpPr>
          <p:cNvPr id="183" name="직선 연결선 182"/>
          <p:cNvCxnSpPr/>
          <p:nvPr/>
        </p:nvCxnSpPr>
        <p:spPr>
          <a:xfrm>
            <a:off x="5362548" y="5416007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86" name="차트 185"/>
          <p:cNvGraphicFramePr/>
          <p:nvPr>
            <p:extLst>
              <p:ext uri="{D42A27DB-BD31-4B8C-83A1-F6EECF244321}">
                <p14:modId xmlns:p14="http://schemas.microsoft.com/office/powerpoint/2010/main" val="94150644"/>
              </p:ext>
            </p:extLst>
          </p:nvPr>
        </p:nvGraphicFramePr>
        <p:xfrm>
          <a:off x="3220027" y="5810608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cxnSp>
        <p:nvCxnSpPr>
          <p:cNvPr id="206" name="직선 연결선 205"/>
          <p:cNvCxnSpPr/>
          <p:nvPr/>
        </p:nvCxnSpPr>
        <p:spPr>
          <a:xfrm>
            <a:off x="5362801" y="6268834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7" name="차트 206"/>
          <p:cNvGraphicFramePr/>
          <p:nvPr>
            <p:extLst>
              <p:ext uri="{D42A27DB-BD31-4B8C-83A1-F6EECF244321}">
                <p14:modId xmlns:p14="http://schemas.microsoft.com/office/powerpoint/2010/main" val="3640827314"/>
              </p:ext>
            </p:extLst>
          </p:nvPr>
        </p:nvGraphicFramePr>
        <p:xfrm>
          <a:off x="6407810" y="4110880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cxnSp>
        <p:nvCxnSpPr>
          <p:cNvPr id="208" name="직선 연결선 207"/>
          <p:cNvCxnSpPr/>
          <p:nvPr/>
        </p:nvCxnSpPr>
        <p:spPr>
          <a:xfrm>
            <a:off x="8550584" y="456910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9" name="차트 208"/>
          <p:cNvGraphicFramePr/>
          <p:nvPr>
            <p:extLst>
              <p:ext uri="{D42A27DB-BD31-4B8C-83A1-F6EECF244321}">
                <p14:modId xmlns:p14="http://schemas.microsoft.com/office/powerpoint/2010/main" val="1364149125"/>
              </p:ext>
            </p:extLst>
          </p:nvPr>
        </p:nvGraphicFramePr>
        <p:xfrm>
          <a:off x="6408044" y="4957781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cxnSp>
        <p:nvCxnSpPr>
          <p:cNvPr id="210" name="직선 연결선 209"/>
          <p:cNvCxnSpPr/>
          <p:nvPr/>
        </p:nvCxnSpPr>
        <p:spPr>
          <a:xfrm>
            <a:off x="8550818" y="5416007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11" name="차트 210"/>
          <p:cNvGraphicFramePr/>
          <p:nvPr>
            <p:extLst>
              <p:ext uri="{D42A27DB-BD31-4B8C-83A1-F6EECF244321}">
                <p14:modId xmlns:p14="http://schemas.microsoft.com/office/powerpoint/2010/main" val="3577630166"/>
              </p:ext>
            </p:extLst>
          </p:nvPr>
        </p:nvGraphicFramePr>
        <p:xfrm>
          <a:off x="6408297" y="5810608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cxnSp>
        <p:nvCxnSpPr>
          <p:cNvPr id="212" name="직선 연결선 211"/>
          <p:cNvCxnSpPr/>
          <p:nvPr/>
        </p:nvCxnSpPr>
        <p:spPr>
          <a:xfrm>
            <a:off x="8551071" y="6268834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모서리가 둥근 직사각형 21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6" name="직사각형 21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직사각형 21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5466518" y="252127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직사각형 21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21" name="TextBox 22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23" name="TextBox 22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25" name="TextBox 22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27" name="TextBox 226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1" name="TextBox 230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32" name="그룹 231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33" name="모서리가 둥근 직사각형 23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5" name="양쪽 모서리가 둥근 사각형 23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38" name="오른쪽 화살표 23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9" name="그룹 238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45" name="오른쪽 화살표 24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6" name="그룹 245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47" name="모서리가 둥근 직사각형 24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9" name="양쪽 모서리가 둥근 사각형 24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52" name="오른쪽 화살표 25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3" name="그룹 252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54" name="모서리가 둥근 직사각형 25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6" name="양쪽 모서리가 둥근 사각형 255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59" name="오른쪽 화살표 25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0" name="모서리가 둥근 직사각형 259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5" name="그룹 264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266" name="모서리가 둥근 직사각형 26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양쪽 모서리가 둥근 사각형 26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8" name="양쪽 모서리가 둥근 사각형 26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71" name="오른쪽 화살표 27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2" name="그룹 271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양쪽 모서리가 둥근 사각형 27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5" name="양쪽 모서리가 둥근 사각형 27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78" name="오른쪽 화살표 27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9" name="모서리가 둥근 직사각형 278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0" name="그룹 279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281" name="그룹 28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298" name="모서리가 둥근 직사각형 29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9" name="모서리가 둥근 직사각형 29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0" name="TextBox 29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82" name="직사각형 28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3" name="직사각형 28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4" name="직사각형 28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5" name="직사각형 28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6" name="직사각형 28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7" name="직사각형 28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02" name="모서리가 둥근 직사각형 301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03" name="그룹 302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304" name="그룹 30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1" name="모서리가 둥근 직사각형 32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2" name="모서리가 둥근 직사각형 32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05" name="직사각형 30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6" name="직사각형 30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7" name="직사각형 30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8" name="직사각형 30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9" name="직사각형 30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0" name="직사각형 30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1" name="직사각형 31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2" name="직사각형 31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25" name="그룹 324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26" name="그룹 32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43" name="모서리가 둥근 직사각형 34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4" name="모서리가 둥근 직사각형 34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5" name="TextBox 34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6" name="TextBox 34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7" name="직사각형 32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직사각형 32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9" name="직사각형 32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47" name="그룹 346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48" name="그룹 347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65" name="모서리가 둥근 직사각형 364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6" name="모서리가 둥근 직사각형 365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7" name="TextBox 366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68" name="TextBox 367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49" name="직사각형 348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62" name="TextBox 361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69" name="TextBox 368"/>
          <p:cNvSpPr txBox="1"/>
          <p:nvPr/>
        </p:nvSpPr>
        <p:spPr>
          <a:xfrm>
            <a:off x="5393005" y="322434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</p:spTree>
    <p:extLst>
      <p:ext uri="{BB962C8B-B14F-4D97-AF65-F5344CB8AC3E}">
        <p14:creationId xmlns:p14="http://schemas.microsoft.com/office/powerpoint/2010/main" val="2523721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2989307"/>
              </p:ext>
            </p:extLst>
          </p:nvPr>
        </p:nvGraphicFramePr>
        <p:xfrm>
          <a:off x="9488422" y="859353"/>
          <a:ext cx="2637675" cy="31068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수출입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수출입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수출입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환적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754480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1" name="차트 50"/>
          <p:cNvGraphicFramePr/>
          <p:nvPr>
            <p:extLst>
              <p:ext uri="{D42A27DB-BD31-4B8C-83A1-F6EECF244321}">
                <p14:modId xmlns:p14="http://schemas.microsoft.com/office/powerpoint/2010/main" val="1880163301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2" name="모서리가 둥근 직사각형 51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4" name="직선 연결선 5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55" name="표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1830559"/>
              </p:ext>
            </p:extLst>
          </p:nvPr>
        </p:nvGraphicFramePr>
        <p:xfrm>
          <a:off x="473252" y="2449403"/>
          <a:ext cx="8512153" cy="37894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2686050"/>
                <a:gridCol w="504825"/>
                <a:gridCol w="2696184"/>
              </a:tblGrid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7" name="타원 56"/>
          <p:cNvSpPr/>
          <p:nvPr/>
        </p:nvSpPr>
        <p:spPr>
          <a:xfrm>
            <a:off x="401658" y="2740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378447" y="356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374325" y="46364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378441" y="54991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0" name="표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53" name="차트 52"/>
          <p:cNvGraphicFramePr/>
          <p:nvPr>
            <p:extLst>
              <p:ext uri="{D42A27DB-BD31-4B8C-83A1-F6EECF244321}">
                <p14:modId xmlns:p14="http://schemas.microsoft.com/office/powerpoint/2010/main" val="240797181"/>
              </p:ext>
            </p:extLst>
          </p:nvPr>
        </p:nvGraphicFramePr>
        <p:xfrm>
          <a:off x="3135470" y="2750707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56" name="직선 연결선 55"/>
          <p:cNvCxnSpPr/>
          <p:nvPr/>
        </p:nvCxnSpPr>
        <p:spPr>
          <a:xfrm>
            <a:off x="5278244" y="3208933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1" name="차트 60"/>
          <p:cNvGraphicFramePr/>
          <p:nvPr>
            <p:extLst>
              <p:ext uri="{D42A27DB-BD31-4B8C-83A1-F6EECF244321}">
                <p14:modId xmlns:p14="http://schemas.microsoft.com/office/powerpoint/2010/main" val="1850690010"/>
              </p:ext>
            </p:extLst>
          </p:nvPr>
        </p:nvGraphicFramePr>
        <p:xfrm>
          <a:off x="3135704" y="3700249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cxnSp>
        <p:nvCxnSpPr>
          <p:cNvPr id="66" name="직선 연결선 65"/>
          <p:cNvCxnSpPr/>
          <p:nvPr/>
        </p:nvCxnSpPr>
        <p:spPr>
          <a:xfrm>
            <a:off x="5278478" y="4158475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7" name="차트 66"/>
          <p:cNvGraphicFramePr/>
          <p:nvPr>
            <p:extLst>
              <p:ext uri="{D42A27DB-BD31-4B8C-83A1-F6EECF244321}">
                <p14:modId xmlns:p14="http://schemas.microsoft.com/office/powerpoint/2010/main" val="1601321120"/>
              </p:ext>
            </p:extLst>
          </p:nvPr>
        </p:nvGraphicFramePr>
        <p:xfrm>
          <a:off x="3135957" y="4637055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cxnSp>
        <p:nvCxnSpPr>
          <p:cNvPr id="71" name="직선 연결선 70"/>
          <p:cNvCxnSpPr/>
          <p:nvPr/>
        </p:nvCxnSpPr>
        <p:spPr>
          <a:xfrm>
            <a:off x="5278731" y="5095281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차트 71"/>
          <p:cNvGraphicFramePr/>
          <p:nvPr>
            <p:extLst>
              <p:ext uri="{D42A27DB-BD31-4B8C-83A1-F6EECF244321}">
                <p14:modId xmlns:p14="http://schemas.microsoft.com/office/powerpoint/2010/main" val="4052721663"/>
              </p:ext>
            </p:extLst>
          </p:nvPr>
        </p:nvGraphicFramePr>
        <p:xfrm>
          <a:off x="6323740" y="2750707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cxnSp>
        <p:nvCxnSpPr>
          <p:cNvPr id="73" name="직선 연결선 72"/>
          <p:cNvCxnSpPr/>
          <p:nvPr/>
        </p:nvCxnSpPr>
        <p:spPr>
          <a:xfrm>
            <a:off x="8466514" y="3208933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차트 73"/>
          <p:cNvGraphicFramePr/>
          <p:nvPr>
            <p:extLst>
              <p:ext uri="{D42A27DB-BD31-4B8C-83A1-F6EECF244321}">
                <p14:modId xmlns:p14="http://schemas.microsoft.com/office/powerpoint/2010/main" val="1100698896"/>
              </p:ext>
            </p:extLst>
          </p:nvPr>
        </p:nvGraphicFramePr>
        <p:xfrm>
          <a:off x="6323974" y="3700249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cxnSp>
        <p:nvCxnSpPr>
          <p:cNvPr id="76" name="직선 연결선 75"/>
          <p:cNvCxnSpPr/>
          <p:nvPr/>
        </p:nvCxnSpPr>
        <p:spPr>
          <a:xfrm>
            <a:off x="8466748" y="4158475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7" name="차트 76"/>
          <p:cNvGraphicFramePr/>
          <p:nvPr>
            <p:extLst>
              <p:ext uri="{D42A27DB-BD31-4B8C-83A1-F6EECF244321}">
                <p14:modId xmlns:p14="http://schemas.microsoft.com/office/powerpoint/2010/main" val="302075798"/>
              </p:ext>
            </p:extLst>
          </p:nvPr>
        </p:nvGraphicFramePr>
        <p:xfrm>
          <a:off x="6324227" y="4637055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cxnSp>
        <p:nvCxnSpPr>
          <p:cNvPr id="78" name="직선 연결선 77"/>
          <p:cNvCxnSpPr/>
          <p:nvPr/>
        </p:nvCxnSpPr>
        <p:spPr>
          <a:xfrm>
            <a:off x="8467001" y="5095281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9" name="차트 78"/>
          <p:cNvGraphicFramePr/>
          <p:nvPr>
            <p:extLst>
              <p:ext uri="{D42A27DB-BD31-4B8C-83A1-F6EECF244321}">
                <p14:modId xmlns:p14="http://schemas.microsoft.com/office/powerpoint/2010/main" val="1635160676"/>
              </p:ext>
            </p:extLst>
          </p:nvPr>
        </p:nvGraphicFramePr>
        <p:xfrm>
          <a:off x="3135470" y="5571690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80" name="직선 연결선 79"/>
          <p:cNvCxnSpPr/>
          <p:nvPr/>
        </p:nvCxnSpPr>
        <p:spPr>
          <a:xfrm>
            <a:off x="5278244" y="602991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1" name="차트 80"/>
          <p:cNvGraphicFramePr/>
          <p:nvPr>
            <p:extLst>
              <p:ext uri="{D42A27DB-BD31-4B8C-83A1-F6EECF244321}">
                <p14:modId xmlns:p14="http://schemas.microsoft.com/office/powerpoint/2010/main" val="1504623487"/>
              </p:ext>
            </p:extLst>
          </p:nvPr>
        </p:nvGraphicFramePr>
        <p:xfrm>
          <a:off x="6323740" y="5571690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cxnSp>
        <p:nvCxnSpPr>
          <p:cNvPr id="82" name="직선 연결선 81"/>
          <p:cNvCxnSpPr/>
          <p:nvPr/>
        </p:nvCxnSpPr>
        <p:spPr>
          <a:xfrm>
            <a:off x="8466514" y="602991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54344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3038368"/>
              </p:ext>
            </p:extLst>
          </p:nvPr>
        </p:nvGraphicFramePr>
        <p:xfrm>
          <a:off x="9488422" y="859353"/>
          <a:ext cx="2637675" cy="412506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평균 생산성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값 표시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현시점 기준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4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동안 전체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Order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및 예측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최근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동안 각 블록의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Job Type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별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비율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그래프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야드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Container Share[C.S]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점유율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Job Share[J.S] : Job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할당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Total info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보기 버튼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300099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4" name="타원 1033"/>
          <p:cNvSpPr/>
          <p:nvPr/>
        </p:nvSpPr>
        <p:spPr>
          <a:xfrm>
            <a:off x="9790404" y="2814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7" name="타원 96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" name="타원 100"/>
          <p:cNvSpPr/>
          <p:nvPr/>
        </p:nvSpPr>
        <p:spPr>
          <a:xfrm>
            <a:off x="7869784" y="1003300"/>
            <a:ext cx="180000" cy="185792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" name="타원 101"/>
          <p:cNvSpPr/>
          <p:nvPr/>
        </p:nvSpPr>
        <p:spPr>
          <a:xfrm>
            <a:off x="540358" y="2373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3100331" y="2761150"/>
            <a:ext cx="2022605" cy="247715"/>
            <a:chOff x="3100332" y="2695019"/>
            <a:chExt cx="1994892" cy="418622"/>
          </a:xfrm>
        </p:grpSpPr>
        <p:sp>
          <p:nvSpPr>
            <p:cNvPr id="114" name="모서리가 둥근 직사각형 113"/>
            <p:cNvSpPr/>
            <p:nvPr/>
          </p:nvSpPr>
          <p:spPr>
            <a:xfrm>
              <a:off x="3100742" y="269653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3658831" y="269653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모서리가 둥근 직사각형 115"/>
            <p:cNvSpPr/>
            <p:nvPr/>
          </p:nvSpPr>
          <p:spPr>
            <a:xfrm>
              <a:off x="3943692" y="2698488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7" name="모서리가 둥근 직사각형 116"/>
            <p:cNvSpPr/>
            <p:nvPr/>
          </p:nvSpPr>
          <p:spPr>
            <a:xfrm>
              <a:off x="4113212" y="269636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4340403" y="269636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4567593" y="269831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4802215" y="2696367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모서리가 둥근 직사각형 120"/>
            <p:cNvSpPr/>
            <p:nvPr/>
          </p:nvSpPr>
          <p:spPr>
            <a:xfrm>
              <a:off x="3824454" y="2697350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모서리가 둥근 직사각형 121"/>
            <p:cNvSpPr/>
            <p:nvPr/>
          </p:nvSpPr>
          <p:spPr>
            <a:xfrm>
              <a:off x="3100332" y="2695019"/>
              <a:ext cx="1994892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594550" y="3522179"/>
            <a:ext cx="2500673" cy="220349"/>
            <a:chOff x="2594550" y="3227370"/>
            <a:chExt cx="2500673" cy="418622"/>
          </a:xfrm>
        </p:grpSpPr>
        <p:sp>
          <p:nvSpPr>
            <p:cNvPr id="124" name="모서리가 둥근 직사각형 123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모서리가 둥근 직사각형 124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6" name="모서리가 둥근 직사각형 125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8" name="모서리가 둥근 직사각형 127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9" name="모서리가 둥근 직사각형 128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모서리가 둥근 직사각형 129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모서리가 둥근 직사각형 130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모서리가 둥근 직사각형 131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1971103" y="4304121"/>
            <a:ext cx="3135600" cy="226451"/>
            <a:chOff x="1959623" y="4136663"/>
            <a:chExt cx="3135600" cy="41862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모서리가 둥근 직사각형 134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모서리가 둥근 직사각형 135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모서리가 둥근 직사각형 138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모서리가 둥근 직사각형 139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5576747" y="2767110"/>
            <a:ext cx="2729054" cy="241755"/>
            <a:chOff x="5576747" y="2590244"/>
            <a:chExt cx="2729054" cy="418622"/>
          </a:xfrm>
        </p:grpSpPr>
        <p:sp>
          <p:nvSpPr>
            <p:cNvPr id="144" name="모서리가 둥근 직사각형 143"/>
            <p:cNvSpPr/>
            <p:nvPr/>
          </p:nvSpPr>
          <p:spPr>
            <a:xfrm>
              <a:off x="5577157" y="2591763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6135246" y="2591763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모서리가 둥근 직사각형 145"/>
            <p:cNvSpPr/>
            <p:nvPr/>
          </p:nvSpPr>
          <p:spPr>
            <a:xfrm>
              <a:off x="6420107" y="2593713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>
              <a:off x="6589627" y="259159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>
              <a:off x="6816818" y="259159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9" name="모서리가 둥근 직사각형 148"/>
            <p:cNvSpPr/>
            <p:nvPr/>
          </p:nvSpPr>
          <p:spPr>
            <a:xfrm>
              <a:off x="7044008" y="259354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>
              <a:off x="7278630" y="2591592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모서리가 둥근 직사각형 150"/>
            <p:cNvSpPr/>
            <p:nvPr/>
          </p:nvSpPr>
          <p:spPr>
            <a:xfrm>
              <a:off x="6300869" y="2592575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5576747" y="2590244"/>
              <a:ext cx="2729054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5590683" y="3524166"/>
            <a:ext cx="2715118" cy="222563"/>
            <a:chOff x="2594550" y="3227370"/>
            <a:chExt cx="2715118" cy="418622"/>
          </a:xfrm>
        </p:grpSpPr>
        <p:sp>
          <p:nvSpPr>
            <p:cNvPr id="173" name="모서리가 둥근 직사각형 172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8" name="모서리가 둥근 직사각형 177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9" name="모서리가 둥근 직사각형 178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0" name="모서리가 둥근 직사각형 179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559762" y="4306055"/>
            <a:ext cx="2746038" cy="227990"/>
            <a:chOff x="5559762" y="4129712"/>
            <a:chExt cx="2746038" cy="418622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모서리가 둥근 직사각형 192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4" name="모서리가 둥근 직사각형 193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모서리가 둥근 직사각형 194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6" name="모서리가 둥근 직사각형 195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7" name="모서리가 둥근 직사각형 196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모서리가 둥근 직사각형 197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9" name="모서리가 둥근 직사각형 198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모서리가 둥근 직사각형 199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sp>
        <p:nvSpPr>
          <p:cNvPr id="211" name="타원 210"/>
          <p:cNvSpPr/>
          <p:nvPr/>
        </p:nvSpPr>
        <p:spPr>
          <a:xfrm>
            <a:off x="2799100" y="25025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2" name="타원 211"/>
          <p:cNvSpPr/>
          <p:nvPr/>
        </p:nvSpPr>
        <p:spPr>
          <a:xfrm>
            <a:off x="7738189" y="21577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5" name="타원 224"/>
          <p:cNvSpPr/>
          <p:nvPr/>
        </p:nvSpPr>
        <p:spPr>
          <a:xfrm>
            <a:off x="10573944" y="438358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29" name="차트 228"/>
          <p:cNvGraphicFramePr/>
          <p:nvPr>
            <p:extLst>
              <p:ext uri="{D42A27DB-BD31-4B8C-83A1-F6EECF244321}">
                <p14:modId xmlns:p14="http://schemas.microsoft.com/office/powerpoint/2010/main" val="975838835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30" name="TextBox 229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graphicFrame>
        <p:nvGraphicFramePr>
          <p:cNvPr id="231" name="차트 230"/>
          <p:cNvGraphicFramePr/>
          <p:nvPr>
            <p:extLst>
              <p:ext uri="{D42A27DB-BD31-4B8C-83A1-F6EECF244321}">
                <p14:modId xmlns:p14="http://schemas.microsoft.com/office/powerpoint/2010/main" val="3752366435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32" name="TextBox 231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graphicFrame>
        <p:nvGraphicFramePr>
          <p:cNvPr id="233" name="차트 232"/>
          <p:cNvGraphicFramePr/>
          <p:nvPr>
            <p:extLst>
              <p:ext uri="{D42A27DB-BD31-4B8C-83A1-F6EECF244321}">
                <p14:modId xmlns:p14="http://schemas.microsoft.com/office/powerpoint/2010/main" val="774295774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34" name="TextBox 233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graphicFrame>
        <p:nvGraphicFramePr>
          <p:cNvPr id="235" name="차트 234"/>
          <p:cNvGraphicFramePr/>
          <p:nvPr>
            <p:extLst>
              <p:ext uri="{D42A27DB-BD31-4B8C-83A1-F6EECF244321}">
                <p14:modId xmlns:p14="http://schemas.microsoft.com/office/powerpoint/2010/main" val="1848344324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36" name="TextBox 235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graphicFrame>
        <p:nvGraphicFramePr>
          <p:cNvPr id="237" name="차트 236"/>
          <p:cNvGraphicFramePr/>
          <p:nvPr>
            <p:extLst>
              <p:ext uri="{D42A27DB-BD31-4B8C-83A1-F6EECF244321}">
                <p14:modId xmlns:p14="http://schemas.microsoft.com/office/powerpoint/2010/main" val="3566346824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38" name="TextBox 237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graphicFrame>
        <p:nvGraphicFramePr>
          <p:cNvPr id="239" name="차트 238"/>
          <p:cNvGraphicFramePr/>
          <p:nvPr>
            <p:extLst>
              <p:ext uri="{D42A27DB-BD31-4B8C-83A1-F6EECF244321}">
                <p14:modId xmlns:p14="http://schemas.microsoft.com/office/powerpoint/2010/main" val="1303327345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40" name="TextBox 239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graphicFrame>
        <p:nvGraphicFramePr>
          <p:cNvPr id="241" name="차트 240"/>
          <p:cNvGraphicFramePr/>
          <p:nvPr>
            <p:extLst>
              <p:ext uri="{D42A27DB-BD31-4B8C-83A1-F6EECF244321}">
                <p14:modId xmlns:p14="http://schemas.microsoft.com/office/powerpoint/2010/main" val="3233147061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graphicFrame>
        <p:nvGraphicFramePr>
          <p:cNvPr id="243" name="차트 242"/>
          <p:cNvGraphicFramePr/>
          <p:nvPr>
            <p:extLst>
              <p:ext uri="{D42A27DB-BD31-4B8C-83A1-F6EECF244321}">
                <p14:modId xmlns:p14="http://schemas.microsoft.com/office/powerpoint/2010/main" val="2558144615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245" name="차트 244"/>
          <p:cNvGraphicFramePr/>
          <p:nvPr>
            <p:extLst>
              <p:ext uri="{D42A27DB-BD31-4B8C-83A1-F6EECF244321}">
                <p14:modId xmlns:p14="http://schemas.microsoft.com/office/powerpoint/2010/main" val="3737806096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48" name="TextBox 247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250" name="TextBox 249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  <p:grpSp>
        <p:nvGrpSpPr>
          <p:cNvPr id="265" name="그룹 264"/>
          <p:cNvGrpSpPr/>
          <p:nvPr/>
        </p:nvGrpSpPr>
        <p:grpSpPr>
          <a:xfrm>
            <a:off x="7679084" y="5629998"/>
            <a:ext cx="1314589" cy="570211"/>
            <a:chOff x="5204460" y="4596878"/>
            <a:chExt cx="4063919" cy="1720098"/>
          </a:xfrm>
        </p:grpSpPr>
        <p:pic>
          <p:nvPicPr>
            <p:cNvPr id="266" name="그림 26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67" name="그룹 2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68" name="직사각형 2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69" name="직사각형 2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0" name="직사각형 2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1" name="직사각형 2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2" name="직사각형 2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3" name="직사각형 2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275" name="TextBox 2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276" name="TextBox 2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277" name="TextBox 2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278" name="TextBox 2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279" name="TextBox 2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280" name="타원 279"/>
          <p:cNvSpPr/>
          <p:nvPr/>
        </p:nvSpPr>
        <p:spPr>
          <a:xfrm>
            <a:off x="4886232" y="54758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7563214" y="55273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5306848" y="5838984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788378" y="5833777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직사각형 283"/>
          <p:cNvSpPr/>
          <p:nvPr/>
        </p:nvSpPr>
        <p:spPr>
          <a:xfrm>
            <a:off x="5047241" y="5782063"/>
            <a:ext cx="189186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DS      </a:t>
            </a:r>
            <a:r>
              <a:rPr lang="ko-KR" altLang="en-US" sz="800" b="1" smtClean="0"/>
              <a:t>           </a:t>
            </a:r>
            <a:r>
              <a:rPr lang="en-US" altLang="ko-KR" sz="800" b="1" dirty="0" smtClean="0"/>
              <a:t>LD                  MI                MO   </a:t>
            </a:r>
          </a:p>
        </p:txBody>
      </p:sp>
      <p:sp>
        <p:nvSpPr>
          <p:cNvPr id="285" name="직사각형 284"/>
          <p:cNvSpPr/>
          <p:nvPr/>
        </p:nvSpPr>
        <p:spPr>
          <a:xfrm>
            <a:off x="4979469" y="5603838"/>
            <a:ext cx="86273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Job Type </a:t>
            </a:r>
            <a:r>
              <a:rPr lang="ko-KR" altLang="en-US" sz="900" b="1" smtClean="0"/>
              <a:t>비고</a:t>
            </a:r>
            <a:endParaRPr lang="ko-KR" altLang="en-US" sz="900" b="1" dirty="0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781012" y="5624805"/>
            <a:ext cx="2391886" cy="63303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6292693" y="5838980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6831371" y="5833773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5311605" y="6015199"/>
            <a:ext cx="149579" cy="104725"/>
          </a:xfrm>
          <a:prstGeom prst="roundRect">
            <a:avLst>
              <a:gd name="adj" fmla="val 5747"/>
            </a:avLst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793135" y="6009992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직사각형 290"/>
          <p:cNvSpPr/>
          <p:nvPr/>
        </p:nvSpPr>
        <p:spPr>
          <a:xfrm>
            <a:off x="5046336" y="5958278"/>
            <a:ext cx="18998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GI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GO                 RH                Non   </a:t>
            </a:r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6297450" y="601519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6836128" y="600998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4" name="직사각형 303"/>
          <p:cNvSpPr/>
          <p:nvPr/>
        </p:nvSpPr>
        <p:spPr>
          <a:xfrm>
            <a:off x="2983706" y="2598749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직사각형 304"/>
          <p:cNvSpPr/>
          <p:nvPr/>
        </p:nvSpPr>
        <p:spPr>
          <a:xfrm>
            <a:off x="2489833" y="337546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직사각형 305"/>
          <p:cNvSpPr/>
          <p:nvPr/>
        </p:nvSpPr>
        <p:spPr>
          <a:xfrm>
            <a:off x="1855694" y="41379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직사각형 306"/>
          <p:cNvSpPr/>
          <p:nvPr/>
        </p:nvSpPr>
        <p:spPr>
          <a:xfrm>
            <a:off x="5460425" y="2593163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5464541" y="337164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직사각형 308"/>
          <p:cNvSpPr/>
          <p:nvPr/>
        </p:nvSpPr>
        <p:spPr>
          <a:xfrm>
            <a:off x="5452181" y="4133639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1969434" y="4146886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모서리가 둥근 직사각형 310"/>
          <p:cNvSpPr/>
          <p:nvPr/>
        </p:nvSpPr>
        <p:spPr>
          <a:xfrm>
            <a:off x="2593737" y="336151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모서리가 둥근 직사각형 311"/>
          <p:cNvSpPr/>
          <p:nvPr/>
        </p:nvSpPr>
        <p:spPr>
          <a:xfrm>
            <a:off x="3101380" y="2601506"/>
            <a:ext cx="2021555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3" name="모서리가 둥근 직사각형 312"/>
          <p:cNvSpPr/>
          <p:nvPr/>
        </p:nvSpPr>
        <p:spPr>
          <a:xfrm>
            <a:off x="5575945" y="2606255"/>
            <a:ext cx="2729855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4" name="모서리가 둥근 직사각형 313"/>
          <p:cNvSpPr/>
          <p:nvPr/>
        </p:nvSpPr>
        <p:spPr>
          <a:xfrm>
            <a:off x="5592223" y="336254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5" name="모서리가 둥근 직사각형 314"/>
          <p:cNvSpPr/>
          <p:nvPr/>
        </p:nvSpPr>
        <p:spPr>
          <a:xfrm>
            <a:off x="5560172" y="4147053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6" name="모서리가 둥근 직사각형 315"/>
          <p:cNvSpPr/>
          <p:nvPr/>
        </p:nvSpPr>
        <p:spPr>
          <a:xfrm>
            <a:off x="5589117" y="261309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17" name="TextBox 316"/>
          <p:cNvSpPr txBox="1"/>
          <p:nvPr/>
        </p:nvSpPr>
        <p:spPr>
          <a:xfrm>
            <a:off x="5533396" y="255791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18" name="모서리가 둥근 직사각형 317"/>
          <p:cNvSpPr/>
          <p:nvPr/>
        </p:nvSpPr>
        <p:spPr>
          <a:xfrm>
            <a:off x="5604886" y="33772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19" name="TextBox 318"/>
          <p:cNvSpPr txBox="1"/>
          <p:nvPr/>
        </p:nvSpPr>
        <p:spPr>
          <a:xfrm>
            <a:off x="5543768" y="332827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20" name="모서리가 둥근 직사각형 319"/>
          <p:cNvSpPr/>
          <p:nvPr/>
        </p:nvSpPr>
        <p:spPr>
          <a:xfrm>
            <a:off x="5581279" y="414428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21" name="TextBox 320"/>
          <p:cNvSpPr txBox="1"/>
          <p:nvPr/>
        </p:nvSpPr>
        <p:spPr>
          <a:xfrm>
            <a:off x="5525558" y="410434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28" name="모서리가 둥근 직사각형 327"/>
          <p:cNvSpPr/>
          <p:nvPr/>
        </p:nvSpPr>
        <p:spPr>
          <a:xfrm>
            <a:off x="3104245" y="2609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29" name="TextBox 328"/>
          <p:cNvSpPr txBox="1"/>
          <p:nvPr/>
        </p:nvSpPr>
        <p:spPr>
          <a:xfrm>
            <a:off x="3048524" y="2554475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0" name="모서리가 둥근 직사각형 329"/>
          <p:cNvSpPr/>
          <p:nvPr/>
        </p:nvSpPr>
        <p:spPr>
          <a:xfrm>
            <a:off x="2601206" y="33650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31" name="TextBox 330"/>
          <p:cNvSpPr txBox="1"/>
          <p:nvPr/>
        </p:nvSpPr>
        <p:spPr>
          <a:xfrm>
            <a:off x="2540088" y="331610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2" name="모서리가 둥근 직사각형 331"/>
          <p:cNvSpPr/>
          <p:nvPr/>
        </p:nvSpPr>
        <p:spPr>
          <a:xfrm>
            <a:off x="1975811" y="4142396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33" name="TextBox 332"/>
          <p:cNvSpPr txBox="1"/>
          <p:nvPr/>
        </p:nvSpPr>
        <p:spPr>
          <a:xfrm>
            <a:off x="1920090" y="4102459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4" name="타원 333"/>
          <p:cNvSpPr/>
          <p:nvPr/>
        </p:nvSpPr>
        <p:spPr>
          <a:xfrm>
            <a:off x="3206132" y="24751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5" name="TextBox 334"/>
          <p:cNvSpPr txBox="1"/>
          <p:nvPr/>
        </p:nvSpPr>
        <p:spPr>
          <a:xfrm>
            <a:off x="3549595" y="2560090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6" name="TextBox 335"/>
          <p:cNvSpPr txBox="1"/>
          <p:nvPr/>
        </p:nvSpPr>
        <p:spPr>
          <a:xfrm>
            <a:off x="3553712" y="333033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70%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3524878" y="4117047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8" name="TextBox 337"/>
          <p:cNvSpPr txBox="1"/>
          <p:nvPr/>
        </p:nvSpPr>
        <p:spPr>
          <a:xfrm>
            <a:off x="6823472" y="2573112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9" name="TextBox 338"/>
          <p:cNvSpPr txBox="1"/>
          <p:nvPr/>
        </p:nvSpPr>
        <p:spPr>
          <a:xfrm>
            <a:off x="6827589" y="334335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40" name="TextBox 339"/>
          <p:cNvSpPr txBox="1"/>
          <p:nvPr/>
        </p:nvSpPr>
        <p:spPr>
          <a:xfrm>
            <a:off x="6798755" y="4130069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02" name="그룹 201"/>
          <p:cNvGrpSpPr/>
          <p:nvPr/>
        </p:nvGrpSpPr>
        <p:grpSpPr>
          <a:xfrm>
            <a:off x="2512517" y="3756500"/>
            <a:ext cx="541814" cy="200056"/>
            <a:chOff x="2541092" y="3651725"/>
            <a:chExt cx="541814" cy="200056"/>
          </a:xfrm>
        </p:grpSpPr>
        <p:sp>
          <p:nvSpPr>
            <p:cNvPr id="203" name="모서리가 둥근 직사각형 20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양쪽 모서리가 둥근 사각형 20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5" name="양쪽 모서리가 둥근 사각형 20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08" name="오른쪽 화살표 20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9" name="그룹 208"/>
          <p:cNvGrpSpPr/>
          <p:nvPr/>
        </p:nvGrpSpPr>
        <p:grpSpPr>
          <a:xfrm>
            <a:off x="4563479" y="3744770"/>
            <a:ext cx="541814" cy="206404"/>
            <a:chOff x="4592054" y="3639995"/>
            <a:chExt cx="541814" cy="206404"/>
          </a:xfrm>
        </p:grpSpPr>
        <p:sp>
          <p:nvSpPr>
            <p:cNvPr id="210" name="모서리가 둥근 직사각형 20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" name="양쪽 모서리가 둥근 사각형 212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17" name="오른쪽 화살표 216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1890256" y="4545852"/>
            <a:ext cx="535464" cy="200056"/>
            <a:chOff x="1899781" y="4431552"/>
            <a:chExt cx="535464" cy="200056"/>
          </a:xfrm>
        </p:grpSpPr>
        <p:sp>
          <p:nvSpPr>
            <p:cNvPr id="219" name="모서리가 둥근 직사각형 218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0" name="양쪽 모서리가 둥근 사각형 219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24" name="오른쪽 화살표 22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5472968" y="4534419"/>
            <a:ext cx="541814" cy="200056"/>
            <a:chOff x="5492018" y="4439169"/>
            <a:chExt cx="54181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3" name="양쪽 모서리가 둥근 사각형 25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56" name="오른쪽 화살표 255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7" name="모서리가 둥근 직사각형 256"/>
          <p:cNvSpPr/>
          <p:nvPr/>
        </p:nvSpPr>
        <p:spPr>
          <a:xfrm>
            <a:off x="3094974" y="3003874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8" name="그룹 257"/>
          <p:cNvGrpSpPr/>
          <p:nvPr/>
        </p:nvGrpSpPr>
        <p:grpSpPr>
          <a:xfrm>
            <a:off x="3018408" y="3005002"/>
            <a:ext cx="541814" cy="202437"/>
            <a:chOff x="3018408" y="2900227"/>
            <a:chExt cx="541814" cy="202437"/>
          </a:xfrm>
        </p:grpSpPr>
        <p:sp>
          <p:nvSpPr>
            <p:cNvPr id="259" name="모서리가 둥근 직사각형 258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0" name="양쪽 모서리가 둥근 사각형 259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1" name="양쪽 모서리가 둥근 사각형 260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264" name="오른쪽 화살표 263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4" name="모서리가 둥근 직사각형 293"/>
          <p:cNvSpPr/>
          <p:nvPr/>
        </p:nvSpPr>
        <p:spPr>
          <a:xfrm>
            <a:off x="5574712" y="3006691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95" name="그룹 294"/>
          <p:cNvGrpSpPr/>
          <p:nvPr/>
        </p:nvGrpSpPr>
        <p:grpSpPr>
          <a:xfrm>
            <a:off x="5506355" y="3010101"/>
            <a:ext cx="541814" cy="200056"/>
            <a:chOff x="5506355" y="2914851"/>
            <a:chExt cx="541814" cy="200056"/>
          </a:xfrm>
        </p:grpSpPr>
        <p:sp>
          <p:nvSpPr>
            <p:cNvPr id="322" name="모서리가 둥근 직사각형 321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양쪽 모서리가 둥근 사각형 322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4" name="양쪽 모서리가 둥근 사각형 323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327" name="오른쪽 화살표 326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1" name="모서리가 둥근 직사각형 340"/>
          <p:cNvSpPr/>
          <p:nvPr/>
        </p:nvSpPr>
        <p:spPr>
          <a:xfrm>
            <a:off x="2582488" y="37538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2" name="모서리가 둥근 직사각형 341"/>
          <p:cNvSpPr/>
          <p:nvPr/>
        </p:nvSpPr>
        <p:spPr>
          <a:xfrm>
            <a:off x="3776289" y="37538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3" name="모서리가 둥근 직사각형 342"/>
          <p:cNvSpPr/>
          <p:nvPr/>
        </p:nvSpPr>
        <p:spPr>
          <a:xfrm>
            <a:off x="1959108" y="45459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4" name="모서리가 둥근 직사각형 343"/>
          <p:cNvSpPr/>
          <p:nvPr/>
        </p:nvSpPr>
        <p:spPr>
          <a:xfrm>
            <a:off x="6972806" y="37409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5588498" y="37409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46" name="그룹 345"/>
          <p:cNvGrpSpPr/>
          <p:nvPr/>
        </p:nvGrpSpPr>
        <p:grpSpPr>
          <a:xfrm>
            <a:off x="5506688" y="3738784"/>
            <a:ext cx="541814" cy="206404"/>
            <a:chOff x="5506688" y="3662584"/>
            <a:chExt cx="541814" cy="206404"/>
          </a:xfrm>
        </p:grpSpPr>
        <p:sp>
          <p:nvSpPr>
            <p:cNvPr id="347" name="모서리가 둥근 직사각형 346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양쪽 모서리가 둥근 사각형 347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9" name="양쪽 모서리가 둥근 사각형 348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52" name="오른쪽 화살표 351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3" name="그룹 352"/>
          <p:cNvGrpSpPr/>
          <p:nvPr/>
        </p:nvGrpSpPr>
        <p:grpSpPr>
          <a:xfrm>
            <a:off x="7768470" y="3742293"/>
            <a:ext cx="541814" cy="206404"/>
            <a:chOff x="7768470" y="3666093"/>
            <a:chExt cx="541814" cy="206404"/>
          </a:xfrm>
        </p:grpSpPr>
        <p:sp>
          <p:nvSpPr>
            <p:cNvPr id="354" name="모서리가 둥근 직사각형 353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양쪽 모서리가 둥근 사각형 354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6" name="양쪽 모서리가 둥근 사각형 355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59" name="오른쪽 화살표 358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0" name="모서리가 둥근 직사각형 359"/>
          <p:cNvSpPr/>
          <p:nvPr/>
        </p:nvSpPr>
        <p:spPr>
          <a:xfrm>
            <a:off x="5569448" y="453437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1" name="표 3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5764021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62" name="직선 연결선 361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63" name="타원 362"/>
          <p:cNvSpPr/>
          <p:nvPr/>
        </p:nvSpPr>
        <p:spPr>
          <a:xfrm>
            <a:off x="2939902" y="29412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6638240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graphicFrame>
        <p:nvGraphicFramePr>
          <p:cNvPr id="310" name="표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3460871"/>
              </p:ext>
            </p:extLst>
          </p:nvPr>
        </p:nvGraphicFramePr>
        <p:xfrm>
          <a:off x="407895" y="4845840"/>
          <a:ext cx="8658312" cy="102804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3084"/>
                <a:gridCol w="681482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38796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139" name="그룹 138"/>
          <p:cNvGrpSpPr/>
          <p:nvPr/>
        </p:nvGrpSpPr>
        <p:grpSpPr>
          <a:xfrm>
            <a:off x="2771770" y="2719789"/>
            <a:ext cx="2500673" cy="220349"/>
            <a:chOff x="2594550" y="3227370"/>
            <a:chExt cx="2500673" cy="418622"/>
          </a:xfrm>
        </p:grpSpPr>
        <p:sp>
          <p:nvSpPr>
            <p:cNvPr id="140" name="모서리가 둥근 직사각형 13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모서리가 둥근 직사각형 14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모서리가 둥근 직사각형 14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모서리가 둥근 직사각형 14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2148323" y="3427589"/>
            <a:ext cx="3135600" cy="226451"/>
            <a:chOff x="1959623" y="4136663"/>
            <a:chExt cx="3135600" cy="418622"/>
          </a:xfrm>
        </p:grpSpPr>
        <p:sp>
          <p:nvSpPr>
            <p:cNvPr id="150" name="모서리가 둥근 직사각형 149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모서리가 둥근 직사각형 150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모서리가 둥근 직사각형 152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4" name="모서리가 둥근 직사각형 153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모서리가 둥근 직사각형 154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6" name="모서리가 둥근 직사각형 155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7" name="모서리가 둥근 직사각형 156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모서리가 둥근 직사각형 157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9" name="그룹 158"/>
          <p:cNvGrpSpPr/>
          <p:nvPr/>
        </p:nvGrpSpPr>
        <p:grpSpPr>
          <a:xfrm>
            <a:off x="5767903" y="2721776"/>
            <a:ext cx="2715118" cy="222563"/>
            <a:chOff x="2594550" y="3227370"/>
            <a:chExt cx="2715118" cy="418622"/>
          </a:xfrm>
        </p:grpSpPr>
        <p:sp>
          <p:nvSpPr>
            <p:cNvPr id="160" name="모서리가 둥근 직사각형 15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모서리가 둥근 직사각형 16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모서리가 둥근 직사각형 16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4" name="모서리가 둥근 직사각형 16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5" name="모서리가 둥근 직사각형 16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6" name="모서리가 둥근 직사각형 16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7" name="모서리가 둥근 직사각형 16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8" name="모서리가 둥근 직사각형 167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9" name="그룹 168"/>
          <p:cNvGrpSpPr/>
          <p:nvPr/>
        </p:nvGrpSpPr>
        <p:grpSpPr>
          <a:xfrm>
            <a:off x="5736982" y="3429523"/>
            <a:ext cx="2746038" cy="227990"/>
            <a:chOff x="5559762" y="4129712"/>
            <a:chExt cx="2746038" cy="41862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1" name="모서리가 둥근 직사각형 170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2" name="모서리가 둥근 직사각형 171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3" name="모서리가 둥근 직사각형 172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8" name="모서리가 둥근 직사각형 177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9" name="직사각형 178"/>
          <p:cNvSpPr/>
          <p:nvPr/>
        </p:nvSpPr>
        <p:spPr>
          <a:xfrm>
            <a:off x="2667053" y="257307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직사각형 179"/>
          <p:cNvSpPr/>
          <p:nvPr/>
        </p:nvSpPr>
        <p:spPr>
          <a:xfrm>
            <a:off x="2032914" y="32614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직사각형 180"/>
          <p:cNvSpPr/>
          <p:nvPr/>
        </p:nvSpPr>
        <p:spPr>
          <a:xfrm>
            <a:off x="5641761" y="256925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직사각형 181"/>
          <p:cNvSpPr/>
          <p:nvPr/>
        </p:nvSpPr>
        <p:spPr>
          <a:xfrm>
            <a:off x="5629401" y="3257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모서리가 둥근 직사각형 182"/>
          <p:cNvSpPr/>
          <p:nvPr/>
        </p:nvSpPr>
        <p:spPr>
          <a:xfrm>
            <a:off x="2146654" y="3270354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2770957" y="255912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5769443" y="256015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186" name="모서리가 둥근 직사각형 185"/>
          <p:cNvSpPr/>
          <p:nvPr/>
        </p:nvSpPr>
        <p:spPr>
          <a:xfrm>
            <a:off x="5737392" y="3270521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187" name="모서리가 둥근 직사각형 186"/>
          <p:cNvSpPr/>
          <p:nvPr/>
        </p:nvSpPr>
        <p:spPr>
          <a:xfrm>
            <a:off x="5782106" y="257488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8" name="TextBox 187"/>
          <p:cNvSpPr txBox="1"/>
          <p:nvPr/>
        </p:nvSpPr>
        <p:spPr>
          <a:xfrm>
            <a:off x="5720988" y="252588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758499" y="32677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5702778" y="322781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2778426" y="256270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2" name="모서리가 둥근 직사각형 191"/>
          <p:cNvSpPr/>
          <p:nvPr/>
        </p:nvSpPr>
        <p:spPr>
          <a:xfrm>
            <a:off x="2153031" y="32658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3" name="TextBox 192"/>
          <p:cNvSpPr txBox="1"/>
          <p:nvPr/>
        </p:nvSpPr>
        <p:spPr>
          <a:xfrm>
            <a:off x="2097310" y="322592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802812" y="252794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70%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3773978" y="3240515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6916669" y="254096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6887835" y="3253537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5559209" y="24927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199" name="TextBox 198"/>
          <p:cNvSpPr txBox="1"/>
          <p:nvPr/>
        </p:nvSpPr>
        <p:spPr>
          <a:xfrm>
            <a:off x="5698070" y="345666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200" name="그룹 199"/>
          <p:cNvGrpSpPr/>
          <p:nvPr/>
        </p:nvGrpSpPr>
        <p:grpSpPr>
          <a:xfrm>
            <a:off x="2703017" y="2956400"/>
            <a:ext cx="541814" cy="200056"/>
            <a:chOff x="2541092" y="3651725"/>
            <a:chExt cx="541814" cy="200056"/>
          </a:xfrm>
        </p:grpSpPr>
        <p:sp>
          <p:nvSpPr>
            <p:cNvPr id="202" name="모서리가 둥근 직사각형 201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4" name="양쪽 모서리가 둥근 사각형 203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07" name="오른쪽 화살표 206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8" name="그룹 207"/>
          <p:cNvGrpSpPr/>
          <p:nvPr/>
        </p:nvGrpSpPr>
        <p:grpSpPr>
          <a:xfrm>
            <a:off x="4753979" y="2944670"/>
            <a:ext cx="541814" cy="206404"/>
            <a:chOff x="4592054" y="3639995"/>
            <a:chExt cx="541814" cy="206404"/>
          </a:xfrm>
        </p:grpSpPr>
        <p:sp>
          <p:nvSpPr>
            <p:cNvPr id="209" name="모서리가 둥근 직사각형 208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" name="양쪽 모서리가 둥근 사각형 209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1" name="양쪽 모서리가 둥근 사각형 210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15" name="오른쪽 화살표 21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6" name="그룹 215"/>
          <p:cNvGrpSpPr/>
          <p:nvPr/>
        </p:nvGrpSpPr>
        <p:grpSpPr>
          <a:xfrm>
            <a:off x="2061706" y="3669552"/>
            <a:ext cx="535464" cy="200056"/>
            <a:chOff x="1899781" y="4431552"/>
            <a:chExt cx="535464" cy="200056"/>
          </a:xfrm>
        </p:grpSpPr>
        <p:sp>
          <p:nvSpPr>
            <p:cNvPr id="217" name="모서리가 둥근 직사각형 21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" name="양쪽 모서리가 둥근 사각형 21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9" name="양쪽 모서리가 둥근 사각형 21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22" name="오른쪽 화살표 22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3" name="그룹 222"/>
          <p:cNvGrpSpPr/>
          <p:nvPr/>
        </p:nvGrpSpPr>
        <p:grpSpPr>
          <a:xfrm>
            <a:off x="5663468" y="3667644"/>
            <a:ext cx="541814" cy="200056"/>
            <a:chOff x="5492018" y="4439169"/>
            <a:chExt cx="541814" cy="200056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54" name="오른쪽 화살표 25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5" name="모서리가 둥근 직사각형 254"/>
          <p:cNvSpPr/>
          <p:nvPr/>
        </p:nvSpPr>
        <p:spPr>
          <a:xfrm>
            <a:off x="2772988" y="29537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3966789" y="29537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2130558" y="3669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모서리가 둥근 직사각형 257"/>
          <p:cNvSpPr/>
          <p:nvPr/>
        </p:nvSpPr>
        <p:spPr>
          <a:xfrm>
            <a:off x="7163306" y="29408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5778998" y="29408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5697188" y="2938684"/>
            <a:ext cx="541814" cy="206404"/>
            <a:chOff x="5506688" y="3662584"/>
            <a:chExt cx="541814" cy="206404"/>
          </a:xfrm>
        </p:grpSpPr>
        <p:sp>
          <p:nvSpPr>
            <p:cNvPr id="261" name="모서리가 둥근 직사각형 260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양쪽 모서리가 둥근 사각형 261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양쪽 모서리가 둥근 사각형 262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66" name="오른쪽 화살표 265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7" name="그룹 266"/>
          <p:cNvGrpSpPr/>
          <p:nvPr/>
        </p:nvGrpSpPr>
        <p:grpSpPr>
          <a:xfrm>
            <a:off x="7958970" y="2942193"/>
            <a:ext cx="541814" cy="206404"/>
            <a:chOff x="7768470" y="3666093"/>
            <a:chExt cx="541814" cy="206404"/>
          </a:xfrm>
        </p:grpSpPr>
        <p:sp>
          <p:nvSpPr>
            <p:cNvPr id="268" name="모서리가 둥근 직사각형 26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양쪽 모서리가 둥근 사각형 26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양쪽 모서리가 둥근 사각형 26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73" name="오른쪽 화살표 27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4" name="모서리가 둥근 직사각형 273"/>
          <p:cNvSpPr/>
          <p:nvPr/>
        </p:nvSpPr>
        <p:spPr>
          <a:xfrm>
            <a:off x="5759948" y="366760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6563438"/>
              </p:ext>
            </p:extLst>
          </p:nvPr>
        </p:nvGraphicFramePr>
        <p:xfrm>
          <a:off x="9488422" y="851115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76" name="타원 275"/>
          <p:cNvSpPr/>
          <p:nvPr/>
        </p:nvSpPr>
        <p:spPr>
          <a:xfrm>
            <a:off x="7671266" y="21596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7" name="타원 276"/>
          <p:cNvSpPr/>
          <p:nvPr/>
        </p:nvSpPr>
        <p:spPr>
          <a:xfrm>
            <a:off x="375820" y="49970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타원 277"/>
          <p:cNvSpPr/>
          <p:nvPr/>
        </p:nvSpPr>
        <p:spPr>
          <a:xfrm>
            <a:off x="5493112" y="24045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0" name="차트 279"/>
          <p:cNvGraphicFramePr/>
          <p:nvPr>
            <p:extLst>
              <p:ext uri="{D42A27DB-BD31-4B8C-83A1-F6EECF244321}">
                <p14:modId xmlns:p14="http://schemas.microsoft.com/office/powerpoint/2010/main" val="202972146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2" name="차트 281"/>
          <p:cNvGraphicFramePr/>
          <p:nvPr>
            <p:extLst>
              <p:ext uri="{D42A27DB-BD31-4B8C-83A1-F6EECF244321}">
                <p14:modId xmlns:p14="http://schemas.microsoft.com/office/powerpoint/2010/main" val="948578892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84" name="차트 283"/>
          <p:cNvGraphicFramePr/>
          <p:nvPr>
            <p:extLst>
              <p:ext uri="{D42A27DB-BD31-4B8C-83A1-F6EECF244321}">
                <p14:modId xmlns:p14="http://schemas.microsoft.com/office/powerpoint/2010/main" val="1845768378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86" name="차트 285"/>
          <p:cNvGraphicFramePr/>
          <p:nvPr>
            <p:extLst>
              <p:ext uri="{D42A27DB-BD31-4B8C-83A1-F6EECF244321}">
                <p14:modId xmlns:p14="http://schemas.microsoft.com/office/powerpoint/2010/main" val="305127896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88" name="차트 287"/>
          <p:cNvGraphicFramePr/>
          <p:nvPr>
            <p:extLst>
              <p:ext uri="{D42A27DB-BD31-4B8C-83A1-F6EECF244321}">
                <p14:modId xmlns:p14="http://schemas.microsoft.com/office/powerpoint/2010/main" val="1571271547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90" name="차트 289"/>
          <p:cNvGraphicFramePr/>
          <p:nvPr>
            <p:extLst>
              <p:ext uri="{D42A27DB-BD31-4B8C-83A1-F6EECF244321}">
                <p14:modId xmlns:p14="http://schemas.microsoft.com/office/powerpoint/2010/main" val="432029943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92" name="차트 291"/>
          <p:cNvGraphicFramePr/>
          <p:nvPr>
            <p:extLst>
              <p:ext uri="{D42A27DB-BD31-4B8C-83A1-F6EECF244321}">
                <p14:modId xmlns:p14="http://schemas.microsoft.com/office/powerpoint/2010/main" val="450467614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94" name="차트 293"/>
          <p:cNvGraphicFramePr/>
          <p:nvPr>
            <p:extLst>
              <p:ext uri="{D42A27DB-BD31-4B8C-83A1-F6EECF244321}">
                <p14:modId xmlns:p14="http://schemas.microsoft.com/office/powerpoint/2010/main" val="1943579380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95" name="차트 294"/>
          <p:cNvGraphicFramePr/>
          <p:nvPr>
            <p:extLst>
              <p:ext uri="{D42A27DB-BD31-4B8C-83A1-F6EECF244321}">
                <p14:modId xmlns:p14="http://schemas.microsoft.com/office/powerpoint/2010/main" val="3335584673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99" name="직선 연결선 298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29" name="그룹 228"/>
          <p:cNvGrpSpPr/>
          <p:nvPr/>
        </p:nvGrpSpPr>
        <p:grpSpPr>
          <a:xfrm>
            <a:off x="7679084" y="3991698"/>
            <a:ext cx="1314589" cy="570211"/>
            <a:chOff x="5204460" y="4596878"/>
            <a:chExt cx="4063919" cy="1720098"/>
          </a:xfrm>
        </p:grpSpPr>
        <p:pic>
          <p:nvPicPr>
            <p:cNvPr id="230" name="그림 229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31" name="그룹 23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32" name="직사각형 23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3" name="직사각형 23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4" name="직사각형 23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5" name="직사각형 23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6" name="직사각형 23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7" name="직사각형 23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8" name="TextBox 23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243" name="TextBox 24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244" name="모서리가 둥근 직사각형 243"/>
          <p:cNvSpPr/>
          <p:nvPr/>
        </p:nvSpPr>
        <p:spPr>
          <a:xfrm>
            <a:off x="5306848" y="4200684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5788378" y="4195477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6" name="직사각형 245"/>
          <p:cNvSpPr/>
          <p:nvPr/>
        </p:nvSpPr>
        <p:spPr>
          <a:xfrm>
            <a:off x="5047241" y="4143763"/>
            <a:ext cx="189186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DS      </a:t>
            </a:r>
            <a:r>
              <a:rPr lang="ko-KR" altLang="en-US" sz="800" b="1" smtClean="0"/>
              <a:t>           </a:t>
            </a:r>
            <a:r>
              <a:rPr lang="en-US" altLang="ko-KR" sz="800" b="1" dirty="0" smtClean="0"/>
              <a:t>LD                  MI                MO   </a:t>
            </a:r>
          </a:p>
        </p:txBody>
      </p:sp>
      <p:sp>
        <p:nvSpPr>
          <p:cNvPr id="247" name="직사각형 246"/>
          <p:cNvSpPr/>
          <p:nvPr/>
        </p:nvSpPr>
        <p:spPr>
          <a:xfrm>
            <a:off x="4979469" y="3965538"/>
            <a:ext cx="86273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Job Type </a:t>
            </a:r>
            <a:r>
              <a:rPr lang="ko-KR" altLang="en-US" sz="900" b="1" smtClean="0"/>
              <a:t>비고</a:t>
            </a:r>
            <a:endParaRPr lang="ko-KR" altLang="en-US" sz="900" b="1" dirty="0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4781012" y="3986505"/>
            <a:ext cx="2391886" cy="63303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6292693" y="4200680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6831371" y="4195473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5311605" y="4376899"/>
            <a:ext cx="149579" cy="104725"/>
          </a:xfrm>
          <a:prstGeom prst="roundRect">
            <a:avLst>
              <a:gd name="adj" fmla="val 5747"/>
            </a:avLst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5793135" y="4371692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직사각형 299"/>
          <p:cNvSpPr/>
          <p:nvPr/>
        </p:nvSpPr>
        <p:spPr>
          <a:xfrm>
            <a:off x="5046336" y="4319978"/>
            <a:ext cx="18998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GI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GO                 RH                Non   </a:t>
            </a:r>
          </a:p>
        </p:txBody>
      </p:sp>
      <p:sp>
        <p:nvSpPr>
          <p:cNvPr id="301" name="모서리가 둥근 직사각형 300"/>
          <p:cNvSpPr/>
          <p:nvPr/>
        </p:nvSpPr>
        <p:spPr>
          <a:xfrm>
            <a:off x="6297450" y="437689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모서리가 둥근 직사각형 301"/>
          <p:cNvSpPr/>
          <p:nvPr/>
        </p:nvSpPr>
        <p:spPr>
          <a:xfrm>
            <a:off x="6836128" y="437168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2" name="차트 2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0056110"/>
              </p:ext>
            </p:extLst>
          </p:nvPr>
        </p:nvGraphicFramePr>
        <p:xfrm>
          <a:off x="2023781" y="5084084"/>
          <a:ext cx="3419369" cy="786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304" name="차트 30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22661238"/>
              </p:ext>
            </p:extLst>
          </p:nvPr>
        </p:nvGraphicFramePr>
        <p:xfrm>
          <a:off x="5493112" y="5089729"/>
          <a:ext cx="3573095" cy="7841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225" name="표 2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05" name="TextBox 304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sp>
        <p:nvSpPr>
          <p:cNvPr id="306" name="TextBox 305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sp>
        <p:nvSpPr>
          <p:cNvPr id="307" name="TextBox 306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sp>
        <p:nvSpPr>
          <p:cNvPr id="308" name="TextBox 307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sp>
        <p:nvSpPr>
          <p:cNvPr id="309" name="TextBox 308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sp>
        <p:nvSpPr>
          <p:cNvPr id="311" name="TextBox 310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sp>
        <p:nvSpPr>
          <p:cNvPr id="312" name="TextBox 311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sp>
        <p:nvSpPr>
          <p:cNvPr id="313" name="TextBox 312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314" name="TextBox 313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  <p:cxnSp>
        <p:nvCxnSpPr>
          <p:cNvPr id="289" name="직선 연결선 288"/>
          <p:cNvCxnSpPr/>
          <p:nvPr/>
        </p:nvCxnSpPr>
        <p:spPr>
          <a:xfrm>
            <a:off x="4779366" y="5698110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630343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grpSp>
        <p:nvGrpSpPr>
          <p:cNvPr id="319" name="그룹 318"/>
          <p:cNvGrpSpPr/>
          <p:nvPr/>
        </p:nvGrpSpPr>
        <p:grpSpPr>
          <a:xfrm>
            <a:off x="2771770" y="2719789"/>
            <a:ext cx="2500673" cy="220349"/>
            <a:chOff x="2594550" y="3227370"/>
            <a:chExt cx="2500673" cy="418622"/>
          </a:xfrm>
        </p:grpSpPr>
        <p:sp>
          <p:nvSpPr>
            <p:cNvPr id="320" name="모서리가 둥근 직사각형 31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1" name="모서리가 둥근 직사각형 32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2" name="모서리가 둥근 직사각형 32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모서리가 둥근 직사각형 32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4" name="모서리가 둥근 직사각형 32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모서리가 둥근 직사각형 32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6" name="모서리가 둥근 직사각형 32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7" name="모서리가 둥근 직사각형 32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모서리가 둥근 직사각형 327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9" name="그룹 328"/>
          <p:cNvGrpSpPr/>
          <p:nvPr/>
        </p:nvGrpSpPr>
        <p:grpSpPr>
          <a:xfrm>
            <a:off x="2148323" y="3427589"/>
            <a:ext cx="3135600" cy="226451"/>
            <a:chOff x="1959623" y="4136663"/>
            <a:chExt cx="3135600" cy="418622"/>
          </a:xfrm>
        </p:grpSpPr>
        <p:sp>
          <p:nvSpPr>
            <p:cNvPr id="330" name="모서리가 둥근 직사각형 329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모서리가 둥근 직사각형 330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모서리가 둥근 직사각형 331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모서리가 둥근 직사각형 332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모서리가 둥근 직사각형 333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모서리가 둥근 직사각형 334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6" name="모서리가 둥근 직사각형 335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모서리가 둥근 직사각형 336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8" name="모서리가 둥근 직사각형 337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5767903" y="2721776"/>
            <a:ext cx="2715118" cy="222563"/>
            <a:chOff x="2594550" y="3227370"/>
            <a:chExt cx="2715118" cy="418622"/>
          </a:xfrm>
        </p:grpSpPr>
        <p:sp>
          <p:nvSpPr>
            <p:cNvPr id="340" name="모서리가 둥근 직사각형 33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모서리가 둥근 직사각형 34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2" name="모서리가 둥근 직사각형 34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모서리가 둥근 직사각형 34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모서리가 둥근 직사각형 34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5" name="모서리가 둥근 직사각형 34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모서리가 둥근 직사각형 34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모서리가 둥근 직사각형 34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모서리가 둥근 직사각형 347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49" name="그룹 348"/>
          <p:cNvGrpSpPr/>
          <p:nvPr/>
        </p:nvGrpSpPr>
        <p:grpSpPr>
          <a:xfrm>
            <a:off x="5736982" y="3429523"/>
            <a:ext cx="2746038" cy="227990"/>
            <a:chOff x="5559762" y="4129712"/>
            <a:chExt cx="2746038" cy="418622"/>
          </a:xfrm>
        </p:grpSpPr>
        <p:sp>
          <p:nvSpPr>
            <p:cNvPr id="350" name="모서리가 둥근 직사각형 349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모서리가 둥근 직사각형 350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모서리가 둥근 직사각형 351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모서리가 둥근 직사각형 352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모서리가 둥근 직사각형 353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모서리가 둥근 직사각형 354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모서리가 둥근 직사각형 355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모서리가 둥근 직사각형 356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모서리가 둥근 직사각형 357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5" name="직사각형 364"/>
          <p:cNvSpPr/>
          <p:nvPr/>
        </p:nvSpPr>
        <p:spPr>
          <a:xfrm>
            <a:off x="2667053" y="257307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2032914" y="32614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직사각형 366"/>
          <p:cNvSpPr/>
          <p:nvPr/>
        </p:nvSpPr>
        <p:spPr>
          <a:xfrm>
            <a:off x="5641761" y="256925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직사각형 367"/>
          <p:cNvSpPr/>
          <p:nvPr/>
        </p:nvSpPr>
        <p:spPr>
          <a:xfrm>
            <a:off x="5629401" y="3257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모서리가 둥근 직사각형 368"/>
          <p:cNvSpPr/>
          <p:nvPr/>
        </p:nvSpPr>
        <p:spPr>
          <a:xfrm>
            <a:off x="2146654" y="3270354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2770957" y="255912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5769443" y="256015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5737392" y="3270521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73" name="모서리가 둥근 직사각형 372"/>
          <p:cNvSpPr/>
          <p:nvPr/>
        </p:nvSpPr>
        <p:spPr>
          <a:xfrm>
            <a:off x="5782106" y="257488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4" name="TextBox 373"/>
          <p:cNvSpPr txBox="1"/>
          <p:nvPr/>
        </p:nvSpPr>
        <p:spPr>
          <a:xfrm>
            <a:off x="5720988" y="252588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5758499" y="32677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6" name="TextBox 375"/>
          <p:cNvSpPr txBox="1"/>
          <p:nvPr/>
        </p:nvSpPr>
        <p:spPr>
          <a:xfrm>
            <a:off x="5702778" y="322781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2778426" y="256270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8" name="TextBox 377"/>
          <p:cNvSpPr txBox="1"/>
          <p:nvPr/>
        </p:nvSpPr>
        <p:spPr>
          <a:xfrm>
            <a:off x="2717308" y="251371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2153031" y="32658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80" name="TextBox 379"/>
          <p:cNvSpPr txBox="1"/>
          <p:nvPr/>
        </p:nvSpPr>
        <p:spPr>
          <a:xfrm>
            <a:off x="2097310" y="322592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81" name="TextBox 380"/>
          <p:cNvSpPr txBox="1"/>
          <p:nvPr/>
        </p:nvSpPr>
        <p:spPr>
          <a:xfrm>
            <a:off x="3802812" y="252794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70%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3773978" y="3240515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3" name="TextBox 382"/>
          <p:cNvSpPr txBox="1"/>
          <p:nvPr/>
        </p:nvSpPr>
        <p:spPr>
          <a:xfrm>
            <a:off x="6916669" y="254096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4" name="TextBox 383"/>
          <p:cNvSpPr txBox="1"/>
          <p:nvPr/>
        </p:nvSpPr>
        <p:spPr>
          <a:xfrm>
            <a:off x="6887835" y="3253537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5562043" y="249890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93" name="TextBox 392"/>
          <p:cNvSpPr txBox="1"/>
          <p:nvPr/>
        </p:nvSpPr>
        <p:spPr>
          <a:xfrm>
            <a:off x="5549684" y="31785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94" name="TextBox 393"/>
          <p:cNvSpPr txBox="1"/>
          <p:nvPr/>
        </p:nvSpPr>
        <p:spPr>
          <a:xfrm>
            <a:off x="5698070" y="345666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35" name="그룹 134"/>
          <p:cNvGrpSpPr/>
          <p:nvPr/>
        </p:nvGrpSpPr>
        <p:grpSpPr>
          <a:xfrm>
            <a:off x="2703017" y="2956400"/>
            <a:ext cx="541814" cy="200056"/>
            <a:chOff x="2541092" y="3651725"/>
            <a:chExt cx="541814" cy="200056"/>
          </a:xfrm>
        </p:grpSpPr>
        <p:sp>
          <p:nvSpPr>
            <p:cNvPr id="136" name="모서리가 둥근 직사각형 135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양쪽 모서리가 둥근 사각형 136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8" name="양쪽 모서리가 둥근 사각형 137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141" name="오른쪽 화살표 140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4753979" y="2944670"/>
            <a:ext cx="541814" cy="206404"/>
            <a:chOff x="4592054" y="3639995"/>
            <a:chExt cx="541814" cy="206404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양쪽 모서리가 둥근 사각형 143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5" name="양쪽 모서리가 둥근 사각형 144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48" name="오른쪽 화살표 147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2061706" y="3669552"/>
            <a:ext cx="535464" cy="200056"/>
            <a:chOff x="1899781" y="4431552"/>
            <a:chExt cx="535464" cy="200056"/>
          </a:xfrm>
        </p:grpSpPr>
        <p:sp>
          <p:nvSpPr>
            <p:cNvPr id="150" name="모서리가 둥근 직사각형 149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양쪽 모서리가 둥근 사각형 150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2" name="양쪽 모서리가 둥근 사각형 151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155" name="오른쪽 화살표 154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6" name="그룹 155"/>
          <p:cNvGrpSpPr/>
          <p:nvPr/>
        </p:nvGrpSpPr>
        <p:grpSpPr>
          <a:xfrm>
            <a:off x="5663468" y="3667644"/>
            <a:ext cx="541814" cy="200056"/>
            <a:chOff x="5492018" y="4439169"/>
            <a:chExt cx="541814" cy="200056"/>
          </a:xfrm>
        </p:grpSpPr>
        <p:sp>
          <p:nvSpPr>
            <p:cNvPr id="157" name="모서리가 둥근 직사각형 156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양쪽 모서리가 둥근 사각형 157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9" name="양쪽 모서리가 둥근 사각형 158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162" name="오른쪽 화살표 161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3" name="모서리가 둥근 직사각형 162"/>
          <p:cNvSpPr/>
          <p:nvPr/>
        </p:nvSpPr>
        <p:spPr>
          <a:xfrm>
            <a:off x="2772988" y="29537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966789" y="29537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2130558" y="3669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7163306" y="29408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778998" y="29408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5697188" y="2938684"/>
            <a:ext cx="541814" cy="206404"/>
            <a:chOff x="5506688" y="3662584"/>
            <a:chExt cx="541814" cy="206404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양쪽 모서리가 둥근 사각형 169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1" name="양쪽 모서리가 둥근 사각형 170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174" name="오른쪽 화살표 173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5" name="그룹 174"/>
          <p:cNvGrpSpPr/>
          <p:nvPr/>
        </p:nvGrpSpPr>
        <p:grpSpPr>
          <a:xfrm>
            <a:off x="7958970" y="2942193"/>
            <a:ext cx="541814" cy="206404"/>
            <a:chOff x="7768470" y="3666093"/>
            <a:chExt cx="541814" cy="206404"/>
          </a:xfrm>
        </p:grpSpPr>
        <p:sp>
          <p:nvSpPr>
            <p:cNvPr id="176" name="모서리가 둥근 직사각형 175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양쪽 모서리가 둥근 사각형 176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8" name="양쪽 모서리가 둥근 사각형 177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81" name="오른쪽 화살표 180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2" name="모서리가 둥근 직사각형 181"/>
          <p:cNvSpPr/>
          <p:nvPr/>
        </p:nvSpPr>
        <p:spPr>
          <a:xfrm>
            <a:off x="5759948" y="366760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타원 182"/>
          <p:cNvSpPr/>
          <p:nvPr/>
        </p:nvSpPr>
        <p:spPr>
          <a:xfrm>
            <a:off x="7705919" y="21614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5486633" y="24535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5472043" y="31326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9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1" name="모서리가 둥근 직사각형 210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3" name="차트 212"/>
          <p:cNvGraphicFramePr/>
          <p:nvPr>
            <p:extLst/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15" name="차트 214"/>
          <p:cNvGraphicFramePr/>
          <p:nvPr>
            <p:extLst/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7" name="차트 216"/>
          <p:cNvGraphicFramePr/>
          <p:nvPr>
            <p:extLst/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19" name="차트 218"/>
          <p:cNvGraphicFramePr/>
          <p:nvPr>
            <p:extLst/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21" name="차트 220"/>
          <p:cNvGraphicFramePr/>
          <p:nvPr>
            <p:extLst/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23" name="차트 222"/>
          <p:cNvGraphicFramePr/>
          <p:nvPr>
            <p:extLst/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26" name="차트 225"/>
          <p:cNvGraphicFramePr/>
          <p:nvPr>
            <p:extLst/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28" name="차트 227"/>
          <p:cNvGraphicFramePr/>
          <p:nvPr>
            <p:extLst/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53" name="차트 252"/>
          <p:cNvGraphicFramePr/>
          <p:nvPr>
            <p:extLst/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57" name="직선 연결선 256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2580018"/>
              </p:ext>
            </p:extLst>
          </p:nvPr>
        </p:nvGraphicFramePr>
        <p:xfrm>
          <a:off x="411669" y="3958913"/>
          <a:ext cx="8658312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4631"/>
                <a:gridCol w="695325"/>
                <a:gridCol w="448052"/>
                <a:gridCol w="3478434"/>
                <a:gridCol w="3571870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16814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16814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92" name="차트 19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7374576"/>
              </p:ext>
            </p:extLst>
          </p:nvPr>
        </p:nvGraphicFramePr>
        <p:xfrm>
          <a:off x="2027555" y="4199745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93" name="차트 19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3650482"/>
              </p:ext>
            </p:extLst>
          </p:nvPr>
        </p:nvGraphicFramePr>
        <p:xfrm>
          <a:off x="5496886" y="4205056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94" name="차트 19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096133"/>
              </p:ext>
            </p:extLst>
          </p:nvPr>
        </p:nvGraphicFramePr>
        <p:xfrm>
          <a:off x="2046023" y="5049576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95" name="차트 19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8524634"/>
              </p:ext>
            </p:extLst>
          </p:nvPr>
        </p:nvGraphicFramePr>
        <p:xfrm>
          <a:off x="5515354" y="5054887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196" name="차트 19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4108254"/>
              </p:ext>
            </p:extLst>
          </p:nvPr>
        </p:nvGraphicFramePr>
        <p:xfrm>
          <a:off x="2046023" y="5897000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197" name="차트 19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50312931"/>
              </p:ext>
            </p:extLst>
          </p:nvPr>
        </p:nvGraphicFramePr>
        <p:xfrm>
          <a:off x="5515354" y="5902311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198" name="타원 197"/>
          <p:cNvSpPr/>
          <p:nvPr/>
        </p:nvSpPr>
        <p:spPr>
          <a:xfrm>
            <a:off x="296968" y="41418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283610" y="49400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283610" y="58457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6" name="표 1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87" name="TextBox 186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sp>
        <p:nvSpPr>
          <p:cNvPr id="188" name="TextBox 187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sp>
        <p:nvSpPr>
          <p:cNvPr id="191" name="TextBox 190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sp>
        <p:nvSpPr>
          <p:cNvPr id="202" name="TextBox 201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sp>
        <p:nvSpPr>
          <p:cNvPr id="203" name="TextBox 202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sp>
        <p:nvSpPr>
          <p:cNvPr id="204" name="TextBox 203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sp>
        <p:nvSpPr>
          <p:cNvPr id="205" name="TextBox 204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sp>
        <p:nvSpPr>
          <p:cNvPr id="206" name="TextBox 205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207" name="TextBox 206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  <p:cxnSp>
        <p:nvCxnSpPr>
          <p:cNvPr id="208" name="직선 연결선 207"/>
          <p:cNvCxnSpPr/>
          <p:nvPr/>
        </p:nvCxnSpPr>
        <p:spPr>
          <a:xfrm>
            <a:off x="4760704" y="4653082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직선 연결선 208"/>
          <p:cNvCxnSpPr/>
          <p:nvPr/>
        </p:nvCxnSpPr>
        <p:spPr>
          <a:xfrm>
            <a:off x="4790107" y="5505278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4782907" y="6348143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780079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9221173"/>
              </p:ext>
            </p:extLst>
          </p:nvPr>
        </p:nvGraphicFramePr>
        <p:xfrm>
          <a:off x="8852484" y="849870"/>
          <a:ext cx="2130802" cy="435229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*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Functionlist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Mapping : SEQ-218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웹브라우저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로그인화면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="1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</a:t>
                      </a:r>
                      <a:r>
                        <a:rPr lang="ko-KR" altLang="en-US" sz="800" b="1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dirty="0" err="1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마스킹</a:t>
                      </a:r>
                      <a:r>
                        <a:rPr lang="ko-KR" altLang="en-US" sz="80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처리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 후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엔터키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로그인 가능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로그인 버튼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정상 입력 시 로그인 및 메인 이동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(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다음 화면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불일치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‘</a:t>
                      </a:r>
                      <a:r>
                        <a:rPr lang="en-US" altLang="ko-KR" sz="800" dirty="0" smtClean="0">
                          <a:effectLst/>
                        </a:rPr>
                        <a:t>ID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‘Password  </a:t>
                      </a:r>
                      <a:r>
                        <a:rPr lang="en-US" altLang="ko-KR" sz="800" dirty="0" smtClean="0">
                          <a:effectLst/>
                        </a:rPr>
                        <a:t>does not match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’ </a:t>
                      </a:r>
                      <a:r>
                        <a:rPr lang="en-US" altLang="ko-KR" sz="800" dirty="0" smtClean="0">
                          <a:effectLst/>
                        </a:rPr>
                        <a:t>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lang="en-US" altLang="ko-KR" sz="800" baseline="0" dirty="0" smtClean="0">
                          <a:effectLst/>
                        </a:rPr>
                        <a:t>ID&amp;PW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‘</a:t>
                      </a:r>
                      <a:r>
                        <a:rPr lang="en-US" altLang="ko-KR" sz="800" dirty="0" err="1" smtClean="0">
                          <a:effectLst/>
                        </a:rPr>
                        <a:t>ID&amp;Password</a:t>
                      </a:r>
                      <a:r>
                        <a:rPr lang="en-US" altLang="ko-KR" sz="800" dirty="0" smtClean="0">
                          <a:effectLst/>
                        </a:rPr>
                        <a:t>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도메인 주소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url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필요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94" name="Check" descr="&lt;SmartSettings&gt;&lt;SmartResize anchorLeft=&quot;Absolute&quot; anchorTop=&quot;None&quot; anchorRight=&quot;None&quot; anchorBottom=&quot;None&quot; /&gt;&lt;/SmartSettings&gt;" hidden="1"/>
          <p:cNvSpPr/>
          <p:nvPr>
            <p:custDataLst>
              <p:tags r:id="rId1"/>
            </p:custDataLst>
          </p:nvPr>
        </p:nvSpPr>
        <p:spPr>
          <a:xfrm>
            <a:off x="4814600" y="1611632"/>
            <a:ext cx="54221" cy="58738"/>
          </a:xfrm>
          <a:prstGeom prst="ellipse">
            <a:avLst/>
          </a:prstGeom>
          <a:solidFill>
            <a:srgbClr val="808080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800" dirty="0">
              <a:solidFill>
                <a:prstClr val="black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9534441" y="369292"/>
            <a:ext cx="144847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>
                <a:solidFill>
                  <a:prstClr val="white"/>
                </a:solidFill>
                <a:latin typeface="맑은 고딕" panose="020B0503020000020004" pitchFamily="50" charset="-127"/>
              </a:rPr>
              <a:t>공통</a:t>
            </a:r>
            <a:endParaRPr lang="ko-KR" altLang="en-US" sz="9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32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1254709" y="422445"/>
            <a:ext cx="7483287" cy="6330693"/>
            <a:chOff x="595684" y="1261242"/>
            <a:chExt cx="6668462" cy="4352543"/>
          </a:xfrm>
        </p:grpSpPr>
        <p:sp>
          <p:nvSpPr>
            <p:cNvPr id="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4" y="1629060"/>
              <a:ext cx="6668462" cy="39847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84" y="1261242"/>
              <a:ext cx="6668461" cy="3692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Web Browser</a:t>
              </a:r>
            </a:p>
          </p:txBody>
        </p:sp>
        <p:sp>
          <p:nvSpPr>
            <p:cNvPr id="35" name="Menu Button" descr="&lt;SmartSettings&gt;&lt;SmartResize anchorLeft=&quot;None&quot; anchorTop=&quot;Absolute&quot; anchorRight=&quot;Absolute&quot; anchorBottom=&quot;None&quot; /&gt;&lt;/SmartSettings&gt;"/>
            <p:cNvSpPr>
              <a:spLocks noChangeAspect="1"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7052166" y="1472699"/>
              <a:ext cx="132976" cy="77494"/>
            </a:xfrm>
            <a:custGeom>
              <a:avLst/>
              <a:gdLst>
                <a:gd name="T0" fmla="*/ 0 w 415"/>
                <a:gd name="T1" fmla="*/ 309 h 309"/>
                <a:gd name="T2" fmla="*/ 415 w 415"/>
                <a:gd name="T3" fmla="*/ 309 h 309"/>
                <a:gd name="T4" fmla="*/ 0 w 415"/>
                <a:gd name="T5" fmla="*/ 155 h 309"/>
                <a:gd name="T6" fmla="*/ 415 w 415"/>
                <a:gd name="T7" fmla="*/ 155 h 309"/>
                <a:gd name="T8" fmla="*/ 0 w 415"/>
                <a:gd name="T9" fmla="*/ 0 h 309"/>
                <a:gd name="T10" fmla="*/ 415 w 415"/>
                <a:gd name="T1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5" h="309">
                  <a:moveTo>
                    <a:pt x="0" y="309"/>
                  </a:moveTo>
                  <a:lnTo>
                    <a:pt x="415" y="309"/>
                  </a:lnTo>
                  <a:moveTo>
                    <a:pt x="0" y="155"/>
                  </a:moveTo>
                  <a:lnTo>
                    <a:pt x="415" y="155"/>
                  </a:lnTo>
                  <a:moveTo>
                    <a:pt x="0" y="0"/>
                  </a:moveTo>
                  <a:lnTo>
                    <a:pt x="415" y="0"/>
                  </a:lnTo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7076224" y="1310226"/>
              <a:ext cx="87708" cy="6548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Address Box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1400284" y="1429717"/>
              <a:ext cx="5572877" cy="163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237744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noProof="1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www.example.com</a:t>
              </a:r>
            </a:p>
          </p:txBody>
        </p:sp>
        <p:sp>
          <p:nvSpPr>
            <p:cNvPr id="38" name="Document Icon" descr="&lt;SmartSettings&gt;&lt;SmartResize anchorLeft=&quot;Absolute&quot; anchorTop=&quot;Absolute&quot; anchorRight=&quot;None&quot; anchorBottom=&quot;None&quot; /&gt;&lt;/SmartSettings&gt;"/>
            <p:cNvSpPr>
              <a:spLocks noChangeAspect="1"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468120" y="1465604"/>
              <a:ext cx="83464" cy="91682"/>
            </a:xfrm>
            <a:custGeom>
              <a:avLst/>
              <a:gdLst>
                <a:gd name="T0" fmla="*/ 153 w 260"/>
                <a:gd name="T1" fmla="*/ 7 h 367"/>
                <a:gd name="T2" fmla="*/ 153 w 260"/>
                <a:gd name="T3" fmla="*/ 108 h 367"/>
                <a:gd name="T4" fmla="*/ 253 w 260"/>
                <a:gd name="T5" fmla="*/ 108 h 367"/>
                <a:gd name="T6" fmla="*/ 0 w 260"/>
                <a:gd name="T7" fmla="*/ 0 h 367"/>
                <a:gd name="T8" fmla="*/ 0 w 260"/>
                <a:gd name="T9" fmla="*/ 367 h 367"/>
                <a:gd name="T10" fmla="*/ 260 w 260"/>
                <a:gd name="T11" fmla="*/ 367 h 367"/>
                <a:gd name="T12" fmla="*/ 260 w 260"/>
                <a:gd name="T13" fmla="*/ 100 h 367"/>
                <a:gd name="T14" fmla="*/ 161 w 260"/>
                <a:gd name="T15" fmla="*/ 1 h 367"/>
                <a:gd name="T16" fmla="*/ 0 w 260"/>
                <a:gd name="T1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367">
                  <a:moveTo>
                    <a:pt x="153" y="7"/>
                  </a:moveTo>
                  <a:lnTo>
                    <a:pt x="153" y="108"/>
                  </a:lnTo>
                  <a:lnTo>
                    <a:pt x="253" y="108"/>
                  </a:lnTo>
                  <a:moveTo>
                    <a:pt x="0" y="0"/>
                  </a:moveTo>
                  <a:lnTo>
                    <a:pt x="0" y="367"/>
                  </a:lnTo>
                  <a:lnTo>
                    <a:pt x="260" y="367"/>
                  </a:lnTo>
                  <a:lnTo>
                    <a:pt x="260" y="100"/>
                  </a:lnTo>
                  <a:lnTo>
                    <a:pt x="16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9" name="Navigation Buttons"/>
            <p:cNvGrpSpPr/>
            <p:nvPr/>
          </p:nvGrpSpPr>
          <p:grpSpPr>
            <a:xfrm>
              <a:off x="707887" y="1451960"/>
              <a:ext cx="571518" cy="118969"/>
              <a:chOff x="707887" y="1451960"/>
              <a:chExt cx="571518" cy="118969"/>
            </a:xfrm>
          </p:grpSpPr>
          <p:sp>
            <p:nvSpPr>
              <p:cNvPr id="40" name="Back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707887" y="1469969"/>
                <a:ext cx="135806" cy="82951"/>
              </a:xfrm>
              <a:custGeom>
                <a:avLst/>
                <a:gdLst>
                  <a:gd name="T0" fmla="*/ 159 w 423"/>
                  <a:gd name="T1" fmla="*/ 332 h 332"/>
                  <a:gd name="T2" fmla="*/ 0 w 423"/>
                  <a:gd name="T3" fmla="*/ 166 h 332"/>
                  <a:gd name="T4" fmla="*/ 159 w 423"/>
                  <a:gd name="T5" fmla="*/ 0 h 332"/>
                  <a:gd name="T6" fmla="*/ 15 w 423"/>
                  <a:gd name="T7" fmla="*/ 166 h 332"/>
                  <a:gd name="T8" fmla="*/ 423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159" y="332"/>
                    </a:moveTo>
                    <a:lnTo>
                      <a:pt x="0" y="166"/>
                    </a:lnTo>
                    <a:lnTo>
                      <a:pt x="159" y="0"/>
                    </a:lnTo>
                    <a:moveTo>
                      <a:pt x="15" y="166"/>
                    </a:moveTo>
                    <a:lnTo>
                      <a:pt x="423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" name="Forwar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922914" y="1469969"/>
                <a:ext cx="135806" cy="82950"/>
              </a:xfrm>
              <a:custGeom>
                <a:avLst/>
                <a:gdLst>
                  <a:gd name="T0" fmla="*/ 265 w 423"/>
                  <a:gd name="T1" fmla="*/ 0 h 332"/>
                  <a:gd name="T2" fmla="*/ 423 w 423"/>
                  <a:gd name="T3" fmla="*/ 166 h 332"/>
                  <a:gd name="T4" fmla="*/ 265 w 423"/>
                  <a:gd name="T5" fmla="*/ 332 h 332"/>
                  <a:gd name="T6" fmla="*/ 408 w 423"/>
                  <a:gd name="T7" fmla="*/ 166 h 332"/>
                  <a:gd name="T8" fmla="*/ 0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265" y="0"/>
                    </a:moveTo>
                    <a:lnTo>
                      <a:pt x="423" y="166"/>
                    </a:lnTo>
                    <a:lnTo>
                      <a:pt x="265" y="332"/>
                    </a:lnTo>
                    <a:moveTo>
                      <a:pt x="408" y="166"/>
                    </a:moveTo>
                    <a:lnTo>
                      <a:pt x="0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Reloa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137941" y="1451960"/>
                <a:ext cx="141464" cy="118969"/>
              </a:xfrm>
              <a:custGeom>
                <a:avLst/>
                <a:gdLst>
                  <a:gd name="T0" fmla="*/ 441 w 441"/>
                  <a:gd name="T1" fmla="*/ 7 h 474"/>
                  <a:gd name="T2" fmla="*/ 441 w 441"/>
                  <a:gd name="T3" fmla="*/ 144 h 474"/>
                  <a:gd name="T4" fmla="*/ 296 w 441"/>
                  <a:gd name="T5" fmla="*/ 144 h 474"/>
                  <a:gd name="T6" fmla="*/ 438 w 441"/>
                  <a:gd name="T7" fmla="*/ 309 h 474"/>
                  <a:gd name="T8" fmla="*/ 166 w 441"/>
                  <a:gd name="T9" fmla="*/ 434 h 474"/>
                  <a:gd name="T10" fmla="*/ 41 w 441"/>
                  <a:gd name="T11" fmla="*/ 162 h 474"/>
                  <a:gd name="T12" fmla="*/ 313 w 441"/>
                  <a:gd name="T13" fmla="*/ 37 h 474"/>
                  <a:gd name="T14" fmla="*/ 428 w 441"/>
                  <a:gd name="T15" fmla="*/ 139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474">
                    <a:moveTo>
                      <a:pt x="441" y="7"/>
                    </a:moveTo>
                    <a:lnTo>
                      <a:pt x="441" y="144"/>
                    </a:lnTo>
                    <a:lnTo>
                      <a:pt x="296" y="144"/>
                    </a:lnTo>
                    <a:moveTo>
                      <a:pt x="438" y="309"/>
                    </a:moveTo>
                    <a:cubicBezTo>
                      <a:pt x="397" y="418"/>
                      <a:pt x="276" y="474"/>
                      <a:pt x="166" y="434"/>
                    </a:cubicBezTo>
                    <a:cubicBezTo>
                      <a:pt x="56" y="393"/>
                      <a:pt x="0" y="271"/>
                      <a:pt x="41" y="162"/>
                    </a:cubicBezTo>
                    <a:cubicBezTo>
                      <a:pt x="82" y="52"/>
                      <a:pt x="202" y="0"/>
                      <a:pt x="313" y="37"/>
                    </a:cubicBezTo>
                    <a:cubicBezTo>
                      <a:pt x="357" y="51"/>
                      <a:pt x="398" y="91"/>
                      <a:pt x="428" y="139"/>
                    </a:cubicBezTo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3" name="TextBox 42"/>
          <p:cNvSpPr txBox="1"/>
          <p:nvPr/>
        </p:nvSpPr>
        <p:spPr>
          <a:xfrm>
            <a:off x="2137522" y="2130909"/>
            <a:ext cx="51861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 err="1">
                <a:latin typeface="+mn-ea"/>
              </a:rPr>
              <a:t>IoT</a:t>
            </a: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>
                <a:latin typeface="+mn-ea"/>
              </a:rPr>
              <a:t>기반 항만 기술 개발 </a:t>
            </a:r>
            <a:endParaRPr lang="en-US" altLang="ko-KR" sz="1400" dirty="0">
              <a:latin typeface="+mn-ea"/>
            </a:endParaRPr>
          </a:p>
          <a:p>
            <a:pPr algn="ctr"/>
            <a:r>
              <a:rPr lang="ko-KR" altLang="en-US" sz="1400" dirty="0">
                <a:latin typeface="+mn-ea"/>
              </a:rPr>
              <a:t>부산</a:t>
            </a: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>
                <a:latin typeface="+mn-ea"/>
              </a:rPr>
              <a:t>항만 터미널 운영 모니터링 분석 시스템</a:t>
            </a:r>
            <a:endParaRPr lang="ko-KR" altLang="en-US" sz="1100" dirty="0">
              <a:latin typeface="+mn-ea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3274029" y="3352508"/>
            <a:ext cx="2994053" cy="129581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363040" y="3554811"/>
            <a:ext cx="687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ID</a:t>
            </a:r>
            <a:endParaRPr lang="ko-KR" altLang="en-US" sz="1000" b="1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363041" y="3861136"/>
            <a:ext cx="9144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PWD</a:t>
            </a:r>
            <a:endParaRPr lang="ko-KR" altLang="en-US" sz="1000" b="1">
              <a:latin typeface="+mn-ea"/>
            </a:endParaRPr>
          </a:p>
        </p:txBody>
      </p:sp>
      <p:sp>
        <p:nvSpPr>
          <p:cNvPr id="47" name="직사각형 46"/>
          <p:cNvSpPr/>
          <p:nvPr/>
        </p:nvSpPr>
        <p:spPr bwMode="auto">
          <a:xfrm>
            <a:off x="4277440" y="3554811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4277440" y="3848412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Button"/>
          <p:cNvSpPr/>
          <p:nvPr/>
        </p:nvSpPr>
        <p:spPr>
          <a:xfrm>
            <a:off x="5422022" y="4208511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Log In</a:t>
            </a:r>
            <a:endParaRPr lang="en-US" sz="700" b="1" dirty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4091244" y="35159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4091244" y="38484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245011" y="42085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281402" y="5774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268080" y="6561669"/>
            <a:ext cx="24699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700" dirty="0">
                <a:latin typeface="+mn-ea"/>
              </a:rPr>
              <a:t>copyright© </a:t>
            </a:r>
            <a:r>
              <a:rPr lang="en-US" altLang="ko-KR" sz="700" dirty="0" err="1">
                <a:latin typeface="+mn-ea"/>
              </a:rPr>
              <a:t>CyberLogitec</a:t>
            </a:r>
            <a:r>
              <a:rPr lang="en-US" altLang="ko-KR" sz="700" dirty="0">
                <a:latin typeface="+mn-ea"/>
              </a:rPr>
              <a:t>. All Rights Reserved.</a:t>
            </a:r>
            <a:endParaRPr lang="ko-KR" altLang="en-US" sz="700" dirty="0">
              <a:latin typeface="+mn-ea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[Web]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로그인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15363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20145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graphicFrame>
        <p:nvGraphicFramePr>
          <p:cNvPr id="310" name="표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1633089"/>
              </p:ext>
            </p:extLst>
          </p:nvPr>
        </p:nvGraphicFramePr>
        <p:xfrm>
          <a:off x="495220" y="2522538"/>
          <a:ext cx="8445149" cy="426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9711"/>
                <a:gridCol w="706078"/>
                <a:gridCol w="442630"/>
                <a:gridCol w="3392797"/>
                <a:gridCol w="3483933"/>
              </a:tblGrid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en-US" altLang="ko-KR" sz="800" dirty="0" smtClean="0"/>
                        <a:t>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dirty="0" smtClean="0"/>
                        <a:t>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83" name="모서리가 둥근 직사각형 182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4" name="차트 183"/>
          <p:cNvGraphicFramePr/>
          <p:nvPr>
            <p:extLst>
              <p:ext uri="{D42A27DB-BD31-4B8C-83A1-F6EECF244321}">
                <p14:modId xmlns:p14="http://schemas.microsoft.com/office/powerpoint/2010/main" val="202972146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86" name="차트 185"/>
          <p:cNvGraphicFramePr/>
          <p:nvPr>
            <p:extLst>
              <p:ext uri="{D42A27DB-BD31-4B8C-83A1-F6EECF244321}">
                <p14:modId xmlns:p14="http://schemas.microsoft.com/office/powerpoint/2010/main" val="948578892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88" name="차트 187"/>
          <p:cNvGraphicFramePr/>
          <p:nvPr>
            <p:extLst>
              <p:ext uri="{D42A27DB-BD31-4B8C-83A1-F6EECF244321}">
                <p14:modId xmlns:p14="http://schemas.microsoft.com/office/powerpoint/2010/main" val="1845768378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90" name="차트 189"/>
          <p:cNvGraphicFramePr/>
          <p:nvPr>
            <p:extLst>
              <p:ext uri="{D42A27DB-BD31-4B8C-83A1-F6EECF244321}">
                <p14:modId xmlns:p14="http://schemas.microsoft.com/office/powerpoint/2010/main" val="305127896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92" name="차트 191"/>
          <p:cNvGraphicFramePr/>
          <p:nvPr>
            <p:extLst>
              <p:ext uri="{D42A27DB-BD31-4B8C-83A1-F6EECF244321}">
                <p14:modId xmlns:p14="http://schemas.microsoft.com/office/powerpoint/2010/main" val="1571271547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94" name="차트 193"/>
          <p:cNvGraphicFramePr/>
          <p:nvPr>
            <p:extLst>
              <p:ext uri="{D42A27DB-BD31-4B8C-83A1-F6EECF244321}">
                <p14:modId xmlns:p14="http://schemas.microsoft.com/office/powerpoint/2010/main" val="432029943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450467614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98" name="차트 197"/>
          <p:cNvGraphicFramePr/>
          <p:nvPr>
            <p:extLst>
              <p:ext uri="{D42A27DB-BD31-4B8C-83A1-F6EECF244321}">
                <p14:modId xmlns:p14="http://schemas.microsoft.com/office/powerpoint/2010/main" val="1943579380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99" name="차트 198"/>
          <p:cNvGraphicFramePr/>
          <p:nvPr>
            <p:extLst>
              <p:ext uri="{D42A27DB-BD31-4B8C-83A1-F6EECF244321}">
                <p14:modId xmlns:p14="http://schemas.microsoft.com/office/powerpoint/2010/main" val="3335584673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04" name="직선 연결선 203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20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4690771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07" name="타원 206"/>
          <p:cNvSpPr/>
          <p:nvPr/>
        </p:nvSpPr>
        <p:spPr>
          <a:xfrm>
            <a:off x="7612301" y="22109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8" name="타원 207"/>
          <p:cNvSpPr/>
          <p:nvPr/>
        </p:nvSpPr>
        <p:spPr>
          <a:xfrm>
            <a:off x="381470" y="25962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0" name="타원 209"/>
          <p:cNvSpPr/>
          <p:nvPr/>
        </p:nvSpPr>
        <p:spPr>
          <a:xfrm>
            <a:off x="387786" y="35283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1" name="타원 210"/>
          <p:cNvSpPr/>
          <p:nvPr/>
        </p:nvSpPr>
        <p:spPr>
          <a:xfrm>
            <a:off x="387786" y="43787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05" name="차트 20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7013478"/>
              </p:ext>
            </p:extLst>
          </p:nvPr>
        </p:nvGraphicFramePr>
        <p:xfrm>
          <a:off x="2085438" y="2757646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209" name="차트 20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0664417"/>
              </p:ext>
            </p:extLst>
          </p:nvPr>
        </p:nvGraphicFramePr>
        <p:xfrm>
          <a:off x="5488094" y="2753432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212" name="차트 2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4023634"/>
              </p:ext>
            </p:extLst>
          </p:nvPr>
        </p:nvGraphicFramePr>
        <p:xfrm>
          <a:off x="2103906" y="3607477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213" name="차트 2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8370864"/>
              </p:ext>
            </p:extLst>
          </p:nvPr>
        </p:nvGraphicFramePr>
        <p:xfrm>
          <a:off x="5487512" y="3603263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214" name="차트 2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4101142"/>
              </p:ext>
            </p:extLst>
          </p:nvPr>
        </p:nvGraphicFramePr>
        <p:xfrm>
          <a:off x="2103906" y="4454901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215" name="차트 21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3642114"/>
              </p:ext>
            </p:extLst>
          </p:nvPr>
        </p:nvGraphicFramePr>
        <p:xfrm>
          <a:off x="5487512" y="4450687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graphicFrame>
        <p:nvGraphicFramePr>
          <p:cNvPr id="216" name="차트 2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2587527"/>
              </p:ext>
            </p:extLst>
          </p:nvPr>
        </p:nvGraphicFramePr>
        <p:xfrm>
          <a:off x="2097785" y="5302325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graphicFrame>
        <p:nvGraphicFramePr>
          <p:cNvPr id="217" name="차트 2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3315524"/>
              </p:ext>
            </p:extLst>
          </p:nvPr>
        </p:nvGraphicFramePr>
        <p:xfrm>
          <a:off x="5481391" y="5298111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218" name="타원 217"/>
          <p:cNvSpPr/>
          <p:nvPr/>
        </p:nvSpPr>
        <p:spPr>
          <a:xfrm>
            <a:off x="364085" y="52876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19" name="차트 2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3984932"/>
              </p:ext>
            </p:extLst>
          </p:nvPr>
        </p:nvGraphicFramePr>
        <p:xfrm>
          <a:off x="2097785" y="6166708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graphicFrame>
        <p:nvGraphicFramePr>
          <p:cNvPr id="220" name="차트 21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7242338"/>
              </p:ext>
            </p:extLst>
          </p:nvPr>
        </p:nvGraphicFramePr>
        <p:xfrm>
          <a:off x="5481391" y="6162494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221" name="타원 220"/>
          <p:cNvSpPr/>
          <p:nvPr/>
        </p:nvSpPr>
        <p:spPr>
          <a:xfrm>
            <a:off x="376307" y="60480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0" name="TextBox 69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sp>
        <p:nvSpPr>
          <p:cNvPr id="71" name="TextBox 70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sp>
        <p:nvSpPr>
          <p:cNvPr id="73" name="TextBox 72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sp>
        <p:nvSpPr>
          <p:cNvPr id="74" name="TextBox 73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sp>
        <p:nvSpPr>
          <p:cNvPr id="75" name="TextBox 74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sp>
        <p:nvSpPr>
          <p:cNvPr id="76" name="TextBox 75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sp>
        <p:nvSpPr>
          <p:cNvPr id="77" name="TextBox 76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78" name="TextBox 77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  <p:cxnSp>
        <p:nvCxnSpPr>
          <p:cNvPr id="79" name="직선 연결선 78"/>
          <p:cNvCxnSpPr/>
          <p:nvPr/>
        </p:nvCxnSpPr>
        <p:spPr>
          <a:xfrm>
            <a:off x="4782907" y="320061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>
            <a:off x="4782907" y="4052812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>
            <a:off x="4782907" y="4905007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>
            <a:off x="4760704" y="5757204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>
            <a:off x="4782907" y="6628061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993507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aphicFrame>
        <p:nvGraphicFramePr>
          <p:cNvPr id="918" name="차트 917"/>
          <p:cNvGraphicFramePr/>
          <p:nvPr>
            <p:extLst>
              <p:ext uri="{D42A27DB-BD31-4B8C-83A1-F6EECF244321}">
                <p14:modId xmlns:p14="http://schemas.microsoft.com/office/powerpoint/2010/main" val="3404429403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702356"/>
              </p:ext>
            </p:extLst>
          </p:nvPr>
        </p:nvGraphicFramePr>
        <p:xfrm>
          <a:off x="9488422" y="859353"/>
          <a:ext cx="2637675" cy="401076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블럭별 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수출점유율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블록의 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 점율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 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점유율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Export[EP]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미래의 수출 컨테이너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InCome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[I.C] :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미래의 수입 컨테이너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점유율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-&gt;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점유율 비고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전체의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Cycle Time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741228" y="5791153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grpSp>
        <p:nvGrpSpPr>
          <p:cNvPr id="7" name="그룹 6"/>
          <p:cNvGrpSpPr/>
          <p:nvPr/>
        </p:nvGrpSpPr>
        <p:grpSpPr>
          <a:xfrm>
            <a:off x="3100332" y="2666513"/>
            <a:ext cx="1994892" cy="237577"/>
            <a:chOff x="3100332" y="2485469"/>
            <a:chExt cx="1994892" cy="418622"/>
          </a:xfrm>
        </p:grpSpPr>
        <p:sp>
          <p:nvSpPr>
            <p:cNvPr id="114" name="모서리가 둥근 직사각형 113"/>
            <p:cNvSpPr/>
            <p:nvPr/>
          </p:nvSpPr>
          <p:spPr>
            <a:xfrm>
              <a:off x="3100742" y="248698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3658831" y="248698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모서리가 둥근 직사각형 121"/>
            <p:cNvSpPr/>
            <p:nvPr/>
          </p:nvSpPr>
          <p:spPr>
            <a:xfrm>
              <a:off x="3100332" y="2485469"/>
              <a:ext cx="1994892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594550" y="3435434"/>
            <a:ext cx="2521365" cy="202320"/>
            <a:chOff x="2594550" y="3227370"/>
            <a:chExt cx="925210" cy="418622"/>
          </a:xfrm>
        </p:grpSpPr>
        <p:sp>
          <p:nvSpPr>
            <p:cNvPr id="124" name="모서리가 둥근 직사각형 123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모서리가 둥근 직사각형 124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모서리가 둥근 직사각형 131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" name="그룹 3"/>
          <p:cNvGrpSpPr/>
          <p:nvPr/>
        </p:nvGrpSpPr>
        <p:grpSpPr>
          <a:xfrm>
            <a:off x="1959622" y="4225826"/>
            <a:ext cx="3156294" cy="224684"/>
            <a:chOff x="1959622" y="4031888"/>
            <a:chExt cx="1314536" cy="41862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모서리가 둥근 직사각형 134"/>
            <p:cNvSpPr/>
            <p:nvPr/>
          </p:nvSpPr>
          <p:spPr>
            <a:xfrm>
              <a:off x="2514352" y="4033406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5576746" y="2666513"/>
            <a:ext cx="2729054" cy="237578"/>
            <a:chOff x="5576747" y="2485469"/>
            <a:chExt cx="1051226" cy="418622"/>
          </a:xfrm>
        </p:grpSpPr>
        <p:sp>
          <p:nvSpPr>
            <p:cNvPr id="144" name="모서리가 둥근 직사각형 143"/>
            <p:cNvSpPr/>
            <p:nvPr/>
          </p:nvSpPr>
          <p:spPr>
            <a:xfrm>
              <a:off x="5577157" y="248698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6131688" y="248698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5576747" y="2485469"/>
              <a:ext cx="105122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5577810" y="3432393"/>
            <a:ext cx="2727991" cy="217800"/>
            <a:chOff x="2594550" y="3227370"/>
            <a:chExt cx="1299610" cy="418622"/>
          </a:xfrm>
        </p:grpSpPr>
        <p:sp>
          <p:nvSpPr>
            <p:cNvPr id="173" name="모서리가 둥근 직사각형 172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5559761" y="4225825"/>
            <a:ext cx="2746039" cy="217733"/>
            <a:chOff x="5559763" y="4024937"/>
            <a:chExt cx="1861576" cy="418622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모서리가 둥근 직사각형 192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모서리가 둥근 직사각형 19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sp>
        <p:nvSpPr>
          <p:cNvPr id="210" name="타원 209"/>
          <p:cNvSpPr/>
          <p:nvPr/>
        </p:nvSpPr>
        <p:spPr>
          <a:xfrm>
            <a:off x="7283377" y="20740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3" name="모서리가 둥근 직사각형 212"/>
          <p:cNvSpPr/>
          <p:nvPr/>
        </p:nvSpPr>
        <p:spPr>
          <a:xfrm>
            <a:off x="5562985" y="608685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6074995" y="608164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직사각형 214"/>
          <p:cNvSpPr/>
          <p:nvPr/>
        </p:nvSpPr>
        <p:spPr>
          <a:xfrm>
            <a:off x="5150978" y="6029934"/>
            <a:ext cx="101181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b="1" dirty="0" smtClean="0"/>
              <a:t>수입</a:t>
            </a:r>
            <a:r>
              <a:rPr lang="en-US" altLang="ko-KR" sz="800" b="1" dirty="0" smtClean="0"/>
              <a:t>  :     </a:t>
            </a:r>
            <a:r>
              <a:rPr lang="ko-KR" altLang="en-US" sz="800" b="1" smtClean="0"/>
              <a:t>       수출</a:t>
            </a:r>
            <a:r>
              <a:rPr lang="en-US" altLang="ko-KR" sz="800" b="1" dirty="0" smtClean="0"/>
              <a:t>  :</a:t>
            </a:r>
          </a:p>
        </p:txBody>
      </p:sp>
      <p:sp>
        <p:nvSpPr>
          <p:cNvPr id="216" name="직사각형 215"/>
          <p:cNvSpPr/>
          <p:nvPr/>
        </p:nvSpPr>
        <p:spPr>
          <a:xfrm>
            <a:off x="5159406" y="5794559"/>
            <a:ext cx="128753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smtClean="0"/>
              <a:t>Container </a:t>
            </a:r>
            <a:r>
              <a:rPr lang="ko-KR" altLang="en-US" sz="900" b="1" smtClean="0"/>
              <a:t>점유율</a:t>
            </a:r>
            <a:r>
              <a:rPr lang="en-US" altLang="ko-KR" sz="900" b="1" dirty="0" smtClean="0"/>
              <a:t> </a:t>
            </a:r>
            <a:r>
              <a:rPr lang="ko-KR" altLang="en-US" sz="900" b="1" smtClean="0"/>
              <a:t>비고</a:t>
            </a:r>
            <a:endParaRPr lang="ko-KR" altLang="en-US" sz="900" b="1" dirty="0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5159406" y="5792143"/>
            <a:ext cx="2391886" cy="56922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813477" y="2874456"/>
            <a:ext cx="4331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   7A   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51" name="타원 250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2" name="타원 251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3" name="타원 252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4" name="타원 253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540358" y="22686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타원 256"/>
          <p:cNvSpPr/>
          <p:nvPr/>
        </p:nvSpPr>
        <p:spPr>
          <a:xfrm>
            <a:off x="4886232" y="56369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8" name="타원 257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3134876" y="2278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0" name="타원 259"/>
          <p:cNvSpPr/>
          <p:nvPr/>
        </p:nvSpPr>
        <p:spPr>
          <a:xfrm>
            <a:off x="2790985" y="23660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2" name="타원 261"/>
          <p:cNvSpPr/>
          <p:nvPr/>
        </p:nvSpPr>
        <p:spPr>
          <a:xfrm>
            <a:off x="9869593" y="23339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3" name="타원 262"/>
          <p:cNvSpPr/>
          <p:nvPr/>
        </p:nvSpPr>
        <p:spPr>
          <a:xfrm>
            <a:off x="10579541" y="40584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2983706" y="249165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8929" y="2491655"/>
            <a:ext cx="71935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2508048" y="324277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>
            <a:off x="1866353" y="404476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직사각형 127"/>
          <p:cNvSpPr/>
          <p:nvPr/>
        </p:nvSpPr>
        <p:spPr>
          <a:xfrm>
            <a:off x="5466518" y="326140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9" name="직사각형 128"/>
          <p:cNvSpPr/>
          <p:nvPr/>
        </p:nvSpPr>
        <p:spPr>
          <a:xfrm>
            <a:off x="5475980" y="404476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3100332" y="2489855"/>
            <a:ext cx="1994892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5574984" y="2488017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5573753" y="323326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57709" y="4025070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2590983" y="324277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435" y="4052698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3567" y="249919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1" name="TextBox 160"/>
          <p:cNvSpPr txBox="1"/>
          <p:nvPr/>
        </p:nvSpPr>
        <p:spPr>
          <a:xfrm>
            <a:off x="5527846" y="244402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5599336" y="326337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6" name="TextBox 165"/>
          <p:cNvSpPr txBox="1"/>
          <p:nvPr/>
        </p:nvSpPr>
        <p:spPr>
          <a:xfrm>
            <a:off x="5538218" y="321437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575729" y="403038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8" name="TextBox 167"/>
          <p:cNvSpPr txBox="1"/>
          <p:nvPr/>
        </p:nvSpPr>
        <p:spPr>
          <a:xfrm>
            <a:off x="5520008" y="399045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048517" y="2444021"/>
            <a:ext cx="309700" cy="230832"/>
            <a:chOff x="-3903" y="3200061"/>
            <a:chExt cx="309700" cy="230832"/>
          </a:xfrm>
        </p:grpSpPr>
        <p:sp>
          <p:nvSpPr>
            <p:cNvPr id="177" name="모서리가 둥근 직사각형 176"/>
            <p:cNvSpPr/>
            <p:nvPr/>
          </p:nvSpPr>
          <p:spPr>
            <a:xfrm>
              <a:off x="51818" y="3255238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-3903" y="3200061"/>
              <a:ext cx="309700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5A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2541105" y="3221735"/>
            <a:ext cx="319128" cy="230832"/>
            <a:chOff x="6469" y="3970419"/>
            <a:chExt cx="319128" cy="230832"/>
          </a:xfrm>
        </p:grpSpPr>
        <p:sp>
          <p:nvSpPr>
            <p:cNvPr id="179" name="모서리가 둥근 직사각형 178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1912285" y="4017687"/>
            <a:ext cx="312906" cy="230832"/>
            <a:chOff x="-11741" y="4733790"/>
            <a:chExt cx="312906" cy="230832"/>
          </a:xfrm>
        </p:grpSpPr>
        <p:sp>
          <p:nvSpPr>
            <p:cNvPr id="186" name="모서리가 둥근 직사각형 185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88" name="TextBox 187"/>
          <p:cNvSpPr txBox="1"/>
          <p:nvPr/>
        </p:nvSpPr>
        <p:spPr>
          <a:xfrm>
            <a:off x="3220926" y="2481761"/>
            <a:ext cx="12891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20%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3104874" y="3233846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063306" y="4042027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6392846" y="2477166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6350682" y="3229251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6346061" y="4037432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3096292" y="2701341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2564105" y="343467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947924" y="4252534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5556987" y="26955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70%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5553367" y="344848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5558016" y="4247534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4447427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양쪽 모서리가 둥근 사각형 201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6" name="오른쪽 화살표 205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7" name="그룹 206"/>
          <p:cNvGrpSpPr/>
          <p:nvPr/>
        </p:nvGrpSpPr>
        <p:grpSpPr>
          <a:xfrm>
            <a:off x="5469793" y="4435994"/>
            <a:ext cx="541814" cy="200056"/>
            <a:chOff x="5492018" y="4439169"/>
            <a:chExt cx="541814" cy="200056"/>
          </a:xfrm>
        </p:grpSpPr>
        <p:sp>
          <p:nvSpPr>
            <p:cNvPr id="208" name="모서리가 둥근 직사각형 207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양쪽 모서리가 둥근 사각형 208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28" name="오른쪽 화살표 227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29" name="모서리가 둥근 직사각형 228"/>
          <p:cNvSpPr/>
          <p:nvPr/>
        </p:nvSpPr>
        <p:spPr>
          <a:xfrm>
            <a:off x="3091799" y="2905449"/>
            <a:ext cx="1998051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0" name="그룹 229"/>
          <p:cNvGrpSpPr/>
          <p:nvPr/>
        </p:nvGrpSpPr>
        <p:grpSpPr>
          <a:xfrm>
            <a:off x="3015233" y="2906577"/>
            <a:ext cx="541814" cy="202437"/>
            <a:chOff x="3018408" y="2900227"/>
            <a:chExt cx="541814" cy="202437"/>
          </a:xfrm>
        </p:grpSpPr>
        <p:sp>
          <p:nvSpPr>
            <p:cNvPr id="231" name="모서리가 둥근 직사각형 230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양쪽 모서리가 둥근 사각형 231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236" name="오른쪽 화살표 235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7" name="모서리가 둥근 직사각형 236"/>
          <p:cNvSpPr/>
          <p:nvPr/>
        </p:nvSpPr>
        <p:spPr>
          <a:xfrm>
            <a:off x="5571537" y="2908266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8" name="그룹 237"/>
          <p:cNvGrpSpPr/>
          <p:nvPr/>
        </p:nvGrpSpPr>
        <p:grpSpPr>
          <a:xfrm>
            <a:off x="5503180" y="2911676"/>
            <a:ext cx="541814" cy="200056"/>
            <a:chOff x="5506355" y="2914851"/>
            <a:chExt cx="541814" cy="200056"/>
          </a:xfrm>
        </p:grpSpPr>
        <p:sp>
          <p:nvSpPr>
            <p:cNvPr id="239" name="모서리가 둥근 직사각형 238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" name="양쪽 모서리가 둥근 사각형 239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245" name="오른쪽 화살표 244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6" name="모서리가 둥근 직사각형 245"/>
          <p:cNvSpPr/>
          <p:nvPr/>
        </p:nvSpPr>
        <p:spPr>
          <a:xfrm>
            <a:off x="2582488" y="363633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3795339" y="363633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1955933" y="4447508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6969631" y="36424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5585323" y="364248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5" name="그룹 264"/>
          <p:cNvGrpSpPr/>
          <p:nvPr/>
        </p:nvGrpSpPr>
        <p:grpSpPr>
          <a:xfrm>
            <a:off x="5503513" y="3640359"/>
            <a:ext cx="541814" cy="206404"/>
            <a:chOff x="5506688" y="3662584"/>
            <a:chExt cx="541814" cy="206404"/>
          </a:xfrm>
        </p:grpSpPr>
        <p:sp>
          <p:nvSpPr>
            <p:cNvPr id="266" name="모서리가 둥근 직사각형 26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양쪽 모서리가 둥근 사각형 26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8" name="양쪽 모서리가 둥근 사각형 26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71" name="오른쪽 화살표 27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2" name="그룹 271"/>
          <p:cNvGrpSpPr/>
          <p:nvPr/>
        </p:nvGrpSpPr>
        <p:grpSpPr>
          <a:xfrm>
            <a:off x="7765295" y="3643868"/>
            <a:ext cx="541814" cy="206404"/>
            <a:chOff x="7768470" y="3666093"/>
            <a:chExt cx="541814" cy="206404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양쪽 모서리가 둥근 사각형 27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5" name="양쪽 모서리가 둥근 사각형 27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78" name="오른쪽 화살표 27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9" name="모서리가 둥근 직사각형 278"/>
          <p:cNvSpPr/>
          <p:nvPr/>
        </p:nvSpPr>
        <p:spPr>
          <a:xfrm>
            <a:off x="5566273" y="443595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0" name="그룹 279"/>
          <p:cNvGrpSpPr/>
          <p:nvPr/>
        </p:nvGrpSpPr>
        <p:grpSpPr>
          <a:xfrm>
            <a:off x="4563479" y="3639995"/>
            <a:ext cx="541814" cy="206404"/>
            <a:chOff x="4592054" y="3639995"/>
            <a:chExt cx="541814" cy="206404"/>
          </a:xfrm>
        </p:grpSpPr>
        <p:sp>
          <p:nvSpPr>
            <p:cNvPr id="281" name="모서리가 둥근 직사각형 280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2" name="양쪽 모서리가 둥근 사각형 281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86" name="오른쪽 화살표 28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7" name="그룹 286"/>
          <p:cNvGrpSpPr/>
          <p:nvPr/>
        </p:nvGrpSpPr>
        <p:grpSpPr>
          <a:xfrm>
            <a:off x="2512517" y="3639025"/>
            <a:ext cx="541814" cy="200056"/>
            <a:chOff x="2541092" y="3651725"/>
            <a:chExt cx="541814" cy="200056"/>
          </a:xfrm>
        </p:grpSpPr>
        <p:sp>
          <p:nvSpPr>
            <p:cNvPr id="288" name="모서리가 둥근 직사각형 28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양쪽 모서리가 둥근 사각형 288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0" name="양쪽 모서리가 둥근 사각형 289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93" name="오른쪽 화살표 292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294" name="표 2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5476999"/>
              </p:ext>
            </p:extLst>
          </p:nvPr>
        </p:nvGraphicFramePr>
        <p:xfrm>
          <a:off x="7318211" y="1385298"/>
          <a:ext cx="1762289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95" name="타원 294"/>
          <p:cNvSpPr/>
          <p:nvPr/>
        </p:nvSpPr>
        <p:spPr>
          <a:xfrm>
            <a:off x="2943697" y="28567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1331939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sp>
        <p:nvSpPr>
          <p:cNvPr id="210" name="타원 209"/>
          <p:cNvSpPr/>
          <p:nvPr/>
        </p:nvSpPr>
        <p:spPr>
          <a:xfrm>
            <a:off x="7283377" y="20740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8254111"/>
              </p:ext>
            </p:extLst>
          </p:nvPr>
        </p:nvGraphicFramePr>
        <p:xfrm>
          <a:off x="407895" y="4168544"/>
          <a:ext cx="8686678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2196"/>
                <a:gridCol w="772049"/>
                <a:gridCol w="393296"/>
                <a:gridCol w="576665"/>
                <a:gridCol w="445145"/>
                <a:gridCol w="435029"/>
                <a:gridCol w="2084090"/>
                <a:gridCol w="617133"/>
                <a:gridCol w="465380"/>
                <a:gridCol w="445145"/>
                <a:gridCol w="1960550"/>
              </a:tblGrid>
              <a:tr h="0">
                <a:tc row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5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5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trike="sngStrike" baseline="0" dirty="0" smtClean="0"/>
                        <a:t>Bundle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strike="sngStrike" baseline="0" dirty="0" smtClean="0"/>
                        <a:t>60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strike="sngStrike" baseline="0" dirty="0" smtClean="0"/>
                        <a:t>63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8" name="차트 157"/>
          <p:cNvGraphicFramePr/>
          <p:nvPr>
            <p:extLst>
              <p:ext uri="{D42A27DB-BD31-4B8C-83A1-F6EECF244321}">
                <p14:modId xmlns:p14="http://schemas.microsoft.com/office/powerpoint/2010/main" val="2854202087"/>
              </p:ext>
            </p:extLst>
          </p:nvPr>
        </p:nvGraphicFramePr>
        <p:xfrm>
          <a:off x="3679568" y="4390846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>
              <p:ext uri="{D42A27DB-BD31-4B8C-83A1-F6EECF244321}">
                <p14:modId xmlns:p14="http://schemas.microsoft.com/office/powerpoint/2010/main" val="2107743372"/>
              </p:ext>
            </p:extLst>
          </p:nvPr>
        </p:nvGraphicFramePr>
        <p:xfrm>
          <a:off x="7338198" y="4410581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4155" y="4033406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387759" y="236889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272" name="타원 271"/>
          <p:cNvSpPr/>
          <p:nvPr/>
        </p:nvSpPr>
        <p:spPr>
          <a:xfrm>
            <a:off x="5331479" y="23052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3" name="타원 272"/>
          <p:cNvSpPr/>
          <p:nvPr/>
        </p:nvSpPr>
        <p:spPr>
          <a:xfrm>
            <a:off x="317895" y="43008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3643338"/>
              </p:ext>
            </p:extLst>
          </p:nvPr>
        </p:nvGraphicFramePr>
        <p:xfrm>
          <a:off x="9488422" y="851115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Cycle Time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32" name="차트 131"/>
          <p:cNvGraphicFramePr/>
          <p:nvPr>
            <p:extLst>
              <p:ext uri="{D42A27DB-BD31-4B8C-83A1-F6EECF244321}">
                <p14:modId xmlns:p14="http://schemas.microsoft.com/office/powerpoint/2010/main" val="4055805040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4" name="표 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2499164"/>
              </p:ext>
            </p:extLst>
          </p:nvPr>
        </p:nvGraphicFramePr>
        <p:xfrm>
          <a:off x="7318211" y="1385298"/>
          <a:ext cx="1762289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35" name="직선 연결선 134"/>
          <p:cNvCxnSpPr/>
          <p:nvPr/>
        </p:nvCxnSpPr>
        <p:spPr>
          <a:xfrm>
            <a:off x="4983910" y="5378043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87271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0496901"/>
              </p:ext>
            </p:extLst>
          </p:nvPr>
        </p:nvGraphicFramePr>
        <p:xfrm>
          <a:off x="407895" y="3893340"/>
          <a:ext cx="8711343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3593"/>
                <a:gridCol w="774241"/>
                <a:gridCol w="394413"/>
                <a:gridCol w="578302"/>
                <a:gridCol w="446409"/>
                <a:gridCol w="436264"/>
                <a:gridCol w="2090008"/>
                <a:gridCol w="618886"/>
                <a:gridCol w="466701"/>
                <a:gridCol w="446409"/>
                <a:gridCol w="1966117"/>
              </a:tblGrid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trike="sngStrike" baseline="0" dirty="0" smtClean="0"/>
                        <a:t>Bundle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strike="sngStrike" baseline="0" dirty="0" smtClean="0"/>
                        <a:t>60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strike="sngStrike" baseline="0" dirty="0" smtClean="0"/>
                        <a:t>63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Bundle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63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Bundle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63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8" name="차트 157"/>
          <p:cNvGraphicFramePr/>
          <p:nvPr>
            <p:extLst/>
          </p:nvPr>
        </p:nvGraphicFramePr>
        <p:xfrm>
          <a:off x="3679568" y="4115642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>
              <p:ext uri="{D42A27DB-BD31-4B8C-83A1-F6EECF244321}">
                <p14:modId xmlns:p14="http://schemas.microsoft.com/office/powerpoint/2010/main" val="1755778623"/>
              </p:ext>
            </p:extLst>
          </p:nvPr>
        </p:nvGraphicFramePr>
        <p:xfrm>
          <a:off x="7338198" y="4135377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2" name="차트 161"/>
          <p:cNvGraphicFramePr/>
          <p:nvPr>
            <p:extLst/>
          </p:nvPr>
        </p:nvGraphicFramePr>
        <p:xfrm>
          <a:off x="3677061" y="541268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63" name="차트 162"/>
          <p:cNvGraphicFramePr/>
          <p:nvPr>
            <p:extLst>
              <p:ext uri="{D42A27DB-BD31-4B8C-83A1-F6EECF244321}">
                <p14:modId xmlns:p14="http://schemas.microsoft.com/office/powerpoint/2010/main" val="1236754274"/>
              </p:ext>
            </p:extLst>
          </p:nvPr>
        </p:nvGraphicFramePr>
        <p:xfrm>
          <a:off x="7335691" y="543242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0188" y="4033406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>
            <p:extLst/>
          </p:nvPr>
        </p:nvGraphicFramePr>
        <p:xfrm>
          <a:off x="3687868" y="666155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69" name="차트 268"/>
          <p:cNvGraphicFramePr/>
          <p:nvPr>
            <p:extLst>
              <p:ext uri="{D42A27DB-BD31-4B8C-83A1-F6EECF244321}">
                <p14:modId xmlns:p14="http://schemas.microsoft.com/office/powerpoint/2010/main" val="1489110733"/>
              </p:ext>
            </p:extLst>
          </p:nvPr>
        </p:nvGraphicFramePr>
        <p:xfrm>
          <a:off x="7346498" y="668129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7935358"/>
              </p:ext>
            </p:extLst>
          </p:nvPr>
        </p:nvGraphicFramePr>
        <p:xfrm>
          <a:off x="9488422" y="851115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8" name="타원 147"/>
          <p:cNvSpPr/>
          <p:nvPr/>
        </p:nvSpPr>
        <p:spPr>
          <a:xfrm>
            <a:off x="7298988" y="2086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325386" y="43828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99299" y="56335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317895" y="69088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5" name="차트 134"/>
          <p:cNvGraphicFramePr/>
          <p:nvPr>
            <p:extLst>
              <p:ext uri="{D42A27DB-BD31-4B8C-83A1-F6EECF244321}">
                <p14:modId xmlns:p14="http://schemas.microsoft.com/office/powerpoint/2010/main" val="4055805040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39" name="표 1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2499164"/>
              </p:ext>
            </p:extLst>
          </p:nvPr>
        </p:nvGraphicFramePr>
        <p:xfrm>
          <a:off x="7318211" y="1385298"/>
          <a:ext cx="1762289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40" name="직선 연결선 139"/>
          <p:cNvCxnSpPr/>
          <p:nvPr/>
        </p:nvCxnSpPr>
        <p:spPr>
          <a:xfrm>
            <a:off x="4993101" y="5095281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140"/>
          <p:cNvCxnSpPr/>
          <p:nvPr/>
        </p:nvCxnSpPr>
        <p:spPr>
          <a:xfrm>
            <a:off x="4983910" y="6396090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5005736" y="764715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9060429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6135491"/>
              </p:ext>
            </p:extLst>
          </p:nvPr>
        </p:nvGraphicFramePr>
        <p:xfrm>
          <a:off x="407895" y="3893340"/>
          <a:ext cx="8711343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3593"/>
                <a:gridCol w="774241"/>
                <a:gridCol w="394413"/>
                <a:gridCol w="578302"/>
                <a:gridCol w="446409"/>
                <a:gridCol w="436264"/>
                <a:gridCol w="2090008"/>
                <a:gridCol w="618886"/>
                <a:gridCol w="466701"/>
                <a:gridCol w="446409"/>
                <a:gridCol w="1966117"/>
              </a:tblGrid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8" name="차트 157"/>
          <p:cNvGraphicFramePr/>
          <p:nvPr>
            <p:extLst/>
          </p:nvPr>
        </p:nvGraphicFramePr>
        <p:xfrm>
          <a:off x="3679568" y="4115642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>
              <p:ext uri="{D42A27DB-BD31-4B8C-83A1-F6EECF244321}">
                <p14:modId xmlns:p14="http://schemas.microsoft.com/office/powerpoint/2010/main" val="2368093178"/>
              </p:ext>
            </p:extLst>
          </p:nvPr>
        </p:nvGraphicFramePr>
        <p:xfrm>
          <a:off x="7338198" y="4135377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2" name="차트 161"/>
          <p:cNvGraphicFramePr/>
          <p:nvPr>
            <p:extLst/>
          </p:nvPr>
        </p:nvGraphicFramePr>
        <p:xfrm>
          <a:off x="3677061" y="541268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63" name="차트 162"/>
          <p:cNvGraphicFramePr/>
          <p:nvPr>
            <p:extLst>
              <p:ext uri="{D42A27DB-BD31-4B8C-83A1-F6EECF244321}">
                <p14:modId xmlns:p14="http://schemas.microsoft.com/office/powerpoint/2010/main" val="4217752640"/>
              </p:ext>
            </p:extLst>
          </p:nvPr>
        </p:nvGraphicFramePr>
        <p:xfrm>
          <a:off x="7335691" y="543242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0188" y="4033406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smtClean="0"/>
                <a:t>B0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>
            <p:extLst/>
          </p:nvPr>
        </p:nvGraphicFramePr>
        <p:xfrm>
          <a:off x="3687868" y="666155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69" name="차트 268"/>
          <p:cNvGraphicFramePr/>
          <p:nvPr>
            <p:extLst>
              <p:ext uri="{D42A27DB-BD31-4B8C-83A1-F6EECF244321}">
                <p14:modId xmlns:p14="http://schemas.microsoft.com/office/powerpoint/2010/main" val="1219093166"/>
              </p:ext>
            </p:extLst>
          </p:nvPr>
        </p:nvGraphicFramePr>
        <p:xfrm>
          <a:off x="7346498" y="668129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34" name="타원 133"/>
          <p:cNvSpPr/>
          <p:nvPr/>
        </p:nvSpPr>
        <p:spPr>
          <a:xfrm>
            <a:off x="7296344" y="20947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0" name="타원 139"/>
          <p:cNvSpPr/>
          <p:nvPr/>
        </p:nvSpPr>
        <p:spPr>
          <a:xfrm>
            <a:off x="316018" y="43227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1" name="타원 140"/>
          <p:cNvSpPr/>
          <p:nvPr/>
        </p:nvSpPr>
        <p:spPr>
          <a:xfrm>
            <a:off x="302660" y="5673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2" name="타원 141"/>
          <p:cNvSpPr/>
          <p:nvPr/>
        </p:nvSpPr>
        <p:spPr>
          <a:xfrm>
            <a:off x="302660" y="69125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39" name="차트 138"/>
          <p:cNvGraphicFramePr/>
          <p:nvPr>
            <p:extLst>
              <p:ext uri="{D42A27DB-BD31-4B8C-83A1-F6EECF244321}">
                <p14:modId xmlns:p14="http://schemas.microsoft.com/office/powerpoint/2010/main" val="4055805040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46" name="표 1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2499164"/>
              </p:ext>
            </p:extLst>
          </p:nvPr>
        </p:nvGraphicFramePr>
        <p:xfrm>
          <a:off x="7318211" y="1385298"/>
          <a:ext cx="1762289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48" name="직선 연결선 147"/>
          <p:cNvCxnSpPr/>
          <p:nvPr/>
        </p:nvCxnSpPr>
        <p:spPr>
          <a:xfrm>
            <a:off x="4993101" y="5095281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직선 연결선 148"/>
          <p:cNvCxnSpPr/>
          <p:nvPr/>
        </p:nvCxnSpPr>
        <p:spPr>
          <a:xfrm>
            <a:off x="4983910" y="6396090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직선 연결선 149"/>
          <p:cNvCxnSpPr/>
          <p:nvPr/>
        </p:nvCxnSpPr>
        <p:spPr>
          <a:xfrm>
            <a:off x="5005736" y="764715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4064748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13" name="모서리가 둥근 직사각형 912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solidFill>
            <a:schemeClr val="accent5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4" name="직사각형 913"/>
          <p:cNvSpPr/>
          <p:nvPr/>
        </p:nvSpPr>
        <p:spPr>
          <a:xfrm>
            <a:off x="374810" y="1401927"/>
            <a:ext cx="61266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HJNC20191</a:t>
            </a:r>
            <a:endParaRPr lang="ko-KR" altLang="en-US" sz="600" b="1"/>
          </a:p>
        </p:txBody>
      </p:sp>
      <p:sp>
        <p:nvSpPr>
          <p:cNvPr id="915" name="직사각형 914"/>
          <p:cNvSpPr/>
          <p:nvPr/>
        </p:nvSpPr>
        <p:spPr>
          <a:xfrm>
            <a:off x="1137426" y="1400728"/>
            <a:ext cx="5677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HJNC2011</a:t>
            </a:r>
            <a:endParaRPr lang="ko-KR" altLang="en-US" sz="600" b="1"/>
          </a:p>
        </p:txBody>
      </p:sp>
      <p:sp>
        <p:nvSpPr>
          <p:cNvPr id="916" name="직사각형 915"/>
          <p:cNvSpPr/>
          <p:nvPr/>
        </p:nvSpPr>
        <p:spPr>
          <a:xfrm>
            <a:off x="1899456" y="1405406"/>
            <a:ext cx="5212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NYK2314</a:t>
            </a:r>
            <a:endParaRPr lang="ko-KR" altLang="en-US" sz="600" b="1"/>
          </a:p>
        </p:txBody>
      </p:sp>
      <p:sp>
        <p:nvSpPr>
          <p:cNvPr id="917" name="직사각형 916"/>
          <p:cNvSpPr/>
          <p:nvPr/>
        </p:nvSpPr>
        <p:spPr>
          <a:xfrm>
            <a:off x="2544675" y="1406909"/>
            <a:ext cx="61587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HMM15833</a:t>
            </a:r>
            <a:endParaRPr lang="ko-KR" altLang="en-US" sz="600" b="1"/>
          </a:p>
        </p:txBody>
      </p:sp>
      <p:pic>
        <p:nvPicPr>
          <p:cNvPr id="919" name="그림 91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920" name="그림 91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921" name="그림 92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922" name="그림 9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923" name="모서리가 둥근 직사각형 922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4" name="모서리가 둥근 직사각형 923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5" name="모서리가 둥근 직사각형 924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6" name="직사각형 925"/>
          <p:cNvSpPr/>
          <p:nvPr/>
        </p:nvSpPr>
        <p:spPr>
          <a:xfrm>
            <a:off x="3265623" y="1405602"/>
            <a:ext cx="61587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HMM15833</a:t>
            </a:r>
            <a:endParaRPr lang="ko-KR" altLang="en-US" sz="600" b="1"/>
          </a:p>
        </p:txBody>
      </p:sp>
      <p:pic>
        <p:nvPicPr>
          <p:cNvPr id="927" name="그림 92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928" name="모서리가 둥근 직사각형 927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4087725" y="98352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cxnSp>
        <p:nvCxnSpPr>
          <p:cNvPr id="933" name="직선 연결선 932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4" name="직선 연결선 933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5" name="직선 연결선 934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6" name="직선 연결선 935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7" name="직선 연결선 936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8" name="직선 연결선 937"/>
          <p:cNvCxnSpPr>
            <a:endCxn id="913" idx="2"/>
          </p:cNvCxnSpPr>
          <p:nvPr/>
        </p:nvCxnSpPr>
        <p:spPr>
          <a:xfrm>
            <a:off x="679966" y="15876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9" name="직선 연결선 938"/>
          <p:cNvCxnSpPr/>
          <p:nvPr/>
        </p:nvCxnSpPr>
        <p:spPr>
          <a:xfrm>
            <a:off x="1397791" y="15864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0" name="TextBox 939"/>
          <p:cNvSpPr txBox="1"/>
          <p:nvPr/>
        </p:nvSpPr>
        <p:spPr>
          <a:xfrm>
            <a:off x="323076" y="1554361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41" name="TextBox 940"/>
          <p:cNvSpPr txBox="1"/>
          <p:nvPr/>
        </p:nvSpPr>
        <p:spPr>
          <a:xfrm>
            <a:off x="669151" y="1557536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42" name="TextBox 941"/>
          <p:cNvSpPr txBox="1"/>
          <p:nvPr/>
        </p:nvSpPr>
        <p:spPr>
          <a:xfrm>
            <a:off x="357294" y="1598291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43" name="TextBox 942"/>
          <p:cNvSpPr txBox="1"/>
          <p:nvPr/>
        </p:nvSpPr>
        <p:spPr>
          <a:xfrm>
            <a:off x="676295" y="1598290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sp>
        <p:nvSpPr>
          <p:cNvPr id="944" name="TextBox 943"/>
          <p:cNvSpPr txBox="1"/>
          <p:nvPr/>
        </p:nvSpPr>
        <p:spPr>
          <a:xfrm>
            <a:off x="1037324" y="1553737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45" name="TextBox 944"/>
          <p:cNvSpPr txBox="1"/>
          <p:nvPr/>
        </p:nvSpPr>
        <p:spPr>
          <a:xfrm>
            <a:off x="1383399" y="1556912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46" name="TextBox 945"/>
          <p:cNvSpPr txBox="1"/>
          <p:nvPr/>
        </p:nvSpPr>
        <p:spPr>
          <a:xfrm>
            <a:off x="1071542" y="1597667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47" name="TextBox 946"/>
          <p:cNvSpPr txBox="1"/>
          <p:nvPr/>
        </p:nvSpPr>
        <p:spPr>
          <a:xfrm>
            <a:off x="1390543" y="1597666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cxnSp>
        <p:nvCxnSpPr>
          <p:cNvPr id="948" name="직선 연결선 947"/>
          <p:cNvCxnSpPr/>
          <p:nvPr/>
        </p:nvCxnSpPr>
        <p:spPr>
          <a:xfrm>
            <a:off x="2115444" y="15864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9" name="TextBox 948"/>
          <p:cNvSpPr txBox="1"/>
          <p:nvPr/>
        </p:nvSpPr>
        <p:spPr>
          <a:xfrm>
            <a:off x="1754977" y="1553737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50" name="TextBox 949"/>
          <p:cNvSpPr txBox="1"/>
          <p:nvPr/>
        </p:nvSpPr>
        <p:spPr>
          <a:xfrm>
            <a:off x="2101052" y="1556912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51" name="TextBox 950"/>
          <p:cNvSpPr txBox="1"/>
          <p:nvPr/>
        </p:nvSpPr>
        <p:spPr>
          <a:xfrm>
            <a:off x="1789195" y="1597667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52" name="TextBox 951"/>
          <p:cNvSpPr txBox="1"/>
          <p:nvPr/>
        </p:nvSpPr>
        <p:spPr>
          <a:xfrm>
            <a:off x="2108196" y="1597666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cxnSp>
        <p:nvCxnSpPr>
          <p:cNvPr id="953" name="직선 연결선 952"/>
          <p:cNvCxnSpPr/>
          <p:nvPr/>
        </p:nvCxnSpPr>
        <p:spPr>
          <a:xfrm>
            <a:off x="2843839" y="1582948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4" name="TextBox 953"/>
          <p:cNvSpPr txBox="1"/>
          <p:nvPr/>
        </p:nvSpPr>
        <p:spPr>
          <a:xfrm>
            <a:off x="2483372" y="1550280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55" name="TextBox 954"/>
          <p:cNvSpPr txBox="1"/>
          <p:nvPr/>
        </p:nvSpPr>
        <p:spPr>
          <a:xfrm>
            <a:off x="2829447" y="1553455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56" name="TextBox 955"/>
          <p:cNvSpPr txBox="1"/>
          <p:nvPr/>
        </p:nvSpPr>
        <p:spPr>
          <a:xfrm>
            <a:off x="2517590" y="1594210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57" name="TextBox 956"/>
          <p:cNvSpPr txBox="1"/>
          <p:nvPr/>
        </p:nvSpPr>
        <p:spPr>
          <a:xfrm>
            <a:off x="2836591" y="1594209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cxnSp>
        <p:nvCxnSpPr>
          <p:cNvPr id="958" name="직선 연결선 957"/>
          <p:cNvCxnSpPr/>
          <p:nvPr/>
        </p:nvCxnSpPr>
        <p:spPr>
          <a:xfrm>
            <a:off x="3558697" y="1580567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9" name="TextBox 958"/>
          <p:cNvSpPr txBox="1"/>
          <p:nvPr/>
        </p:nvSpPr>
        <p:spPr>
          <a:xfrm>
            <a:off x="3198230" y="1547899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60" name="TextBox 959"/>
          <p:cNvSpPr txBox="1"/>
          <p:nvPr/>
        </p:nvSpPr>
        <p:spPr>
          <a:xfrm>
            <a:off x="3544305" y="1551074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61" name="TextBox 960"/>
          <p:cNvSpPr txBox="1"/>
          <p:nvPr/>
        </p:nvSpPr>
        <p:spPr>
          <a:xfrm>
            <a:off x="3232448" y="1591829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62" name="TextBox 961"/>
          <p:cNvSpPr txBox="1"/>
          <p:nvPr/>
        </p:nvSpPr>
        <p:spPr>
          <a:xfrm>
            <a:off x="3551449" y="1591828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sp>
        <p:nvSpPr>
          <p:cNvPr id="963" name="모서리가 둥근 직사각형 962"/>
          <p:cNvSpPr/>
          <p:nvPr/>
        </p:nvSpPr>
        <p:spPr>
          <a:xfrm>
            <a:off x="331180" y="1889712"/>
            <a:ext cx="8755156" cy="465742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394142" y="1920492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39888" y="4553349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4" name="모서리가 둥근 직사각형 1373"/>
          <p:cNvSpPr/>
          <p:nvPr/>
        </p:nvSpPr>
        <p:spPr>
          <a:xfrm>
            <a:off x="351442" y="2250956"/>
            <a:ext cx="335546" cy="28795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5" name="TextBox 1374"/>
          <p:cNvSpPr txBox="1"/>
          <p:nvPr/>
        </p:nvSpPr>
        <p:spPr>
          <a:xfrm>
            <a:off x="318049" y="2275622"/>
            <a:ext cx="3962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plan</a:t>
            </a:r>
            <a:endParaRPr lang="ko-KR" altLang="en-US" sz="800" b="1"/>
          </a:p>
        </p:txBody>
      </p:sp>
      <p:sp>
        <p:nvSpPr>
          <p:cNvPr id="1376" name="모서리가 둥근 직사각형 1375"/>
          <p:cNvSpPr/>
          <p:nvPr/>
        </p:nvSpPr>
        <p:spPr>
          <a:xfrm>
            <a:off x="347407" y="3590314"/>
            <a:ext cx="335546" cy="287957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7" name="TextBox 1376"/>
          <p:cNvSpPr txBox="1"/>
          <p:nvPr/>
        </p:nvSpPr>
        <p:spPr>
          <a:xfrm>
            <a:off x="322252" y="3631456"/>
            <a:ext cx="3658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real</a:t>
            </a:r>
            <a:endParaRPr lang="ko-KR" altLang="en-US" sz="800" b="1"/>
          </a:p>
        </p:txBody>
      </p:sp>
      <p:sp>
        <p:nvSpPr>
          <p:cNvPr id="1378" name="모서리가 둥근 직사각형 1377"/>
          <p:cNvSpPr/>
          <p:nvPr/>
        </p:nvSpPr>
        <p:spPr>
          <a:xfrm>
            <a:off x="353933" y="4632253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12302" y="4663869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1661788"/>
              </p:ext>
            </p:extLst>
          </p:nvPr>
        </p:nvGraphicFramePr>
        <p:xfrm>
          <a:off x="9488422" y="859353"/>
          <a:ext cx="2637675" cy="501080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시구간 검색 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작업중인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Real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Predicted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작업시간이 가장 빠른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 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작업량 비교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Plan / Real / Predicted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 개수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Plan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TOS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CWP Plan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따른 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별로 작업한 작업완료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(Job Complete Count)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수행한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수행 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실제 작업한 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 :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실제 작업한 각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예측된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수행 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ML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기반으로 예측된 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 :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(Plan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생산성에 따른 색상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+5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+4, -4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-5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이하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 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798" name="타원 1797"/>
          <p:cNvSpPr/>
          <p:nvPr/>
        </p:nvSpPr>
        <p:spPr>
          <a:xfrm>
            <a:off x="263933" y="8709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9" name="타원 1798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0" name="타원 1799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1" name="타원 1800"/>
          <p:cNvSpPr/>
          <p:nvPr/>
        </p:nvSpPr>
        <p:spPr>
          <a:xfrm>
            <a:off x="251917" y="11379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2" name="타원 180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688979" y="21646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4" name="타원 1803"/>
          <p:cNvSpPr/>
          <p:nvPr/>
        </p:nvSpPr>
        <p:spPr>
          <a:xfrm>
            <a:off x="635618" y="34944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5" name="타원 1804"/>
          <p:cNvSpPr/>
          <p:nvPr/>
        </p:nvSpPr>
        <p:spPr>
          <a:xfrm>
            <a:off x="633121" y="45116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8" name="타원 1807"/>
          <p:cNvSpPr/>
          <p:nvPr/>
        </p:nvSpPr>
        <p:spPr>
          <a:xfrm>
            <a:off x="1786619" y="19791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9" name="모서리가 둥근 직사각형 1808"/>
          <p:cNvSpPr/>
          <p:nvPr/>
        </p:nvSpPr>
        <p:spPr>
          <a:xfrm>
            <a:off x="9936083" y="5257722"/>
            <a:ext cx="335546" cy="92333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0" name="모서리가 둥근 직사각형 1809"/>
          <p:cNvSpPr/>
          <p:nvPr/>
        </p:nvSpPr>
        <p:spPr>
          <a:xfrm>
            <a:off x="9936083" y="5381547"/>
            <a:ext cx="335546" cy="92333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1" name="모서리가 둥근 직사각형 1810"/>
          <p:cNvSpPr/>
          <p:nvPr/>
        </p:nvSpPr>
        <p:spPr>
          <a:xfrm>
            <a:off x="9945608" y="5514897"/>
            <a:ext cx="335546" cy="92333"/>
          </a:xfrm>
          <a:prstGeom prst="round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826" name="그림 18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1118046" y="2602853"/>
            <a:ext cx="748146" cy="914653"/>
          </a:xfrm>
          <a:prstGeom prst="rect">
            <a:avLst/>
          </a:prstGeom>
        </p:spPr>
      </p:pic>
      <p:pic>
        <p:nvPicPr>
          <p:cNvPr id="1827" name="그림 182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849999" y="2644755"/>
            <a:ext cx="393086" cy="870535"/>
          </a:xfrm>
          <a:prstGeom prst="rect">
            <a:avLst/>
          </a:prstGeom>
        </p:spPr>
      </p:pic>
      <p:pic>
        <p:nvPicPr>
          <p:cNvPr id="1828" name="그림 18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230325" y="2644755"/>
            <a:ext cx="393086" cy="870535"/>
          </a:xfrm>
          <a:prstGeom prst="rect">
            <a:avLst/>
          </a:prstGeom>
        </p:spPr>
      </p:pic>
      <p:pic>
        <p:nvPicPr>
          <p:cNvPr id="1829" name="그림 182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623261" y="2644754"/>
            <a:ext cx="393086" cy="870535"/>
          </a:xfrm>
          <a:prstGeom prst="rect">
            <a:avLst/>
          </a:prstGeom>
        </p:spPr>
      </p:pic>
      <p:pic>
        <p:nvPicPr>
          <p:cNvPr id="1830" name="그림 182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011557" y="2644754"/>
            <a:ext cx="393086" cy="870535"/>
          </a:xfrm>
          <a:prstGeom prst="rect">
            <a:avLst/>
          </a:prstGeom>
        </p:spPr>
      </p:pic>
      <p:pic>
        <p:nvPicPr>
          <p:cNvPr id="1831" name="그림 183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384263" y="2644754"/>
            <a:ext cx="393086" cy="870535"/>
          </a:xfrm>
          <a:prstGeom prst="rect">
            <a:avLst/>
          </a:prstGeom>
        </p:spPr>
      </p:pic>
      <p:pic>
        <p:nvPicPr>
          <p:cNvPr id="1832" name="그림 183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77199" y="2644753"/>
            <a:ext cx="393086" cy="870535"/>
          </a:xfrm>
          <a:prstGeom prst="rect">
            <a:avLst/>
          </a:prstGeom>
        </p:spPr>
      </p:pic>
      <p:pic>
        <p:nvPicPr>
          <p:cNvPr id="1833" name="그림 183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69113" y="2644754"/>
            <a:ext cx="393086" cy="870535"/>
          </a:xfrm>
          <a:prstGeom prst="rect">
            <a:avLst/>
          </a:prstGeom>
        </p:spPr>
      </p:pic>
      <p:pic>
        <p:nvPicPr>
          <p:cNvPr id="1834" name="그림 183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49439" y="2644754"/>
            <a:ext cx="393086" cy="870535"/>
          </a:xfrm>
          <a:prstGeom prst="rect">
            <a:avLst/>
          </a:prstGeom>
        </p:spPr>
      </p:pic>
      <p:pic>
        <p:nvPicPr>
          <p:cNvPr id="1835" name="그림 183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942375" y="2644753"/>
            <a:ext cx="393086" cy="870535"/>
          </a:xfrm>
          <a:prstGeom prst="rect">
            <a:avLst/>
          </a:prstGeom>
        </p:spPr>
      </p:pic>
      <p:pic>
        <p:nvPicPr>
          <p:cNvPr id="1836" name="그림 183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30671" y="2644753"/>
            <a:ext cx="393086" cy="870535"/>
          </a:xfrm>
          <a:prstGeom prst="rect">
            <a:avLst/>
          </a:prstGeom>
        </p:spPr>
      </p:pic>
      <p:pic>
        <p:nvPicPr>
          <p:cNvPr id="1837" name="그림 183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710997" y="2644753"/>
            <a:ext cx="393086" cy="870535"/>
          </a:xfrm>
          <a:prstGeom prst="rect">
            <a:avLst/>
          </a:prstGeom>
        </p:spPr>
      </p:pic>
      <p:pic>
        <p:nvPicPr>
          <p:cNvPr id="1838" name="그림 183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03933" y="2644752"/>
            <a:ext cx="393086" cy="870535"/>
          </a:xfrm>
          <a:prstGeom prst="rect">
            <a:avLst/>
          </a:prstGeom>
        </p:spPr>
      </p:pic>
      <p:pic>
        <p:nvPicPr>
          <p:cNvPr id="1839" name="그림 183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492079" y="2644752"/>
            <a:ext cx="393086" cy="870535"/>
          </a:xfrm>
          <a:prstGeom prst="rect">
            <a:avLst/>
          </a:prstGeom>
        </p:spPr>
      </p:pic>
      <p:pic>
        <p:nvPicPr>
          <p:cNvPr id="1840" name="그림 183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80375" y="2644752"/>
            <a:ext cx="393086" cy="870535"/>
          </a:xfrm>
          <a:prstGeom prst="rect">
            <a:avLst/>
          </a:prstGeom>
        </p:spPr>
      </p:pic>
      <p:pic>
        <p:nvPicPr>
          <p:cNvPr id="1841" name="그림 184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260701" y="2644752"/>
            <a:ext cx="393086" cy="870535"/>
          </a:xfrm>
          <a:prstGeom prst="rect">
            <a:avLst/>
          </a:prstGeom>
        </p:spPr>
      </p:pic>
      <p:pic>
        <p:nvPicPr>
          <p:cNvPr id="1842" name="그림 184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653637" y="2644750"/>
            <a:ext cx="393086" cy="870535"/>
          </a:xfrm>
          <a:prstGeom prst="rect">
            <a:avLst/>
          </a:prstGeom>
        </p:spPr>
      </p:pic>
      <p:pic>
        <p:nvPicPr>
          <p:cNvPr id="1843" name="그림 184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033804" y="2644750"/>
            <a:ext cx="393086" cy="870535"/>
          </a:xfrm>
          <a:prstGeom prst="rect">
            <a:avLst/>
          </a:prstGeom>
        </p:spPr>
      </p:pic>
      <p:sp>
        <p:nvSpPr>
          <p:cNvPr id="1844" name="직사각형 1843"/>
          <p:cNvSpPr/>
          <p:nvPr/>
        </p:nvSpPr>
        <p:spPr>
          <a:xfrm>
            <a:off x="1859543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5" name="직사각형 1844"/>
          <p:cNvSpPr/>
          <p:nvPr/>
        </p:nvSpPr>
        <p:spPr>
          <a:xfrm>
            <a:off x="1859543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6" name="직사각형 1845"/>
          <p:cNvSpPr/>
          <p:nvPr/>
        </p:nvSpPr>
        <p:spPr>
          <a:xfrm>
            <a:off x="2041343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7" name="직사각형 1846"/>
          <p:cNvSpPr/>
          <p:nvPr/>
        </p:nvSpPr>
        <p:spPr>
          <a:xfrm>
            <a:off x="2247044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8" name="직사각형 1847"/>
          <p:cNvSpPr/>
          <p:nvPr/>
        </p:nvSpPr>
        <p:spPr>
          <a:xfrm>
            <a:off x="2247044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9" name="직사각형 1848"/>
          <p:cNvSpPr/>
          <p:nvPr/>
        </p:nvSpPr>
        <p:spPr>
          <a:xfrm>
            <a:off x="242884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0" name="직사각형 1849"/>
          <p:cNvSpPr/>
          <p:nvPr/>
        </p:nvSpPr>
        <p:spPr>
          <a:xfrm>
            <a:off x="2634546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1" name="직사각형 1850"/>
          <p:cNvSpPr/>
          <p:nvPr/>
        </p:nvSpPr>
        <p:spPr>
          <a:xfrm>
            <a:off x="2634546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2" name="직사각형 1851"/>
          <p:cNvSpPr/>
          <p:nvPr/>
        </p:nvSpPr>
        <p:spPr>
          <a:xfrm>
            <a:off x="2816346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3" name="직사각형 1852"/>
          <p:cNvSpPr/>
          <p:nvPr/>
        </p:nvSpPr>
        <p:spPr>
          <a:xfrm>
            <a:off x="3409105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4" name="직사각형 1853"/>
          <p:cNvSpPr/>
          <p:nvPr/>
        </p:nvSpPr>
        <p:spPr>
          <a:xfrm>
            <a:off x="340910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5" name="직사각형 1854"/>
          <p:cNvSpPr/>
          <p:nvPr/>
        </p:nvSpPr>
        <p:spPr>
          <a:xfrm>
            <a:off x="359090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6" name="직사각형 1855"/>
          <p:cNvSpPr/>
          <p:nvPr/>
        </p:nvSpPr>
        <p:spPr>
          <a:xfrm>
            <a:off x="3796607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7" name="직사각형 1856"/>
          <p:cNvSpPr/>
          <p:nvPr/>
        </p:nvSpPr>
        <p:spPr>
          <a:xfrm>
            <a:off x="3796607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8" name="직사각형 1857"/>
          <p:cNvSpPr/>
          <p:nvPr/>
        </p:nvSpPr>
        <p:spPr>
          <a:xfrm>
            <a:off x="3978407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9" name="직사각형 1858"/>
          <p:cNvSpPr/>
          <p:nvPr/>
        </p:nvSpPr>
        <p:spPr>
          <a:xfrm>
            <a:off x="4184108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0" name="직사각형 1859"/>
          <p:cNvSpPr/>
          <p:nvPr/>
        </p:nvSpPr>
        <p:spPr>
          <a:xfrm>
            <a:off x="4184108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1" name="직사각형 1860"/>
          <p:cNvSpPr/>
          <p:nvPr/>
        </p:nvSpPr>
        <p:spPr>
          <a:xfrm>
            <a:off x="4365909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2" name="직사각형 1861"/>
          <p:cNvSpPr/>
          <p:nvPr/>
        </p:nvSpPr>
        <p:spPr>
          <a:xfrm>
            <a:off x="4571610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3" name="직사각형 1862"/>
          <p:cNvSpPr/>
          <p:nvPr/>
        </p:nvSpPr>
        <p:spPr>
          <a:xfrm>
            <a:off x="4571610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4" name="직사각형 1863"/>
          <p:cNvSpPr/>
          <p:nvPr/>
        </p:nvSpPr>
        <p:spPr>
          <a:xfrm>
            <a:off x="4753410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5" name="직사각형 1864"/>
          <p:cNvSpPr/>
          <p:nvPr/>
        </p:nvSpPr>
        <p:spPr>
          <a:xfrm>
            <a:off x="4961077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6" name="직사각형 1865"/>
          <p:cNvSpPr/>
          <p:nvPr/>
        </p:nvSpPr>
        <p:spPr>
          <a:xfrm>
            <a:off x="496107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7" name="직사각형 1866"/>
          <p:cNvSpPr/>
          <p:nvPr/>
        </p:nvSpPr>
        <p:spPr>
          <a:xfrm>
            <a:off x="514287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8" name="직사각형 1867"/>
          <p:cNvSpPr/>
          <p:nvPr/>
        </p:nvSpPr>
        <p:spPr>
          <a:xfrm>
            <a:off x="5348578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9" name="직사각형 1868"/>
          <p:cNvSpPr/>
          <p:nvPr/>
        </p:nvSpPr>
        <p:spPr>
          <a:xfrm>
            <a:off x="5348578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0" name="직사각형 1869"/>
          <p:cNvSpPr/>
          <p:nvPr/>
        </p:nvSpPr>
        <p:spPr>
          <a:xfrm>
            <a:off x="5530379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1" name="직사각형 1870"/>
          <p:cNvSpPr/>
          <p:nvPr/>
        </p:nvSpPr>
        <p:spPr>
          <a:xfrm>
            <a:off x="5736080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2" name="직사각형 1871"/>
          <p:cNvSpPr/>
          <p:nvPr/>
        </p:nvSpPr>
        <p:spPr>
          <a:xfrm>
            <a:off x="5736080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3" name="직사각형 1872"/>
          <p:cNvSpPr/>
          <p:nvPr/>
        </p:nvSpPr>
        <p:spPr>
          <a:xfrm>
            <a:off x="5917880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4" name="직사각형 1873"/>
          <p:cNvSpPr/>
          <p:nvPr/>
        </p:nvSpPr>
        <p:spPr>
          <a:xfrm>
            <a:off x="6123582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5" name="직사각형 1874"/>
          <p:cNvSpPr/>
          <p:nvPr/>
        </p:nvSpPr>
        <p:spPr>
          <a:xfrm>
            <a:off x="612358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6" name="직사각형 1875"/>
          <p:cNvSpPr/>
          <p:nvPr/>
        </p:nvSpPr>
        <p:spPr>
          <a:xfrm>
            <a:off x="630538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7" name="직사각형 1876"/>
          <p:cNvSpPr/>
          <p:nvPr/>
        </p:nvSpPr>
        <p:spPr>
          <a:xfrm>
            <a:off x="6509812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8" name="직사각형 1877"/>
          <p:cNvSpPr/>
          <p:nvPr/>
        </p:nvSpPr>
        <p:spPr>
          <a:xfrm>
            <a:off x="650981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9" name="직사각형 1878"/>
          <p:cNvSpPr/>
          <p:nvPr/>
        </p:nvSpPr>
        <p:spPr>
          <a:xfrm>
            <a:off x="669161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0" name="직사각형 1879"/>
          <p:cNvSpPr/>
          <p:nvPr/>
        </p:nvSpPr>
        <p:spPr>
          <a:xfrm>
            <a:off x="6897314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1" name="직사각형 1880"/>
          <p:cNvSpPr/>
          <p:nvPr/>
        </p:nvSpPr>
        <p:spPr>
          <a:xfrm>
            <a:off x="6897314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2" name="직사각형 1881"/>
          <p:cNvSpPr/>
          <p:nvPr/>
        </p:nvSpPr>
        <p:spPr>
          <a:xfrm>
            <a:off x="7079114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3" name="직사각형 1882"/>
          <p:cNvSpPr/>
          <p:nvPr/>
        </p:nvSpPr>
        <p:spPr>
          <a:xfrm>
            <a:off x="7284815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4" name="직사각형 1883"/>
          <p:cNvSpPr/>
          <p:nvPr/>
        </p:nvSpPr>
        <p:spPr>
          <a:xfrm>
            <a:off x="7284815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5" name="직사각형 1884"/>
          <p:cNvSpPr/>
          <p:nvPr/>
        </p:nvSpPr>
        <p:spPr>
          <a:xfrm>
            <a:off x="7466616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6" name="직사각형 1885"/>
          <p:cNvSpPr/>
          <p:nvPr/>
        </p:nvSpPr>
        <p:spPr>
          <a:xfrm>
            <a:off x="7672317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7" name="직사각형 1886"/>
          <p:cNvSpPr/>
          <p:nvPr/>
        </p:nvSpPr>
        <p:spPr>
          <a:xfrm>
            <a:off x="767231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8" name="직사각형 1887"/>
          <p:cNvSpPr/>
          <p:nvPr/>
        </p:nvSpPr>
        <p:spPr>
          <a:xfrm>
            <a:off x="785411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9" name="직사각형 1888"/>
          <p:cNvSpPr/>
          <p:nvPr/>
        </p:nvSpPr>
        <p:spPr>
          <a:xfrm>
            <a:off x="8059819" y="2832288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0" name="직사각형 1889"/>
          <p:cNvSpPr/>
          <p:nvPr/>
        </p:nvSpPr>
        <p:spPr>
          <a:xfrm>
            <a:off x="8059819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1" name="직사각형 1890"/>
          <p:cNvSpPr/>
          <p:nvPr/>
        </p:nvSpPr>
        <p:spPr>
          <a:xfrm>
            <a:off x="8241619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2" name="직사각형 1891"/>
          <p:cNvSpPr/>
          <p:nvPr/>
        </p:nvSpPr>
        <p:spPr>
          <a:xfrm>
            <a:off x="1855584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3" name="직사각형 1892"/>
          <p:cNvSpPr/>
          <p:nvPr/>
        </p:nvSpPr>
        <p:spPr>
          <a:xfrm>
            <a:off x="1855584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4" name="직사각형 1893"/>
          <p:cNvSpPr/>
          <p:nvPr/>
        </p:nvSpPr>
        <p:spPr>
          <a:xfrm>
            <a:off x="2037384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5" name="직사각형 1894"/>
          <p:cNvSpPr/>
          <p:nvPr/>
        </p:nvSpPr>
        <p:spPr>
          <a:xfrm>
            <a:off x="2243086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6" name="직사각형 1895"/>
          <p:cNvSpPr/>
          <p:nvPr/>
        </p:nvSpPr>
        <p:spPr>
          <a:xfrm>
            <a:off x="224308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7" name="직사각형 1896"/>
          <p:cNvSpPr/>
          <p:nvPr/>
        </p:nvSpPr>
        <p:spPr>
          <a:xfrm>
            <a:off x="242488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8" name="직사각형 1897"/>
          <p:cNvSpPr/>
          <p:nvPr/>
        </p:nvSpPr>
        <p:spPr>
          <a:xfrm>
            <a:off x="2630587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9" name="직사각형 1898"/>
          <p:cNvSpPr/>
          <p:nvPr/>
        </p:nvSpPr>
        <p:spPr>
          <a:xfrm>
            <a:off x="2630587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0" name="직사각형 1899"/>
          <p:cNvSpPr/>
          <p:nvPr/>
        </p:nvSpPr>
        <p:spPr>
          <a:xfrm>
            <a:off x="281238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1" name="직사각형 1900"/>
          <p:cNvSpPr/>
          <p:nvPr/>
        </p:nvSpPr>
        <p:spPr>
          <a:xfrm>
            <a:off x="3405146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2" name="직사각형 1901"/>
          <p:cNvSpPr/>
          <p:nvPr/>
        </p:nvSpPr>
        <p:spPr>
          <a:xfrm>
            <a:off x="340514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3" name="직사각형 1902"/>
          <p:cNvSpPr/>
          <p:nvPr/>
        </p:nvSpPr>
        <p:spPr>
          <a:xfrm>
            <a:off x="3586947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4" name="직사각형 1903"/>
          <p:cNvSpPr/>
          <p:nvPr/>
        </p:nvSpPr>
        <p:spPr>
          <a:xfrm>
            <a:off x="3792648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5" name="직사각형 1904"/>
          <p:cNvSpPr/>
          <p:nvPr/>
        </p:nvSpPr>
        <p:spPr>
          <a:xfrm>
            <a:off x="379264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6" name="직사각형 1905"/>
          <p:cNvSpPr/>
          <p:nvPr/>
        </p:nvSpPr>
        <p:spPr>
          <a:xfrm>
            <a:off x="397444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7" name="직사각형 1906"/>
          <p:cNvSpPr/>
          <p:nvPr/>
        </p:nvSpPr>
        <p:spPr>
          <a:xfrm>
            <a:off x="4180150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8" name="직사각형 1907"/>
          <p:cNvSpPr/>
          <p:nvPr/>
        </p:nvSpPr>
        <p:spPr>
          <a:xfrm>
            <a:off x="4180150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9" name="직사각형 1908"/>
          <p:cNvSpPr/>
          <p:nvPr/>
        </p:nvSpPr>
        <p:spPr>
          <a:xfrm>
            <a:off x="4361950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0" name="직사각형 1909"/>
          <p:cNvSpPr/>
          <p:nvPr/>
        </p:nvSpPr>
        <p:spPr>
          <a:xfrm>
            <a:off x="4567651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1" name="직사각형 1910"/>
          <p:cNvSpPr/>
          <p:nvPr/>
        </p:nvSpPr>
        <p:spPr>
          <a:xfrm>
            <a:off x="4567651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2" name="직사각형 1911"/>
          <p:cNvSpPr/>
          <p:nvPr/>
        </p:nvSpPr>
        <p:spPr>
          <a:xfrm>
            <a:off x="4749452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3" name="직사각형 1912"/>
          <p:cNvSpPr/>
          <p:nvPr/>
        </p:nvSpPr>
        <p:spPr>
          <a:xfrm>
            <a:off x="4957118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4" name="직사각형 1913"/>
          <p:cNvSpPr/>
          <p:nvPr/>
        </p:nvSpPr>
        <p:spPr>
          <a:xfrm>
            <a:off x="4957118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5" name="직사각형 1914"/>
          <p:cNvSpPr/>
          <p:nvPr/>
        </p:nvSpPr>
        <p:spPr>
          <a:xfrm>
            <a:off x="5138919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6" name="직사각형 1915"/>
          <p:cNvSpPr/>
          <p:nvPr/>
        </p:nvSpPr>
        <p:spPr>
          <a:xfrm>
            <a:off x="5344620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7" name="직사각형 1916"/>
          <p:cNvSpPr/>
          <p:nvPr/>
        </p:nvSpPr>
        <p:spPr>
          <a:xfrm>
            <a:off x="5344620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8" name="직사각형 1917"/>
          <p:cNvSpPr/>
          <p:nvPr/>
        </p:nvSpPr>
        <p:spPr>
          <a:xfrm>
            <a:off x="5526420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9" name="직사각형 1918"/>
          <p:cNvSpPr/>
          <p:nvPr/>
        </p:nvSpPr>
        <p:spPr>
          <a:xfrm>
            <a:off x="5732121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0" name="직사각형 1919"/>
          <p:cNvSpPr/>
          <p:nvPr/>
        </p:nvSpPr>
        <p:spPr>
          <a:xfrm>
            <a:off x="5732121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1" name="직사각형 1920"/>
          <p:cNvSpPr/>
          <p:nvPr/>
        </p:nvSpPr>
        <p:spPr>
          <a:xfrm>
            <a:off x="5913922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2" name="직사각형 1921"/>
          <p:cNvSpPr/>
          <p:nvPr/>
        </p:nvSpPr>
        <p:spPr>
          <a:xfrm>
            <a:off x="6119623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3" name="직사각형 1922"/>
          <p:cNvSpPr/>
          <p:nvPr/>
        </p:nvSpPr>
        <p:spPr>
          <a:xfrm>
            <a:off x="611962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4" name="직사각형 1923"/>
          <p:cNvSpPr/>
          <p:nvPr/>
        </p:nvSpPr>
        <p:spPr>
          <a:xfrm>
            <a:off x="630142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5" name="직사각형 1924"/>
          <p:cNvSpPr/>
          <p:nvPr/>
        </p:nvSpPr>
        <p:spPr>
          <a:xfrm>
            <a:off x="6505853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6" name="직사각형 1925"/>
          <p:cNvSpPr/>
          <p:nvPr/>
        </p:nvSpPr>
        <p:spPr>
          <a:xfrm>
            <a:off x="650585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7" name="직사각형 1926"/>
          <p:cNvSpPr/>
          <p:nvPr/>
        </p:nvSpPr>
        <p:spPr>
          <a:xfrm>
            <a:off x="6687654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8" name="직사각형 1927"/>
          <p:cNvSpPr/>
          <p:nvPr/>
        </p:nvSpPr>
        <p:spPr>
          <a:xfrm>
            <a:off x="6893355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9" name="직사각형 1928"/>
          <p:cNvSpPr/>
          <p:nvPr/>
        </p:nvSpPr>
        <p:spPr>
          <a:xfrm>
            <a:off x="6893355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0" name="직사각형 1929"/>
          <p:cNvSpPr/>
          <p:nvPr/>
        </p:nvSpPr>
        <p:spPr>
          <a:xfrm>
            <a:off x="7075155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1" name="직사각형 1930"/>
          <p:cNvSpPr/>
          <p:nvPr/>
        </p:nvSpPr>
        <p:spPr>
          <a:xfrm>
            <a:off x="7280857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2" name="직사각형 1931"/>
          <p:cNvSpPr/>
          <p:nvPr/>
        </p:nvSpPr>
        <p:spPr>
          <a:xfrm>
            <a:off x="7280857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3" name="직사각형 1932"/>
          <p:cNvSpPr/>
          <p:nvPr/>
        </p:nvSpPr>
        <p:spPr>
          <a:xfrm>
            <a:off x="7462657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4" name="직사각형 1933"/>
          <p:cNvSpPr/>
          <p:nvPr/>
        </p:nvSpPr>
        <p:spPr>
          <a:xfrm>
            <a:off x="7668358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5" name="직사각형 1934"/>
          <p:cNvSpPr/>
          <p:nvPr/>
        </p:nvSpPr>
        <p:spPr>
          <a:xfrm>
            <a:off x="7668358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6" name="직사각형 1935"/>
          <p:cNvSpPr/>
          <p:nvPr/>
        </p:nvSpPr>
        <p:spPr>
          <a:xfrm>
            <a:off x="7850159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7" name="직사각형 1936"/>
          <p:cNvSpPr/>
          <p:nvPr/>
        </p:nvSpPr>
        <p:spPr>
          <a:xfrm>
            <a:off x="8055860" y="306680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8" name="직사각형 1937"/>
          <p:cNvSpPr/>
          <p:nvPr/>
        </p:nvSpPr>
        <p:spPr>
          <a:xfrm>
            <a:off x="8055860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9" name="직사각형 1938"/>
          <p:cNvSpPr/>
          <p:nvPr/>
        </p:nvSpPr>
        <p:spPr>
          <a:xfrm>
            <a:off x="8237660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940" name="그림 193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8425714" y="2311895"/>
            <a:ext cx="660212" cy="1213080"/>
          </a:xfrm>
          <a:prstGeom prst="rect">
            <a:avLst/>
          </a:prstGeom>
        </p:spPr>
      </p:pic>
      <p:sp>
        <p:nvSpPr>
          <p:cNvPr id="1941" name="직사각형 1940"/>
          <p:cNvSpPr/>
          <p:nvPr/>
        </p:nvSpPr>
        <p:spPr>
          <a:xfrm>
            <a:off x="1480652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2" name="직사각형 1941"/>
          <p:cNvSpPr/>
          <p:nvPr/>
        </p:nvSpPr>
        <p:spPr>
          <a:xfrm>
            <a:off x="1868154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3" name="직사각형 1942"/>
          <p:cNvSpPr/>
          <p:nvPr/>
        </p:nvSpPr>
        <p:spPr>
          <a:xfrm>
            <a:off x="1868154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4" name="직사각형 1943"/>
          <p:cNvSpPr/>
          <p:nvPr/>
        </p:nvSpPr>
        <p:spPr>
          <a:xfrm>
            <a:off x="2049954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5" name="직사각형 1944"/>
          <p:cNvSpPr/>
          <p:nvPr/>
        </p:nvSpPr>
        <p:spPr>
          <a:xfrm>
            <a:off x="2255655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6" name="직사각형 1945"/>
          <p:cNvSpPr/>
          <p:nvPr/>
        </p:nvSpPr>
        <p:spPr>
          <a:xfrm>
            <a:off x="2255655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7" name="직사각형 1946"/>
          <p:cNvSpPr/>
          <p:nvPr/>
        </p:nvSpPr>
        <p:spPr>
          <a:xfrm>
            <a:off x="2437456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8" name="직사각형 1947"/>
          <p:cNvSpPr/>
          <p:nvPr/>
        </p:nvSpPr>
        <p:spPr>
          <a:xfrm>
            <a:off x="2643157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9" name="직사각형 1948"/>
          <p:cNvSpPr/>
          <p:nvPr/>
        </p:nvSpPr>
        <p:spPr>
          <a:xfrm>
            <a:off x="264315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0" name="직사각형 1949"/>
          <p:cNvSpPr/>
          <p:nvPr/>
        </p:nvSpPr>
        <p:spPr>
          <a:xfrm>
            <a:off x="282495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1" name="직사각형 1950"/>
          <p:cNvSpPr/>
          <p:nvPr/>
        </p:nvSpPr>
        <p:spPr>
          <a:xfrm>
            <a:off x="3410096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2" name="직사각형 1951"/>
          <p:cNvSpPr/>
          <p:nvPr/>
        </p:nvSpPr>
        <p:spPr>
          <a:xfrm>
            <a:off x="3410096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3" name="직사각형 1952"/>
          <p:cNvSpPr/>
          <p:nvPr/>
        </p:nvSpPr>
        <p:spPr>
          <a:xfrm>
            <a:off x="359189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4" name="직사각형 1953"/>
          <p:cNvSpPr/>
          <p:nvPr/>
        </p:nvSpPr>
        <p:spPr>
          <a:xfrm>
            <a:off x="3797598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5" name="직사각형 1954"/>
          <p:cNvSpPr/>
          <p:nvPr/>
        </p:nvSpPr>
        <p:spPr>
          <a:xfrm>
            <a:off x="3797598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6" name="직사각형 1955"/>
          <p:cNvSpPr/>
          <p:nvPr/>
        </p:nvSpPr>
        <p:spPr>
          <a:xfrm>
            <a:off x="3979398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7" name="직사각형 1956"/>
          <p:cNvSpPr/>
          <p:nvPr/>
        </p:nvSpPr>
        <p:spPr>
          <a:xfrm>
            <a:off x="4185100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8" name="직사각형 1957"/>
          <p:cNvSpPr/>
          <p:nvPr/>
        </p:nvSpPr>
        <p:spPr>
          <a:xfrm>
            <a:off x="4185100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9" name="직사각형 1958"/>
          <p:cNvSpPr/>
          <p:nvPr/>
        </p:nvSpPr>
        <p:spPr>
          <a:xfrm>
            <a:off x="4366900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0" name="직사각형 1959"/>
          <p:cNvSpPr/>
          <p:nvPr/>
        </p:nvSpPr>
        <p:spPr>
          <a:xfrm>
            <a:off x="4572601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1" name="직사각형 1960"/>
          <p:cNvSpPr/>
          <p:nvPr/>
        </p:nvSpPr>
        <p:spPr>
          <a:xfrm>
            <a:off x="4572601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2" name="직사각형 1961"/>
          <p:cNvSpPr/>
          <p:nvPr/>
        </p:nvSpPr>
        <p:spPr>
          <a:xfrm>
            <a:off x="4754401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3" name="직사각형 1962"/>
          <p:cNvSpPr/>
          <p:nvPr/>
        </p:nvSpPr>
        <p:spPr>
          <a:xfrm>
            <a:off x="4962068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4" name="직사각형 1963"/>
          <p:cNvSpPr/>
          <p:nvPr/>
        </p:nvSpPr>
        <p:spPr>
          <a:xfrm>
            <a:off x="496206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5" name="직사각형 1964"/>
          <p:cNvSpPr/>
          <p:nvPr/>
        </p:nvSpPr>
        <p:spPr>
          <a:xfrm>
            <a:off x="514386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6" name="직사각형 1965"/>
          <p:cNvSpPr/>
          <p:nvPr/>
        </p:nvSpPr>
        <p:spPr>
          <a:xfrm>
            <a:off x="5349570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7" name="직사각형 1966"/>
          <p:cNvSpPr/>
          <p:nvPr/>
        </p:nvSpPr>
        <p:spPr>
          <a:xfrm>
            <a:off x="5349570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8" name="직사각형 1967"/>
          <p:cNvSpPr/>
          <p:nvPr/>
        </p:nvSpPr>
        <p:spPr>
          <a:xfrm>
            <a:off x="5531370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9" name="직사각형 1968"/>
          <p:cNvSpPr/>
          <p:nvPr/>
        </p:nvSpPr>
        <p:spPr>
          <a:xfrm>
            <a:off x="5737071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0" name="직사각형 1969"/>
          <p:cNvSpPr/>
          <p:nvPr/>
        </p:nvSpPr>
        <p:spPr>
          <a:xfrm>
            <a:off x="5737071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1" name="직사각형 1970"/>
          <p:cNvSpPr/>
          <p:nvPr/>
        </p:nvSpPr>
        <p:spPr>
          <a:xfrm>
            <a:off x="5918872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2" name="직사각형 1971"/>
          <p:cNvSpPr/>
          <p:nvPr/>
        </p:nvSpPr>
        <p:spPr>
          <a:xfrm>
            <a:off x="6124573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3" name="직사각형 1972"/>
          <p:cNvSpPr/>
          <p:nvPr/>
        </p:nvSpPr>
        <p:spPr>
          <a:xfrm>
            <a:off x="612457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4" name="직사각형 1973"/>
          <p:cNvSpPr/>
          <p:nvPr/>
        </p:nvSpPr>
        <p:spPr>
          <a:xfrm>
            <a:off x="630637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5" name="직사각형 1974"/>
          <p:cNvSpPr/>
          <p:nvPr/>
        </p:nvSpPr>
        <p:spPr>
          <a:xfrm>
            <a:off x="6510803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6" name="직사각형 1975"/>
          <p:cNvSpPr/>
          <p:nvPr/>
        </p:nvSpPr>
        <p:spPr>
          <a:xfrm>
            <a:off x="651080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7" name="직사각형 1976"/>
          <p:cNvSpPr/>
          <p:nvPr/>
        </p:nvSpPr>
        <p:spPr>
          <a:xfrm>
            <a:off x="6692604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8" name="직사각형 1977"/>
          <p:cNvSpPr/>
          <p:nvPr/>
        </p:nvSpPr>
        <p:spPr>
          <a:xfrm>
            <a:off x="6898305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9" name="직사각형 1978"/>
          <p:cNvSpPr/>
          <p:nvPr/>
        </p:nvSpPr>
        <p:spPr>
          <a:xfrm>
            <a:off x="6898305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0" name="직사각형 1979"/>
          <p:cNvSpPr/>
          <p:nvPr/>
        </p:nvSpPr>
        <p:spPr>
          <a:xfrm>
            <a:off x="7080105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1" name="직사각형 1980"/>
          <p:cNvSpPr/>
          <p:nvPr/>
        </p:nvSpPr>
        <p:spPr>
          <a:xfrm>
            <a:off x="7285806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2" name="직사각형 1981"/>
          <p:cNvSpPr/>
          <p:nvPr/>
        </p:nvSpPr>
        <p:spPr>
          <a:xfrm>
            <a:off x="7285806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3" name="직사각형 1982"/>
          <p:cNvSpPr/>
          <p:nvPr/>
        </p:nvSpPr>
        <p:spPr>
          <a:xfrm>
            <a:off x="7467607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4" name="직사각형 1983"/>
          <p:cNvSpPr/>
          <p:nvPr/>
        </p:nvSpPr>
        <p:spPr>
          <a:xfrm>
            <a:off x="7673308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5" name="직사각형 1984"/>
          <p:cNvSpPr/>
          <p:nvPr/>
        </p:nvSpPr>
        <p:spPr>
          <a:xfrm>
            <a:off x="767330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6" name="직사각형 1985"/>
          <p:cNvSpPr/>
          <p:nvPr/>
        </p:nvSpPr>
        <p:spPr>
          <a:xfrm>
            <a:off x="785510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7" name="직사각형 1986"/>
          <p:cNvSpPr/>
          <p:nvPr/>
        </p:nvSpPr>
        <p:spPr>
          <a:xfrm>
            <a:off x="8060810" y="2301042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8" name="직사각형 1987"/>
          <p:cNvSpPr/>
          <p:nvPr/>
        </p:nvSpPr>
        <p:spPr>
          <a:xfrm>
            <a:off x="8060810" y="239511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9" name="직사각형 1988"/>
          <p:cNvSpPr/>
          <p:nvPr/>
        </p:nvSpPr>
        <p:spPr>
          <a:xfrm>
            <a:off x="8242610" y="239511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0" name="직사각형 1989"/>
          <p:cNvSpPr/>
          <p:nvPr/>
        </p:nvSpPr>
        <p:spPr>
          <a:xfrm>
            <a:off x="1485305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1" name="직사각형 1990"/>
          <p:cNvSpPr/>
          <p:nvPr/>
        </p:nvSpPr>
        <p:spPr>
          <a:xfrm>
            <a:off x="1864195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2" name="직사각형 1991"/>
          <p:cNvSpPr/>
          <p:nvPr/>
        </p:nvSpPr>
        <p:spPr>
          <a:xfrm>
            <a:off x="1864195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3" name="직사각형 1992"/>
          <p:cNvSpPr/>
          <p:nvPr/>
        </p:nvSpPr>
        <p:spPr>
          <a:xfrm>
            <a:off x="2045995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4" name="직사각형 1993"/>
          <p:cNvSpPr/>
          <p:nvPr/>
        </p:nvSpPr>
        <p:spPr>
          <a:xfrm>
            <a:off x="2251697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5" name="직사각형 1994"/>
          <p:cNvSpPr/>
          <p:nvPr/>
        </p:nvSpPr>
        <p:spPr>
          <a:xfrm>
            <a:off x="2251697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6" name="직사각형 1995"/>
          <p:cNvSpPr/>
          <p:nvPr/>
        </p:nvSpPr>
        <p:spPr>
          <a:xfrm>
            <a:off x="2433497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7" name="직사각형 1996"/>
          <p:cNvSpPr/>
          <p:nvPr/>
        </p:nvSpPr>
        <p:spPr>
          <a:xfrm>
            <a:off x="2639198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8" name="직사각형 1997"/>
          <p:cNvSpPr/>
          <p:nvPr/>
        </p:nvSpPr>
        <p:spPr>
          <a:xfrm>
            <a:off x="263919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9" name="직사각형 1998"/>
          <p:cNvSpPr/>
          <p:nvPr/>
        </p:nvSpPr>
        <p:spPr>
          <a:xfrm>
            <a:off x="2820999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0" name="직사각형 1999"/>
          <p:cNvSpPr/>
          <p:nvPr/>
        </p:nvSpPr>
        <p:spPr>
          <a:xfrm>
            <a:off x="3406138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1" name="직사각형 2000"/>
          <p:cNvSpPr/>
          <p:nvPr/>
        </p:nvSpPr>
        <p:spPr>
          <a:xfrm>
            <a:off x="340613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2" name="직사각형 2001"/>
          <p:cNvSpPr/>
          <p:nvPr/>
        </p:nvSpPr>
        <p:spPr>
          <a:xfrm>
            <a:off x="358793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3" name="직사각형 2002"/>
          <p:cNvSpPr/>
          <p:nvPr/>
        </p:nvSpPr>
        <p:spPr>
          <a:xfrm>
            <a:off x="3793639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4" name="직사각형 2003"/>
          <p:cNvSpPr/>
          <p:nvPr/>
        </p:nvSpPr>
        <p:spPr>
          <a:xfrm>
            <a:off x="3793639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5" name="직사각형 2004"/>
          <p:cNvSpPr/>
          <p:nvPr/>
        </p:nvSpPr>
        <p:spPr>
          <a:xfrm>
            <a:off x="3975440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6" name="직사각형 2005"/>
          <p:cNvSpPr/>
          <p:nvPr/>
        </p:nvSpPr>
        <p:spPr>
          <a:xfrm>
            <a:off x="4181141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7" name="직사각형 2006"/>
          <p:cNvSpPr/>
          <p:nvPr/>
        </p:nvSpPr>
        <p:spPr>
          <a:xfrm>
            <a:off x="4181141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8" name="직사각형 2007"/>
          <p:cNvSpPr/>
          <p:nvPr/>
        </p:nvSpPr>
        <p:spPr>
          <a:xfrm>
            <a:off x="4362941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9" name="직사각형 2008"/>
          <p:cNvSpPr/>
          <p:nvPr/>
        </p:nvSpPr>
        <p:spPr>
          <a:xfrm>
            <a:off x="4568643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0" name="직사각형 2009"/>
          <p:cNvSpPr/>
          <p:nvPr/>
        </p:nvSpPr>
        <p:spPr>
          <a:xfrm>
            <a:off x="4568643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1" name="직사각형 2010"/>
          <p:cNvSpPr/>
          <p:nvPr/>
        </p:nvSpPr>
        <p:spPr>
          <a:xfrm>
            <a:off x="4750443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2" name="직사각형 2011"/>
          <p:cNvSpPr/>
          <p:nvPr/>
        </p:nvSpPr>
        <p:spPr>
          <a:xfrm>
            <a:off x="4958109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3" name="직사각형 2012"/>
          <p:cNvSpPr/>
          <p:nvPr/>
        </p:nvSpPr>
        <p:spPr>
          <a:xfrm>
            <a:off x="4958109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4" name="직사각형 2013"/>
          <p:cNvSpPr/>
          <p:nvPr/>
        </p:nvSpPr>
        <p:spPr>
          <a:xfrm>
            <a:off x="5139910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5" name="직사각형 2014"/>
          <p:cNvSpPr/>
          <p:nvPr/>
        </p:nvSpPr>
        <p:spPr>
          <a:xfrm>
            <a:off x="5345611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6" name="직사각형 2015"/>
          <p:cNvSpPr/>
          <p:nvPr/>
        </p:nvSpPr>
        <p:spPr>
          <a:xfrm>
            <a:off x="5345611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7" name="직사각형 2016"/>
          <p:cNvSpPr/>
          <p:nvPr/>
        </p:nvSpPr>
        <p:spPr>
          <a:xfrm>
            <a:off x="5527411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8" name="직사각형 2017"/>
          <p:cNvSpPr/>
          <p:nvPr/>
        </p:nvSpPr>
        <p:spPr>
          <a:xfrm>
            <a:off x="5733113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9" name="직사각형 2018"/>
          <p:cNvSpPr/>
          <p:nvPr/>
        </p:nvSpPr>
        <p:spPr>
          <a:xfrm>
            <a:off x="5733113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0" name="직사각형 2019"/>
          <p:cNvSpPr/>
          <p:nvPr/>
        </p:nvSpPr>
        <p:spPr>
          <a:xfrm>
            <a:off x="5914913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1" name="직사각형 2020"/>
          <p:cNvSpPr/>
          <p:nvPr/>
        </p:nvSpPr>
        <p:spPr>
          <a:xfrm>
            <a:off x="6120614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2" name="직사각형 2021"/>
          <p:cNvSpPr/>
          <p:nvPr/>
        </p:nvSpPr>
        <p:spPr>
          <a:xfrm>
            <a:off x="6120614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3" name="직사각형 2022"/>
          <p:cNvSpPr/>
          <p:nvPr/>
        </p:nvSpPr>
        <p:spPr>
          <a:xfrm>
            <a:off x="630241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4" name="직사각형 2023"/>
          <p:cNvSpPr/>
          <p:nvPr/>
        </p:nvSpPr>
        <p:spPr>
          <a:xfrm>
            <a:off x="6506845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5" name="직사각형 2024"/>
          <p:cNvSpPr/>
          <p:nvPr/>
        </p:nvSpPr>
        <p:spPr>
          <a:xfrm>
            <a:off x="650684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6" name="직사각형 2025"/>
          <p:cNvSpPr/>
          <p:nvPr/>
        </p:nvSpPr>
        <p:spPr>
          <a:xfrm>
            <a:off x="668864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7" name="직사각형 2026"/>
          <p:cNvSpPr/>
          <p:nvPr/>
        </p:nvSpPr>
        <p:spPr>
          <a:xfrm>
            <a:off x="6894346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8" name="직사각형 2027"/>
          <p:cNvSpPr/>
          <p:nvPr/>
        </p:nvSpPr>
        <p:spPr>
          <a:xfrm>
            <a:off x="6894346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9" name="직사각형 2028"/>
          <p:cNvSpPr/>
          <p:nvPr/>
        </p:nvSpPr>
        <p:spPr>
          <a:xfrm>
            <a:off x="7076146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0" name="직사각형 2029"/>
          <p:cNvSpPr/>
          <p:nvPr/>
        </p:nvSpPr>
        <p:spPr>
          <a:xfrm>
            <a:off x="7281848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1" name="직사각형 2030"/>
          <p:cNvSpPr/>
          <p:nvPr/>
        </p:nvSpPr>
        <p:spPr>
          <a:xfrm>
            <a:off x="7281848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2" name="직사각형 2031"/>
          <p:cNvSpPr/>
          <p:nvPr/>
        </p:nvSpPr>
        <p:spPr>
          <a:xfrm>
            <a:off x="7463648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3" name="직사각형 2032"/>
          <p:cNvSpPr/>
          <p:nvPr/>
        </p:nvSpPr>
        <p:spPr>
          <a:xfrm>
            <a:off x="7669349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4" name="직사각형 2033"/>
          <p:cNvSpPr/>
          <p:nvPr/>
        </p:nvSpPr>
        <p:spPr>
          <a:xfrm>
            <a:off x="7669349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5" name="직사각형 2034"/>
          <p:cNvSpPr/>
          <p:nvPr/>
        </p:nvSpPr>
        <p:spPr>
          <a:xfrm>
            <a:off x="7851150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6" name="직사각형 2035"/>
          <p:cNvSpPr/>
          <p:nvPr/>
        </p:nvSpPr>
        <p:spPr>
          <a:xfrm>
            <a:off x="8056851" y="2535557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7" name="직사각형 2036"/>
          <p:cNvSpPr/>
          <p:nvPr/>
        </p:nvSpPr>
        <p:spPr>
          <a:xfrm>
            <a:off x="805685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8" name="직사각형 2037"/>
          <p:cNvSpPr/>
          <p:nvPr/>
        </p:nvSpPr>
        <p:spPr>
          <a:xfrm>
            <a:off x="823865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9" name="직사각형 2038"/>
          <p:cNvSpPr/>
          <p:nvPr/>
        </p:nvSpPr>
        <p:spPr>
          <a:xfrm>
            <a:off x="808434" y="2532398"/>
            <a:ext cx="483911" cy="1934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0" name="직사각형 2039"/>
          <p:cNvSpPr/>
          <p:nvPr/>
        </p:nvSpPr>
        <p:spPr>
          <a:xfrm>
            <a:off x="815790" y="2801526"/>
            <a:ext cx="483911" cy="19035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1" name="직사각형 2040"/>
          <p:cNvSpPr/>
          <p:nvPr/>
        </p:nvSpPr>
        <p:spPr>
          <a:xfrm>
            <a:off x="815790" y="3023983"/>
            <a:ext cx="483911" cy="18783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42" name="그룹 2041"/>
          <p:cNvGrpSpPr/>
          <p:nvPr/>
        </p:nvGrpSpPr>
        <p:grpSpPr>
          <a:xfrm>
            <a:off x="799781" y="2313138"/>
            <a:ext cx="516488" cy="193880"/>
            <a:chOff x="643957" y="3664512"/>
            <a:chExt cx="516488" cy="193880"/>
          </a:xfrm>
        </p:grpSpPr>
        <p:sp>
          <p:nvSpPr>
            <p:cNvPr id="2043" name="직사각형 2042"/>
            <p:cNvSpPr/>
            <p:nvPr/>
          </p:nvSpPr>
          <p:spPr>
            <a:xfrm>
              <a:off x="652610" y="3665972"/>
              <a:ext cx="483911" cy="1924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44" name="TextBox 2043"/>
            <p:cNvSpPr txBox="1"/>
            <p:nvPr/>
          </p:nvSpPr>
          <p:spPr>
            <a:xfrm>
              <a:off x="643957" y="3664512"/>
              <a:ext cx="51648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DS-DECK</a:t>
              </a:r>
              <a:endParaRPr lang="ko-KR" altLang="en-US" sz="600" b="1"/>
            </a:p>
          </p:txBody>
        </p:sp>
      </p:grpSp>
      <p:sp>
        <p:nvSpPr>
          <p:cNvPr id="2045" name="TextBox 2044"/>
          <p:cNvSpPr txBox="1"/>
          <p:nvPr/>
        </p:nvSpPr>
        <p:spPr>
          <a:xfrm>
            <a:off x="791817" y="2531834"/>
            <a:ext cx="5132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LD-DECK</a:t>
            </a:r>
            <a:endParaRPr lang="ko-KR" altLang="en-US" sz="600" b="1"/>
          </a:p>
        </p:txBody>
      </p:sp>
      <p:sp>
        <p:nvSpPr>
          <p:cNvPr id="2046" name="TextBox 2045"/>
          <p:cNvSpPr txBox="1"/>
          <p:nvPr/>
        </p:nvSpPr>
        <p:spPr>
          <a:xfrm>
            <a:off x="798993" y="2794701"/>
            <a:ext cx="53412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DS-HOLD</a:t>
            </a:r>
            <a:endParaRPr lang="ko-KR" altLang="en-US" sz="600" b="1"/>
          </a:p>
        </p:txBody>
      </p:sp>
      <p:sp>
        <p:nvSpPr>
          <p:cNvPr id="2047" name="TextBox 2046"/>
          <p:cNvSpPr txBox="1"/>
          <p:nvPr/>
        </p:nvSpPr>
        <p:spPr>
          <a:xfrm>
            <a:off x="798649" y="3013397"/>
            <a:ext cx="53091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LD-HOLD</a:t>
            </a:r>
            <a:endParaRPr lang="ko-KR" altLang="en-US" sz="600" b="1"/>
          </a:p>
        </p:txBody>
      </p:sp>
      <p:sp>
        <p:nvSpPr>
          <p:cNvPr id="2048" name="직사각형 2047"/>
          <p:cNvSpPr/>
          <p:nvPr/>
        </p:nvSpPr>
        <p:spPr>
          <a:xfrm>
            <a:off x="1470418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68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49" name="직사각형 2048"/>
          <p:cNvSpPr/>
          <p:nvPr/>
        </p:nvSpPr>
        <p:spPr>
          <a:xfrm>
            <a:off x="1857920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64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0" name="직사각형 2049"/>
          <p:cNvSpPr/>
          <p:nvPr/>
        </p:nvSpPr>
        <p:spPr>
          <a:xfrm>
            <a:off x="2245421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60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1" name="직사각형 2050"/>
          <p:cNvSpPr/>
          <p:nvPr/>
        </p:nvSpPr>
        <p:spPr>
          <a:xfrm>
            <a:off x="2632923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56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2" name="직사각형 2051"/>
          <p:cNvSpPr/>
          <p:nvPr/>
        </p:nvSpPr>
        <p:spPr>
          <a:xfrm>
            <a:off x="3407482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52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3" name="직사각형 2052"/>
          <p:cNvSpPr/>
          <p:nvPr/>
        </p:nvSpPr>
        <p:spPr>
          <a:xfrm>
            <a:off x="3794984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4" name="직사각형 2053"/>
          <p:cNvSpPr/>
          <p:nvPr/>
        </p:nvSpPr>
        <p:spPr>
          <a:xfrm>
            <a:off x="4182486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5" name="직사각형 2054"/>
          <p:cNvSpPr/>
          <p:nvPr/>
        </p:nvSpPr>
        <p:spPr>
          <a:xfrm>
            <a:off x="4569987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6" name="직사각형 2055"/>
          <p:cNvSpPr/>
          <p:nvPr/>
        </p:nvSpPr>
        <p:spPr>
          <a:xfrm>
            <a:off x="4959454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36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7" name="직사각형 2056"/>
          <p:cNvSpPr/>
          <p:nvPr/>
        </p:nvSpPr>
        <p:spPr>
          <a:xfrm>
            <a:off x="5346956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32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8" name="직사각형 2057"/>
          <p:cNvSpPr/>
          <p:nvPr/>
        </p:nvSpPr>
        <p:spPr>
          <a:xfrm>
            <a:off x="5734457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28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9" name="직사각형 2058"/>
          <p:cNvSpPr/>
          <p:nvPr/>
        </p:nvSpPr>
        <p:spPr>
          <a:xfrm>
            <a:off x="6121959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24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0" name="직사각형 2059"/>
          <p:cNvSpPr/>
          <p:nvPr/>
        </p:nvSpPr>
        <p:spPr>
          <a:xfrm>
            <a:off x="6508189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20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1" name="직사각형 2060"/>
          <p:cNvSpPr/>
          <p:nvPr/>
        </p:nvSpPr>
        <p:spPr>
          <a:xfrm>
            <a:off x="6895691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16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2" name="직사각형 2061"/>
          <p:cNvSpPr/>
          <p:nvPr/>
        </p:nvSpPr>
        <p:spPr>
          <a:xfrm>
            <a:off x="7283192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12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3" name="직사각형 2062"/>
          <p:cNvSpPr/>
          <p:nvPr/>
        </p:nvSpPr>
        <p:spPr>
          <a:xfrm>
            <a:off x="7670694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4" name="직사각형 2063"/>
          <p:cNvSpPr/>
          <p:nvPr/>
        </p:nvSpPr>
        <p:spPr>
          <a:xfrm>
            <a:off x="8058196" y="3509218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5" name="직사각형 2064"/>
          <p:cNvSpPr/>
          <p:nvPr/>
        </p:nvSpPr>
        <p:spPr>
          <a:xfrm>
            <a:off x="8443484" y="239988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6" name="직사각형 2065"/>
          <p:cNvSpPr/>
          <p:nvPr/>
        </p:nvSpPr>
        <p:spPr>
          <a:xfrm>
            <a:off x="8447232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7" name="직사각형 2066"/>
          <p:cNvSpPr/>
          <p:nvPr/>
        </p:nvSpPr>
        <p:spPr>
          <a:xfrm>
            <a:off x="8443273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8" name="직사각형 2067"/>
          <p:cNvSpPr/>
          <p:nvPr/>
        </p:nvSpPr>
        <p:spPr>
          <a:xfrm>
            <a:off x="843950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9" name="직사각형 2068"/>
          <p:cNvSpPr/>
          <p:nvPr/>
        </p:nvSpPr>
        <p:spPr>
          <a:xfrm>
            <a:off x="1873160" y="2167771"/>
            <a:ext cx="366143" cy="9621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70" name="직사각형 2069"/>
          <p:cNvSpPr/>
          <p:nvPr/>
        </p:nvSpPr>
        <p:spPr>
          <a:xfrm>
            <a:off x="3802603" y="2168383"/>
            <a:ext cx="366143" cy="96210"/>
          </a:xfrm>
          <a:prstGeom prst="rect">
            <a:avLst/>
          </a:prstGeom>
          <a:solidFill>
            <a:srgbClr val="FF000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1" name="TextBox 2070"/>
          <p:cNvSpPr txBox="1"/>
          <p:nvPr/>
        </p:nvSpPr>
        <p:spPr>
          <a:xfrm>
            <a:off x="1867837" y="2120775"/>
            <a:ext cx="40588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STS04</a:t>
            </a:r>
            <a:endParaRPr lang="ko-KR" altLang="en-US" sz="600" b="1"/>
          </a:p>
        </p:txBody>
      </p:sp>
      <p:sp>
        <p:nvSpPr>
          <p:cNvPr id="2072" name="TextBox 2071"/>
          <p:cNvSpPr txBox="1"/>
          <p:nvPr/>
        </p:nvSpPr>
        <p:spPr>
          <a:xfrm>
            <a:off x="1907131" y="2493096"/>
            <a:ext cx="31931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3" name="TextBox 2072"/>
          <p:cNvSpPr txBox="1"/>
          <p:nvPr/>
        </p:nvSpPr>
        <p:spPr>
          <a:xfrm>
            <a:off x="1538546" y="2266826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2074" name="TextBox 2073"/>
          <p:cNvSpPr txBox="1"/>
          <p:nvPr/>
        </p:nvSpPr>
        <p:spPr>
          <a:xfrm>
            <a:off x="2274431" y="2258681"/>
            <a:ext cx="31931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115</a:t>
            </a:r>
            <a:endParaRPr lang="ko-KR" altLang="en-US" sz="600" b="1"/>
          </a:p>
        </p:txBody>
      </p:sp>
      <p:sp>
        <p:nvSpPr>
          <p:cNvPr id="2075" name="TextBox 2074"/>
          <p:cNvSpPr txBox="1"/>
          <p:nvPr/>
        </p:nvSpPr>
        <p:spPr>
          <a:xfrm>
            <a:off x="2387523" y="2350121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72</a:t>
            </a:r>
            <a:endParaRPr lang="ko-KR" altLang="en-US" sz="600" b="1"/>
          </a:p>
        </p:txBody>
      </p:sp>
      <p:sp>
        <p:nvSpPr>
          <p:cNvPr id="2076" name="TextBox 2075"/>
          <p:cNvSpPr txBox="1"/>
          <p:nvPr/>
        </p:nvSpPr>
        <p:spPr>
          <a:xfrm>
            <a:off x="2219584" y="2349581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88</a:t>
            </a:r>
            <a:endParaRPr lang="ko-KR" altLang="en-US" sz="600" b="1"/>
          </a:p>
        </p:txBody>
      </p:sp>
      <p:sp>
        <p:nvSpPr>
          <p:cNvPr id="2077" name="TextBox 2076"/>
          <p:cNvSpPr txBox="1"/>
          <p:nvPr/>
        </p:nvSpPr>
        <p:spPr>
          <a:xfrm>
            <a:off x="2283496" y="2494809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8" name="TextBox 2077"/>
          <p:cNvSpPr txBox="1"/>
          <p:nvPr/>
        </p:nvSpPr>
        <p:spPr>
          <a:xfrm>
            <a:off x="2387794" y="258624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55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9" name="TextBox 2078"/>
          <p:cNvSpPr txBox="1"/>
          <p:nvPr/>
        </p:nvSpPr>
        <p:spPr>
          <a:xfrm>
            <a:off x="2217757" y="2585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9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5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0" name="TextBox 2079"/>
          <p:cNvSpPr txBox="1"/>
          <p:nvPr/>
        </p:nvSpPr>
        <p:spPr>
          <a:xfrm>
            <a:off x="2282882" y="2793293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8</a:t>
            </a:r>
            <a:r>
              <a:rPr lang="en-US" altLang="ko-KR" sz="600" b="1" dirty="0" smtClean="0"/>
              <a:t>3</a:t>
            </a:r>
            <a:endParaRPr lang="ko-KR" altLang="en-US" sz="600" b="1"/>
          </a:p>
        </p:txBody>
      </p:sp>
      <p:sp>
        <p:nvSpPr>
          <p:cNvPr id="2081" name="TextBox 2080"/>
          <p:cNvSpPr txBox="1"/>
          <p:nvPr/>
        </p:nvSpPr>
        <p:spPr>
          <a:xfrm>
            <a:off x="2386232" y="289108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</a:t>
            </a:r>
            <a:r>
              <a:rPr lang="en-US" altLang="ko-KR" sz="600" b="1" dirty="0" smtClean="0"/>
              <a:t>2</a:t>
            </a:r>
            <a:endParaRPr lang="ko-KR" altLang="en-US" sz="600" b="1"/>
          </a:p>
        </p:txBody>
      </p:sp>
      <p:sp>
        <p:nvSpPr>
          <p:cNvPr id="2082" name="TextBox 2081"/>
          <p:cNvSpPr txBox="1"/>
          <p:nvPr/>
        </p:nvSpPr>
        <p:spPr>
          <a:xfrm>
            <a:off x="2215812" y="289054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</a:t>
            </a:r>
            <a:r>
              <a:rPr lang="en-US" altLang="ko-KR" sz="600" b="1" dirty="0" smtClean="0"/>
              <a:t>5</a:t>
            </a:r>
            <a:endParaRPr lang="ko-KR" altLang="en-US" sz="600" b="1"/>
          </a:p>
        </p:txBody>
      </p:sp>
      <p:sp>
        <p:nvSpPr>
          <p:cNvPr id="2083" name="TextBox 2082"/>
          <p:cNvSpPr txBox="1"/>
          <p:nvPr/>
        </p:nvSpPr>
        <p:spPr>
          <a:xfrm>
            <a:off x="1851700" y="2588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91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4" name="TextBox 2083"/>
          <p:cNvSpPr txBox="1"/>
          <p:nvPr/>
        </p:nvSpPr>
        <p:spPr>
          <a:xfrm>
            <a:off x="1979763" y="258786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132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5" name="TextBox 2084"/>
          <p:cNvSpPr txBox="1"/>
          <p:nvPr/>
        </p:nvSpPr>
        <p:spPr>
          <a:xfrm>
            <a:off x="3756444" y="2120702"/>
            <a:ext cx="45076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STS103</a:t>
            </a:r>
            <a:endParaRPr lang="ko-KR" altLang="en-US" sz="600" b="1"/>
          </a:p>
        </p:txBody>
      </p:sp>
      <p:grpSp>
        <p:nvGrpSpPr>
          <p:cNvPr id="2086" name="그룹 2085"/>
          <p:cNvGrpSpPr/>
          <p:nvPr/>
        </p:nvGrpSpPr>
        <p:grpSpPr>
          <a:xfrm>
            <a:off x="1856929" y="3884254"/>
            <a:ext cx="6574039" cy="194553"/>
            <a:chOff x="1600170" y="4199352"/>
            <a:chExt cx="6574039" cy="194553"/>
          </a:xfrm>
        </p:grpSpPr>
        <p:sp>
          <p:nvSpPr>
            <p:cNvPr id="2087" name="직사각형 2086"/>
            <p:cNvSpPr/>
            <p:nvPr/>
          </p:nvSpPr>
          <p:spPr>
            <a:xfrm>
              <a:off x="1600170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8" name="직사각형 2087"/>
            <p:cNvSpPr/>
            <p:nvPr/>
          </p:nvSpPr>
          <p:spPr>
            <a:xfrm>
              <a:off x="1600170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9" name="직사각형 2088"/>
            <p:cNvSpPr/>
            <p:nvPr/>
          </p:nvSpPr>
          <p:spPr>
            <a:xfrm>
              <a:off x="1781970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0" name="직사각형 2089"/>
            <p:cNvSpPr/>
            <p:nvPr/>
          </p:nvSpPr>
          <p:spPr>
            <a:xfrm>
              <a:off x="1987671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1" name="직사각형 2090"/>
            <p:cNvSpPr/>
            <p:nvPr/>
          </p:nvSpPr>
          <p:spPr>
            <a:xfrm>
              <a:off x="1987671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2" name="직사각형 2091"/>
            <p:cNvSpPr/>
            <p:nvPr/>
          </p:nvSpPr>
          <p:spPr>
            <a:xfrm>
              <a:off x="216947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3" name="직사각형 2092"/>
            <p:cNvSpPr/>
            <p:nvPr/>
          </p:nvSpPr>
          <p:spPr>
            <a:xfrm>
              <a:off x="2375173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4" name="직사각형 2093"/>
            <p:cNvSpPr/>
            <p:nvPr/>
          </p:nvSpPr>
          <p:spPr>
            <a:xfrm>
              <a:off x="2375173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5" name="직사각형 2094"/>
            <p:cNvSpPr/>
            <p:nvPr/>
          </p:nvSpPr>
          <p:spPr>
            <a:xfrm>
              <a:off x="2556973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6" name="직사각형 2095"/>
            <p:cNvSpPr/>
            <p:nvPr/>
          </p:nvSpPr>
          <p:spPr>
            <a:xfrm>
              <a:off x="3157352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7" name="직사각형 2096"/>
            <p:cNvSpPr/>
            <p:nvPr/>
          </p:nvSpPr>
          <p:spPr>
            <a:xfrm>
              <a:off x="315735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8" name="직사각형 2097"/>
            <p:cNvSpPr/>
            <p:nvPr/>
          </p:nvSpPr>
          <p:spPr>
            <a:xfrm>
              <a:off x="333915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9" name="직사각형 2098"/>
            <p:cNvSpPr/>
            <p:nvPr/>
          </p:nvSpPr>
          <p:spPr>
            <a:xfrm>
              <a:off x="3544854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0" name="직사각형 2099"/>
            <p:cNvSpPr/>
            <p:nvPr/>
          </p:nvSpPr>
          <p:spPr>
            <a:xfrm>
              <a:off x="3544854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1" name="직사각형 2100"/>
            <p:cNvSpPr/>
            <p:nvPr/>
          </p:nvSpPr>
          <p:spPr>
            <a:xfrm>
              <a:off x="3726654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2" name="직사각형 2101"/>
            <p:cNvSpPr/>
            <p:nvPr/>
          </p:nvSpPr>
          <p:spPr>
            <a:xfrm>
              <a:off x="3932355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3" name="직사각형 2102"/>
            <p:cNvSpPr/>
            <p:nvPr/>
          </p:nvSpPr>
          <p:spPr>
            <a:xfrm>
              <a:off x="3932355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4" name="직사각형 2103"/>
            <p:cNvSpPr/>
            <p:nvPr/>
          </p:nvSpPr>
          <p:spPr>
            <a:xfrm>
              <a:off x="4114156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5" name="직사각형 2104"/>
            <p:cNvSpPr/>
            <p:nvPr/>
          </p:nvSpPr>
          <p:spPr>
            <a:xfrm>
              <a:off x="4319857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6" name="직사각형 2105"/>
            <p:cNvSpPr/>
            <p:nvPr/>
          </p:nvSpPr>
          <p:spPr>
            <a:xfrm>
              <a:off x="4319857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7" name="직사각형 2106"/>
            <p:cNvSpPr/>
            <p:nvPr/>
          </p:nvSpPr>
          <p:spPr>
            <a:xfrm>
              <a:off x="4501657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8" name="직사각형 2107"/>
            <p:cNvSpPr/>
            <p:nvPr/>
          </p:nvSpPr>
          <p:spPr>
            <a:xfrm>
              <a:off x="4709324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9" name="직사각형 2108"/>
            <p:cNvSpPr/>
            <p:nvPr/>
          </p:nvSpPr>
          <p:spPr>
            <a:xfrm>
              <a:off x="470932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0" name="직사각형 2109"/>
            <p:cNvSpPr/>
            <p:nvPr/>
          </p:nvSpPr>
          <p:spPr>
            <a:xfrm>
              <a:off x="489112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1" name="직사각형 2110"/>
            <p:cNvSpPr/>
            <p:nvPr/>
          </p:nvSpPr>
          <p:spPr>
            <a:xfrm>
              <a:off x="5096825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2" name="직사각형 2111"/>
            <p:cNvSpPr/>
            <p:nvPr/>
          </p:nvSpPr>
          <p:spPr>
            <a:xfrm>
              <a:off x="5096825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3" name="직사각형 2112"/>
            <p:cNvSpPr/>
            <p:nvPr/>
          </p:nvSpPr>
          <p:spPr>
            <a:xfrm>
              <a:off x="5278626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4" name="직사각형 2113"/>
            <p:cNvSpPr/>
            <p:nvPr/>
          </p:nvSpPr>
          <p:spPr>
            <a:xfrm>
              <a:off x="5484327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5" name="직사각형 2114"/>
            <p:cNvSpPr/>
            <p:nvPr/>
          </p:nvSpPr>
          <p:spPr>
            <a:xfrm>
              <a:off x="5484327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6" name="직사각형 2115"/>
            <p:cNvSpPr/>
            <p:nvPr/>
          </p:nvSpPr>
          <p:spPr>
            <a:xfrm>
              <a:off x="5666127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7" name="직사각형 2116"/>
            <p:cNvSpPr/>
            <p:nvPr/>
          </p:nvSpPr>
          <p:spPr>
            <a:xfrm>
              <a:off x="5871829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8" name="직사각형 2117"/>
            <p:cNvSpPr/>
            <p:nvPr/>
          </p:nvSpPr>
          <p:spPr>
            <a:xfrm>
              <a:off x="587182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9" name="직사각형 2118"/>
            <p:cNvSpPr/>
            <p:nvPr/>
          </p:nvSpPr>
          <p:spPr>
            <a:xfrm>
              <a:off x="605362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0" name="직사각형 2119"/>
            <p:cNvSpPr/>
            <p:nvPr/>
          </p:nvSpPr>
          <p:spPr>
            <a:xfrm>
              <a:off x="6258059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1" name="직사각형 2120"/>
            <p:cNvSpPr/>
            <p:nvPr/>
          </p:nvSpPr>
          <p:spPr>
            <a:xfrm>
              <a:off x="625805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2" name="직사각형 2121"/>
            <p:cNvSpPr/>
            <p:nvPr/>
          </p:nvSpPr>
          <p:spPr>
            <a:xfrm>
              <a:off x="643985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3" name="직사각형 2122"/>
            <p:cNvSpPr/>
            <p:nvPr/>
          </p:nvSpPr>
          <p:spPr>
            <a:xfrm>
              <a:off x="6645561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4" name="직사각형 2123"/>
            <p:cNvSpPr/>
            <p:nvPr/>
          </p:nvSpPr>
          <p:spPr>
            <a:xfrm>
              <a:off x="6645561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5" name="직사각형 2124"/>
            <p:cNvSpPr/>
            <p:nvPr/>
          </p:nvSpPr>
          <p:spPr>
            <a:xfrm>
              <a:off x="6827361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6" name="직사각형 2125"/>
            <p:cNvSpPr/>
            <p:nvPr/>
          </p:nvSpPr>
          <p:spPr>
            <a:xfrm>
              <a:off x="7033062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7" name="직사각형 2126"/>
            <p:cNvSpPr/>
            <p:nvPr/>
          </p:nvSpPr>
          <p:spPr>
            <a:xfrm>
              <a:off x="7033062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8" name="직사각형 2127"/>
            <p:cNvSpPr/>
            <p:nvPr/>
          </p:nvSpPr>
          <p:spPr>
            <a:xfrm>
              <a:off x="7214863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9" name="직사각형 2128"/>
            <p:cNvSpPr/>
            <p:nvPr/>
          </p:nvSpPr>
          <p:spPr>
            <a:xfrm>
              <a:off x="7420564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0" name="직사각형 2129"/>
            <p:cNvSpPr/>
            <p:nvPr/>
          </p:nvSpPr>
          <p:spPr>
            <a:xfrm>
              <a:off x="742056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1" name="직사각형 2130"/>
            <p:cNvSpPr/>
            <p:nvPr/>
          </p:nvSpPr>
          <p:spPr>
            <a:xfrm>
              <a:off x="760236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2" name="직사각형 2131"/>
            <p:cNvSpPr/>
            <p:nvPr/>
          </p:nvSpPr>
          <p:spPr>
            <a:xfrm>
              <a:off x="7808066" y="419935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3" name="직사각형 2132"/>
            <p:cNvSpPr/>
            <p:nvPr/>
          </p:nvSpPr>
          <p:spPr>
            <a:xfrm>
              <a:off x="7808066" y="429342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4" name="직사각형 2133"/>
            <p:cNvSpPr/>
            <p:nvPr/>
          </p:nvSpPr>
          <p:spPr>
            <a:xfrm>
              <a:off x="7989866" y="429342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35" name="그룹 2134"/>
          <p:cNvGrpSpPr/>
          <p:nvPr/>
        </p:nvGrpSpPr>
        <p:grpSpPr>
          <a:xfrm>
            <a:off x="1845350" y="4370228"/>
            <a:ext cx="6574039" cy="194554"/>
            <a:chOff x="1596211" y="4433866"/>
            <a:chExt cx="6574039" cy="194554"/>
          </a:xfrm>
        </p:grpSpPr>
        <p:sp>
          <p:nvSpPr>
            <p:cNvPr id="2136" name="직사각형 2135"/>
            <p:cNvSpPr/>
            <p:nvPr/>
          </p:nvSpPr>
          <p:spPr>
            <a:xfrm>
              <a:off x="1596211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7" name="직사각형 2136"/>
            <p:cNvSpPr/>
            <p:nvPr/>
          </p:nvSpPr>
          <p:spPr>
            <a:xfrm>
              <a:off x="1596211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8" name="직사각형 2137"/>
            <p:cNvSpPr/>
            <p:nvPr/>
          </p:nvSpPr>
          <p:spPr>
            <a:xfrm>
              <a:off x="1778011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9" name="직사각형 2138"/>
            <p:cNvSpPr/>
            <p:nvPr/>
          </p:nvSpPr>
          <p:spPr>
            <a:xfrm>
              <a:off x="1983713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0" name="직사각형 2139"/>
            <p:cNvSpPr/>
            <p:nvPr/>
          </p:nvSpPr>
          <p:spPr>
            <a:xfrm>
              <a:off x="198371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1" name="직사각형 2140"/>
            <p:cNvSpPr/>
            <p:nvPr/>
          </p:nvSpPr>
          <p:spPr>
            <a:xfrm>
              <a:off x="216551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2" name="직사각형 2141"/>
            <p:cNvSpPr/>
            <p:nvPr/>
          </p:nvSpPr>
          <p:spPr>
            <a:xfrm>
              <a:off x="2371214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3" name="직사각형 2142"/>
            <p:cNvSpPr/>
            <p:nvPr/>
          </p:nvSpPr>
          <p:spPr>
            <a:xfrm>
              <a:off x="2371214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4" name="직사각형 2143"/>
            <p:cNvSpPr/>
            <p:nvPr/>
          </p:nvSpPr>
          <p:spPr>
            <a:xfrm>
              <a:off x="255301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5" name="직사각형 2144"/>
            <p:cNvSpPr/>
            <p:nvPr/>
          </p:nvSpPr>
          <p:spPr>
            <a:xfrm>
              <a:off x="3153393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6" name="직사각형 2145"/>
            <p:cNvSpPr/>
            <p:nvPr/>
          </p:nvSpPr>
          <p:spPr>
            <a:xfrm>
              <a:off x="315339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7" name="직사각형 2146"/>
            <p:cNvSpPr/>
            <p:nvPr/>
          </p:nvSpPr>
          <p:spPr>
            <a:xfrm>
              <a:off x="3335194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8" name="직사각형 2147"/>
            <p:cNvSpPr/>
            <p:nvPr/>
          </p:nvSpPr>
          <p:spPr>
            <a:xfrm>
              <a:off x="3540895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9" name="직사각형 2148"/>
            <p:cNvSpPr/>
            <p:nvPr/>
          </p:nvSpPr>
          <p:spPr>
            <a:xfrm>
              <a:off x="354089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0" name="직사각형 2149"/>
            <p:cNvSpPr/>
            <p:nvPr/>
          </p:nvSpPr>
          <p:spPr>
            <a:xfrm>
              <a:off x="372269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1" name="직사각형 2150"/>
            <p:cNvSpPr/>
            <p:nvPr/>
          </p:nvSpPr>
          <p:spPr>
            <a:xfrm>
              <a:off x="3928397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2" name="직사각형 2151"/>
            <p:cNvSpPr/>
            <p:nvPr/>
          </p:nvSpPr>
          <p:spPr>
            <a:xfrm>
              <a:off x="3928397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3" name="직사각형 2152"/>
            <p:cNvSpPr/>
            <p:nvPr/>
          </p:nvSpPr>
          <p:spPr>
            <a:xfrm>
              <a:off x="4110197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4" name="직사각형 2153"/>
            <p:cNvSpPr/>
            <p:nvPr/>
          </p:nvSpPr>
          <p:spPr>
            <a:xfrm>
              <a:off x="4315898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5" name="직사각형 2154"/>
            <p:cNvSpPr/>
            <p:nvPr/>
          </p:nvSpPr>
          <p:spPr>
            <a:xfrm>
              <a:off x="4315898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6" name="직사각형 2155"/>
            <p:cNvSpPr/>
            <p:nvPr/>
          </p:nvSpPr>
          <p:spPr>
            <a:xfrm>
              <a:off x="4497699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7" name="직사각형 2156"/>
            <p:cNvSpPr/>
            <p:nvPr/>
          </p:nvSpPr>
          <p:spPr>
            <a:xfrm>
              <a:off x="4705365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8" name="직사각형 2157"/>
            <p:cNvSpPr/>
            <p:nvPr/>
          </p:nvSpPr>
          <p:spPr>
            <a:xfrm>
              <a:off x="4705365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9" name="직사각형 2158"/>
            <p:cNvSpPr/>
            <p:nvPr/>
          </p:nvSpPr>
          <p:spPr>
            <a:xfrm>
              <a:off x="4887166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0" name="직사각형 2159"/>
            <p:cNvSpPr/>
            <p:nvPr/>
          </p:nvSpPr>
          <p:spPr>
            <a:xfrm>
              <a:off x="5092867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1" name="직사각형 2160"/>
            <p:cNvSpPr/>
            <p:nvPr/>
          </p:nvSpPr>
          <p:spPr>
            <a:xfrm>
              <a:off x="5092867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2" name="직사각형 2161"/>
            <p:cNvSpPr/>
            <p:nvPr/>
          </p:nvSpPr>
          <p:spPr>
            <a:xfrm>
              <a:off x="5274667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3" name="직사각형 2162"/>
            <p:cNvSpPr/>
            <p:nvPr/>
          </p:nvSpPr>
          <p:spPr>
            <a:xfrm>
              <a:off x="5480368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4" name="직사각형 2163"/>
            <p:cNvSpPr/>
            <p:nvPr/>
          </p:nvSpPr>
          <p:spPr>
            <a:xfrm>
              <a:off x="5480368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5" name="직사각형 2164"/>
            <p:cNvSpPr/>
            <p:nvPr/>
          </p:nvSpPr>
          <p:spPr>
            <a:xfrm>
              <a:off x="5662169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6" name="직사각형 2165"/>
            <p:cNvSpPr/>
            <p:nvPr/>
          </p:nvSpPr>
          <p:spPr>
            <a:xfrm>
              <a:off x="5867870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7" name="직사각형 2166"/>
            <p:cNvSpPr/>
            <p:nvPr/>
          </p:nvSpPr>
          <p:spPr>
            <a:xfrm>
              <a:off x="586787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8" name="직사각형 2167"/>
            <p:cNvSpPr/>
            <p:nvPr/>
          </p:nvSpPr>
          <p:spPr>
            <a:xfrm>
              <a:off x="604967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9" name="직사각형 2168"/>
            <p:cNvSpPr/>
            <p:nvPr/>
          </p:nvSpPr>
          <p:spPr>
            <a:xfrm>
              <a:off x="6254100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0" name="직사각형 2169"/>
            <p:cNvSpPr/>
            <p:nvPr/>
          </p:nvSpPr>
          <p:spPr>
            <a:xfrm>
              <a:off x="625410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1" name="직사각형 2170"/>
            <p:cNvSpPr/>
            <p:nvPr/>
          </p:nvSpPr>
          <p:spPr>
            <a:xfrm>
              <a:off x="6435901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2" name="직사각형 2171"/>
            <p:cNvSpPr/>
            <p:nvPr/>
          </p:nvSpPr>
          <p:spPr>
            <a:xfrm>
              <a:off x="6641602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3" name="직사각형 2172"/>
            <p:cNvSpPr/>
            <p:nvPr/>
          </p:nvSpPr>
          <p:spPr>
            <a:xfrm>
              <a:off x="6641602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4" name="직사각형 2173"/>
            <p:cNvSpPr/>
            <p:nvPr/>
          </p:nvSpPr>
          <p:spPr>
            <a:xfrm>
              <a:off x="6823402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5" name="직사각형 2174"/>
            <p:cNvSpPr/>
            <p:nvPr/>
          </p:nvSpPr>
          <p:spPr>
            <a:xfrm>
              <a:off x="7029104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6" name="직사각형 2175"/>
            <p:cNvSpPr/>
            <p:nvPr/>
          </p:nvSpPr>
          <p:spPr>
            <a:xfrm>
              <a:off x="7029104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7" name="직사각형 2176"/>
            <p:cNvSpPr/>
            <p:nvPr/>
          </p:nvSpPr>
          <p:spPr>
            <a:xfrm>
              <a:off x="7210904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8" name="직사각형 2177"/>
            <p:cNvSpPr/>
            <p:nvPr/>
          </p:nvSpPr>
          <p:spPr>
            <a:xfrm>
              <a:off x="7416605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9" name="직사각형 2178"/>
            <p:cNvSpPr/>
            <p:nvPr/>
          </p:nvSpPr>
          <p:spPr>
            <a:xfrm>
              <a:off x="7416605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0" name="직사각형 2179"/>
            <p:cNvSpPr/>
            <p:nvPr/>
          </p:nvSpPr>
          <p:spPr>
            <a:xfrm>
              <a:off x="7598406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1" name="직사각형 2180"/>
            <p:cNvSpPr/>
            <p:nvPr/>
          </p:nvSpPr>
          <p:spPr>
            <a:xfrm>
              <a:off x="7804107" y="443386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2" name="직사각형 2181"/>
            <p:cNvSpPr/>
            <p:nvPr/>
          </p:nvSpPr>
          <p:spPr>
            <a:xfrm>
              <a:off x="7804107" y="4527943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3" name="직사각형 2182"/>
            <p:cNvSpPr/>
            <p:nvPr/>
          </p:nvSpPr>
          <p:spPr>
            <a:xfrm>
              <a:off x="7985907" y="4527943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84" name="직사각형 2183"/>
          <p:cNvSpPr/>
          <p:nvPr/>
        </p:nvSpPr>
        <p:spPr>
          <a:xfrm>
            <a:off x="1478038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85" name="직사각형 2184"/>
          <p:cNvSpPr/>
          <p:nvPr/>
        </p:nvSpPr>
        <p:spPr>
          <a:xfrm>
            <a:off x="1865540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6" name="직사각형 2185"/>
          <p:cNvSpPr/>
          <p:nvPr/>
        </p:nvSpPr>
        <p:spPr>
          <a:xfrm>
            <a:off x="2253041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7" name="직사각형 2186"/>
          <p:cNvSpPr/>
          <p:nvPr/>
        </p:nvSpPr>
        <p:spPr>
          <a:xfrm>
            <a:off x="2640543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8" name="직사각형 2187"/>
          <p:cNvSpPr/>
          <p:nvPr/>
        </p:nvSpPr>
        <p:spPr>
          <a:xfrm>
            <a:off x="3415102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9" name="직사각형 2188"/>
          <p:cNvSpPr/>
          <p:nvPr/>
        </p:nvSpPr>
        <p:spPr>
          <a:xfrm>
            <a:off x="3802604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0" name="직사각형 2189"/>
          <p:cNvSpPr/>
          <p:nvPr/>
        </p:nvSpPr>
        <p:spPr>
          <a:xfrm>
            <a:off x="4190106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1" name="직사각형 2190"/>
          <p:cNvSpPr/>
          <p:nvPr/>
        </p:nvSpPr>
        <p:spPr>
          <a:xfrm>
            <a:off x="4577607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2" name="직사각형 2191"/>
          <p:cNvSpPr/>
          <p:nvPr/>
        </p:nvSpPr>
        <p:spPr>
          <a:xfrm>
            <a:off x="4967074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3" name="직사각형 2192"/>
          <p:cNvSpPr/>
          <p:nvPr/>
        </p:nvSpPr>
        <p:spPr>
          <a:xfrm>
            <a:off x="5354576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4" name="직사각형 2193"/>
          <p:cNvSpPr/>
          <p:nvPr/>
        </p:nvSpPr>
        <p:spPr>
          <a:xfrm>
            <a:off x="5742077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5" name="직사각형 2194"/>
          <p:cNvSpPr/>
          <p:nvPr/>
        </p:nvSpPr>
        <p:spPr>
          <a:xfrm>
            <a:off x="6129579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6" name="직사각형 2195"/>
          <p:cNvSpPr/>
          <p:nvPr/>
        </p:nvSpPr>
        <p:spPr>
          <a:xfrm>
            <a:off x="6515809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7" name="직사각형 2196"/>
          <p:cNvSpPr/>
          <p:nvPr/>
        </p:nvSpPr>
        <p:spPr>
          <a:xfrm>
            <a:off x="6903311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8" name="직사각형 2197"/>
          <p:cNvSpPr/>
          <p:nvPr/>
        </p:nvSpPr>
        <p:spPr>
          <a:xfrm>
            <a:off x="7290812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9" name="직사각형 2198"/>
          <p:cNvSpPr/>
          <p:nvPr/>
        </p:nvSpPr>
        <p:spPr>
          <a:xfrm>
            <a:off x="7678314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0" name="직사각형 2199"/>
          <p:cNvSpPr/>
          <p:nvPr/>
        </p:nvSpPr>
        <p:spPr>
          <a:xfrm>
            <a:off x="8065816" y="3665428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1" name="직사각형 2200"/>
          <p:cNvSpPr/>
          <p:nvPr/>
        </p:nvSpPr>
        <p:spPr>
          <a:xfrm>
            <a:off x="1464068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2" name="직사각형 2201"/>
          <p:cNvSpPr/>
          <p:nvPr/>
        </p:nvSpPr>
        <p:spPr>
          <a:xfrm>
            <a:off x="2236810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3" name="직사각형 2202"/>
          <p:cNvSpPr/>
          <p:nvPr/>
        </p:nvSpPr>
        <p:spPr>
          <a:xfrm>
            <a:off x="2236810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4" name="직사각형 2203"/>
          <p:cNvSpPr/>
          <p:nvPr/>
        </p:nvSpPr>
        <p:spPr>
          <a:xfrm>
            <a:off x="2418610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5" name="직사각형 2204"/>
          <p:cNvSpPr/>
          <p:nvPr/>
        </p:nvSpPr>
        <p:spPr>
          <a:xfrm>
            <a:off x="2624311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6" name="직사각형 2205"/>
          <p:cNvSpPr/>
          <p:nvPr/>
        </p:nvSpPr>
        <p:spPr>
          <a:xfrm>
            <a:off x="262431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7" name="직사각형 2206"/>
          <p:cNvSpPr/>
          <p:nvPr/>
        </p:nvSpPr>
        <p:spPr>
          <a:xfrm>
            <a:off x="2806112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8" name="직사각형 2207"/>
          <p:cNvSpPr/>
          <p:nvPr/>
        </p:nvSpPr>
        <p:spPr>
          <a:xfrm>
            <a:off x="3406491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9" name="직사각형 2208"/>
          <p:cNvSpPr/>
          <p:nvPr/>
        </p:nvSpPr>
        <p:spPr>
          <a:xfrm>
            <a:off x="340649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0" name="직사각형 2209"/>
          <p:cNvSpPr/>
          <p:nvPr/>
        </p:nvSpPr>
        <p:spPr>
          <a:xfrm>
            <a:off x="358829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1" name="직사각형 2210"/>
          <p:cNvSpPr/>
          <p:nvPr/>
        </p:nvSpPr>
        <p:spPr>
          <a:xfrm>
            <a:off x="3793992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2" name="직사각형 2211"/>
          <p:cNvSpPr/>
          <p:nvPr/>
        </p:nvSpPr>
        <p:spPr>
          <a:xfrm>
            <a:off x="3793992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3" name="직사각형 2212"/>
          <p:cNvSpPr/>
          <p:nvPr/>
        </p:nvSpPr>
        <p:spPr>
          <a:xfrm>
            <a:off x="3975793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4" name="직사각형 2213"/>
          <p:cNvSpPr/>
          <p:nvPr/>
        </p:nvSpPr>
        <p:spPr>
          <a:xfrm>
            <a:off x="4181494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5" name="직사각형 2214"/>
          <p:cNvSpPr/>
          <p:nvPr/>
        </p:nvSpPr>
        <p:spPr>
          <a:xfrm>
            <a:off x="4181494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6" name="직사각형 2215"/>
          <p:cNvSpPr/>
          <p:nvPr/>
        </p:nvSpPr>
        <p:spPr>
          <a:xfrm>
            <a:off x="4363294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7" name="직사각형 2216"/>
          <p:cNvSpPr/>
          <p:nvPr/>
        </p:nvSpPr>
        <p:spPr>
          <a:xfrm>
            <a:off x="4568996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8" name="직사각형 2217"/>
          <p:cNvSpPr/>
          <p:nvPr/>
        </p:nvSpPr>
        <p:spPr>
          <a:xfrm>
            <a:off x="4568996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9" name="직사각형 2218"/>
          <p:cNvSpPr/>
          <p:nvPr/>
        </p:nvSpPr>
        <p:spPr>
          <a:xfrm>
            <a:off x="4750796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0" name="직사각형 2219"/>
          <p:cNvSpPr/>
          <p:nvPr/>
        </p:nvSpPr>
        <p:spPr>
          <a:xfrm>
            <a:off x="4958462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1" name="직사각형 2220"/>
          <p:cNvSpPr/>
          <p:nvPr/>
        </p:nvSpPr>
        <p:spPr>
          <a:xfrm>
            <a:off x="4958462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2" name="직사각형 2221"/>
          <p:cNvSpPr/>
          <p:nvPr/>
        </p:nvSpPr>
        <p:spPr>
          <a:xfrm>
            <a:off x="5140263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3" name="직사각형 2222"/>
          <p:cNvSpPr/>
          <p:nvPr/>
        </p:nvSpPr>
        <p:spPr>
          <a:xfrm>
            <a:off x="5345964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4" name="직사각형 2223"/>
          <p:cNvSpPr/>
          <p:nvPr/>
        </p:nvSpPr>
        <p:spPr>
          <a:xfrm>
            <a:off x="5345964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5" name="직사각형 2224"/>
          <p:cNvSpPr/>
          <p:nvPr/>
        </p:nvSpPr>
        <p:spPr>
          <a:xfrm>
            <a:off x="5527764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6" name="직사각형 2225"/>
          <p:cNvSpPr/>
          <p:nvPr/>
        </p:nvSpPr>
        <p:spPr>
          <a:xfrm>
            <a:off x="5733466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7" name="직사각형 2226"/>
          <p:cNvSpPr/>
          <p:nvPr/>
        </p:nvSpPr>
        <p:spPr>
          <a:xfrm>
            <a:off x="5733466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8" name="직사각형 2227"/>
          <p:cNvSpPr/>
          <p:nvPr/>
        </p:nvSpPr>
        <p:spPr>
          <a:xfrm>
            <a:off x="5915266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9" name="직사각형 2228"/>
          <p:cNvSpPr/>
          <p:nvPr/>
        </p:nvSpPr>
        <p:spPr>
          <a:xfrm>
            <a:off x="6120967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0" name="직사각형 2229"/>
          <p:cNvSpPr/>
          <p:nvPr/>
        </p:nvSpPr>
        <p:spPr>
          <a:xfrm>
            <a:off x="6120967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1" name="직사각형 2230"/>
          <p:cNvSpPr/>
          <p:nvPr/>
        </p:nvSpPr>
        <p:spPr>
          <a:xfrm>
            <a:off x="630276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2" name="직사각형 2231"/>
          <p:cNvSpPr/>
          <p:nvPr/>
        </p:nvSpPr>
        <p:spPr>
          <a:xfrm>
            <a:off x="6507198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3" name="직사각형 2232"/>
          <p:cNvSpPr/>
          <p:nvPr/>
        </p:nvSpPr>
        <p:spPr>
          <a:xfrm>
            <a:off x="650719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4" name="직사각형 2233"/>
          <p:cNvSpPr/>
          <p:nvPr/>
        </p:nvSpPr>
        <p:spPr>
          <a:xfrm>
            <a:off x="668899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5" name="직사각형 2234"/>
          <p:cNvSpPr/>
          <p:nvPr/>
        </p:nvSpPr>
        <p:spPr>
          <a:xfrm>
            <a:off x="6894699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6" name="직사각형 2235"/>
          <p:cNvSpPr/>
          <p:nvPr/>
        </p:nvSpPr>
        <p:spPr>
          <a:xfrm>
            <a:off x="6894699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7" name="직사각형 2236"/>
          <p:cNvSpPr/>
          <p:nvPr/>
        </p:nvSpPr>
        <p:spPr>
          <a:xfrm>
            <a:off x="7076499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8" name="직사각형 2237"/>
          <p:cNvSpPr/>
          <p:nvPr/>
        </p:nvSpPr>
        <p:spPr>
          <a:xfrm>
            <a:off x="7282201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9" name="직사각형 2238"/>
          <p:cNvSpPr/>
          <p:nvPr/>
        </p:nvSpPr>
        <p:spPr>
          <a:xfrm>
            <a:off x="7282201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0" name="직사각형 2239"/>
          <p:cNvSpPr/>
          <p:nvPr/>
        </p:nvSpPr>
        <p:spPr>
          <a:xfrm>
            <a:off x="7464001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1" name="직사각형 2240"/>
          <p:cNvSpPr/>
          <p:nvPr/>
        </p:nvSpPr>
        <p:spPr>
          <a:xfrm>
            <a:off x="7669702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2" name="직사각형 2241"/>
          <p:cNvSpPr/>
          <p:nvPr/>
        </p:nvSpPr>
        <p:spPr>
          <a:xfrm>
            <a:off x="7669702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3" name="직사각형 2242"/>
          <p:cNvSpPr/>
          <p:nvPr/>
        </p:nvSpPr>
        <p:spPr>
          <a:xfrm>
            <a:off x="7851503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4" name="직사각형 2243"/>
          <p:cNvSpPr/>
          <p:nvPr/>
        </p:nvSpPr>
        <p:spPr>
          <a:xfrm>
            <a:off x="8057204" y="414267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5" name="직사각형 2244"/>
          <p:cNvSpPr/>
          <p:nvPr/>
        </p:nvSpPr>
        <p:spPr>
          <a:xfrm>
            <a:off x="8057204" y="423674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6" name="직사각형 2245"/>
          <p:cNvSpPr/>
          <p:nvPr/>
        </p:nvSpPr>
        <p:spPr>
          <a:xfrm>
            <a:off x="8239004" y="423674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7" name="직사각형 2246"/>
          <p:cNvSpPr/>
          <p:nvPr/>
        </p:nvSpPr>
        <p:spPr>
          <a:xfrm>
            <a:off x="792656" y="3880688"/>
            <a:ext cx="483911" cy="1934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8" name="직사각형 2247"/>
          <p:cNvSpPr/>
          <p:nvPr/>
        </p:nvSpPr>
        <p:spPr>
          <a:xfrm>
            <a:off x="800012" y="4142196"/>
            <a:ext cx="483911" cy="19035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9" name="직사각형 2248"/>
          <p:cNvSpPr/>
          <p:nvPr/>
        </p:nvSpPr>
        <p:spPr>
          <a:xfrm>
            <a:off x="800012" y="4364653"/>
            <a:ext cx="483911" cy="18783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50" name="그룹 2249"/>
          <p:cNvGrpSpPr/>
          <p:nvPr/>
        </p:nvGrpSpPr>
        <p:grpSpPr>
          <a:xfrm>
            <a:off x="784003" y="3669048"/>
            <a:ext cx="516488" cy="193880"/>
            <a:chOff x="643957" y="3664512"/>
            <a:chExt cx="516488" cy="193880"/>
          </a:xfrm>
        </p:grpSpPr>
        <p:sp>
          <p:nvSpPr>
            <p:cNvPr id="2251" name="직사각형 2250"/>
            <p:cNvSpPr/>
            <p:nvPr/>
          </p:nvSpPr>
          <p:spPr>
            <a:xfrm>
              <a:off x="652610" y="3665972"/>
              <a:ext cx="483911" cy="1924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52" name="TextBox 2251"/>
            <p:cNvSpPr txBox="1"/>
            <p:nvPr/>
          </p:nvSpPr>
          <p:spPr>
            <a:xfrm>
              <a:off x="643957" y="3664512"/>
              <a:ext cx="51648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DS-DECK</a:t>
              </a:r>
              <a:endParaRPr lang="ko-KR" altLang="en-US" sz="600" b="1"/>
            </a:p>
          </p:txBody>
        </p:sp>
      </p:grpSp>
      <p:sp>
        <p:nvSpPr>
          <p:cNvPr id="2253" name="TextBox 2252"/>
          <p:cNvSpPr txBox="1"/>
          <p:nvPr/>
        </p:nvSpPr>
        <p:spPr>
          <a:xfrm>
            <a:off x="776039" y="3880124"/>
            <a:ext cx="53412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DS-HOLD</a:t>
            </a:r>
            <a:endParaRPr lang="ko-KR" altLang="en-US" sz="600" b="1"/>
          </a:p>
        </p:txBody>
      </p:sp>
      <p:sp>
        <p:nvSpPr>
          <p:cNvPr id="2254" name="TextBox 2253"/>
          <p:cNvSpPr txBox="1"/>
          <p:nvPr/>
        </p:nvSpPr>
        <p:spPr>
          <a:xfrm>
            <a:off x="783215" y="4135371"/>
            <a:ext cx="5132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LD-DECK</a:t>
            </a:r>
            <a:endParaRPr lang="ko-KR" altLang="en-US" sz="600" b="1"/>
          </a:p>
        </p:txBody>
      </p:sp>
      <p:sp>
        <p:nvSpPr>
          <p:cNvPr id="2255" name="TextBox 2254"/>
          <p:cNvSpPr txBox="1"/>
          <p:nvPr/>
        </p:nvSpPr>
        <p:spPr>
          <a:xfrm>
            <a:off x="782871" y="4354067"/>
            <a:ext cx="53091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LD-HOLD</a:t>
            </a:r>
            <a:endParaRPr lang="ko-KR" altLang="en-US" sz="600" b="1"/>
          </a:p>
        </p:txBody>
      </p:sp>
      <p:sp>
        <p:nvSpPr>
          <p:cNvPr id="2256" name="직사각형 2255"/>
          <p:cNvSpPr/>
          <p:nvPr/>
        </p:nvSpPr>
        <p:spPr>
          <a:xfrm>
            <a:off x="1865540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7" name="직사각형 2256"/>
          <p:cNvSpPr/>
          <p:nvPr/>
        </p:nvSpPr>
        <p:spPr>
          <a:xfrm>
            <a:off x="2047340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8" name="직사각형 2257"/>
          <p:cNvSpPr/>
          <p:nvPr/>
        </p:nvSpPr>
        <p:spPr>
          <a:xfrm>
            <a:off x="2253041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9" name="직사각형 2258"/>
          <p:cNvSpPr/>
          <p:nvPr/>
        </p:nvSpPr>
        <p:spPr>
          <a:xfrm>
            <a:off x="2434842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0" name="직사각형 2259"/>
          <p:cNvSpPr/>
          <p:nvPr/>
        </p:nvSpPr>
        <p:spPr>
          <a:xfrm>
            <a:off x="264054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1" name="직사각형 2260"/>
          <p:cNvSpPr/>
          <p:nvPr/>
        </p:nvSpPr>
        <p:spPr>
          <a:xfrm>
            <a:off x="282234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2" name="직사각형 2261"/>
          <p:cNvSpPr/>
          <p:nvPr/>
        </p:nvSpPr>
        <p:spPr>
          <a:xfrm>
            <a:off x="3415102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3" name="직사각형 2262"/>
          <p:cNvSpPr/>
          <p:nvPr/>
        </p:nvSpPr>
        <p:spPr>
          <a:xfrm>
            <a:off x="359690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4" name="직사각형 2263"/>
          <p:cNvSpPr/>
          <p:nvPr/>
        </p:nvSpPr>
        <p:spPr>
          <a:xfrm>
            <a:off x="3802604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5" name="직사각형 2264"/>
          <p:cNvSpPr/>
          <p:nvPr/>
        </p:nvSpPr>
        <p:spPr>
          <a:xfrm>
            <a:off x="3984404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6" name="직사각형 2265"/>
          <p:cNvSpPr/>
          <p:nvPr/>
        </p:nvSpPr>
        <p:spPr>
          <a:xfrm>
            <a:off x="4190106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7" name="직사각형 2266"/>
          <p:cNvSpPr/>
          <p:nvPr/>
        </p:nvSpPr>
        <p:spPr>
          <a:xfrm>
            <a:off x="4371906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8" name="직사각형 2267"/>
          <p:cNvSpPr/>
          <p:nvPr/>
        </p:nvSpPr>
        <p:spPr>
          <a:xfrm>
            <a:off x="4577607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9" name="직사각형 2268"/>
          <p:cNvSpPr/>
          <p:nvPr/>
        </p:nvSpPr>
        <p:spPr>
          <a:xfrm>
            <a:off x="4759407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0" name="직사각형 2269"/>
          <p:cNvSpPr/>
          <p:nvPr/>
        </p:nvSpPr>
        <p:spPr>
          <a:xfrm>
            <a:off x="496707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1" name="직사각형 2270"/>
          <p:cNvSpPr/>
          <p:nvPr/>
        </p:nvSpPr>
        <p:spPr>
          <a:xfrm>
            <a:off x="514887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2" name="직사각형 2271"/>
          <p:cNvSpPr/>
          <p:nvPr/>
        </p:nvSpPr>
        <p:spPr>
          <a:xfrm>
            <a:off x="5354576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3" name="직사각형 2272"/>
          <p:cNvSpPr/>
          <p:nvPr/>
        </p:nvSpPr>
        <p:spPr>
          <a:xfrm>
            <a:off x="5536376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4" name="직사각형 2273"/>
          <p:cNvSpPr/>
          <p:nvPr/>
        </p:nvSpPr>
        <p:spPr>
          <a:xfrm>
            <a:off x="5742077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5" name="직사각형 2274"/>
          <p:cNvSpPr/>
          <p:nvPr/>
        </p:nvSpPr>
        <p:spPr>
          <a:xfrm>
            <a:off x="5923878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6" name="직사각형 2275"/>
          <p:cNvSpPr/>
          <p:nvPr/>
        </p:nvSpPr>
        <p:spPr>
          <a:xfrm>
            <a:off x="612957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7" name="직사각형 2276"/>
          <p:cNvSpPr/>
          <p:nvPr/>
        </p:nvSpPr>
        <p:spPr>
          <a:xfrm>
            <a:off x="631137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8" name="직사각형 2277"/>
          <p:cNvSpPr/>
          <p:nvPr/>
        </p:nvSpPr>
        <p:spPr>
          <a:xfrm>
            <a:off x="651580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9" name="직사각형 2278"/>
          <p:cNvSpPr/>
          <p:nvPr/>
        </p:nvSpPr>
        <p:spPr>
          <a:xfrm>
            <a:off x="6697610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0" name="직사각형 2279"/>
          <p:cNvSpPr/>
          <p:nvPr/>
        </p:nvSpPr>
        <p:spPr>
          <a:xfrm>
            <a:off x="6903311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1" name="직사각형 2280"/>
          <p:cNvSpPr/>
          <p:nvPr/>
        </p:nvSpPr>
        <p:spPr>
          <a:xfrm>
            <a:off x="7085111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2" name="직사각형 2281"/>
          <p:cNvSpPr/>
          <p:nvPr/>
        </p:nvSpPr>
        <p:spPr>
          <a:xfrm>
            <a:off x="7290812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3" name="직사각형 2282"/>
          <p:cNvSpPr/>
          <p:nvPr/>
        </p:nvSpPr>
        <p:spPr>
          <a:xfrm>
            <a:off x="7472613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4" name="직사각형 2283"/>
          <p:cNvSpPr/>
          <p:nvPr/>
        </p:nvSpPr>
        <p:spPr>
          <a:xfrm>
            <a:off x="767831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5" name="직사각형 2284"/>
          <p:cNvSpPr/>
          <p:nvPr/>
        </p:nvSpPr>
        <p:spPr>
          <a:xfrm>
            <a:off x="786011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6" name="직사각형 2285"/>
          <p:cNvSpPr/>
          <p:nvPr/>
        </p:nvSpPr>
        <p:spPr>
          <a:xfrm>
            <a:off x="8065816" y="375950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7" name="직사각형 2286"/>
          <p:cNvSpPr/>
          <p:nvPr/>
        </p:nvSpPr>
        <p:spPr>
          <a:xfrm>
            <a:off x="8247616" y="375950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8" name="직사각형 2287"/>
          <p:cNvSpPr/>
          <p:nvPr/>
        </p:nvSpPr>
        <p:spPr>
          <a:xfrm>
            <a:off x="8455978" y="375974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9" name="직사각형 2288"/>
          <p:cNvSpPr/>
          <p:nvPr/>
        </p:nvSpPr>
        <p:spPr>
          <a:xfrm>
            <a:off x="8445437" y="4238594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0" name="직사각형 2289"/>
          <p:cNvSpPr/>
          <p:nvPr/>
        </p:nvSpPr>
        <p:spPr>
          <a:xfrm>
            <a:off x="8441478" y="44683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1" name="직사각형 2290"/>
          <p:cNvSpPr/>
          <p:nvPr/>
        </p:nvSpPr>
        <p:spPr>
          <a:xfrm>
            <a:off x="8456758" y="397996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2" name="직사각형 2291"/>
          <p:cNvSpPr/>
          <p:nvPr/>
        </p:nvSpPr>
        <p:spPr>
          <a:xfrm>
            <a:off x="1849261" y="414749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293" name="직사각형 2292"/>
          <p:cNvSpPr/>
          <p:nvPr/>
        </p:nvSpPr>
        <p:spPr>
          <a:xfrm>
            <a:off x="1849261" y="424156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294" name="직사각형 2293"/>
          <p:cNvSpPr/>
          <p:nvPr/>
        </p:nvSpPr>
        <p:spPr>
          <a:xfrm>
            <a:off x="2031062" y="424156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grpSp>
        <p:nvGrpSpPr>
          <p:cNvPr id="2295" name="그룹 2294"/>
          <p:cNvGrpSpPr/>
          <p:nvPr/>
        </p:nvGrpSpPr>
        <p:grpSpPr>
          <a:xfrm>
            <a:off x="771685" y="4682639"/>
            <a:ext cx="7863791" cy="1156576"/>
            <a:chOff x="635993" y="3401812"/>
            <a:chExt cx="7863791" cy="1156576"/>
          </a:xfrm>
        </p:grpSpPr>
        <p:grpSp>
          <p:nvGrpSpPr>
            <p:cNvPr id="2296" name="그룹 2295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2540" name="직사각형 2539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1" name="직사각형 2540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2" name="직사각형 2541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3" name="직사각형 2542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4" name="직사각형 2543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5" name="직사각형 2544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6" name="직사각형 2545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7" name="직사각형 2546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8" name="직사각형 2547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9" name="직사각형 2548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0" name="직사각형 2549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1" name="직사각형 2550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2" name="직사각형 2551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3" name="직사각형 2552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4" name="직사각형 2553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5" name="직사각형 2554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6" name="직사각형 2555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7" name="직사각형 2556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8" name="직사각형 2557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9" name="직사각형 2558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0" name="직사각형 2559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1" name="직사각형 2560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2" name="직사각형 2561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3" name="직사각형 2562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4" name="직사각형 2563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5" name="직사각형 2564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6" name="직사각형 2565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7" name="직사각형 2566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8" name="직사각형 2567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9" name="직사각형 2568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0" name="직사각형 2569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1" name="직사각형 2570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2" name="직사각형 2571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3" name="직사각형 2572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4" name="직사각형 2573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5" name="직사각형 2574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6" name="직사각형 2575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7" name="직사각형 2576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8" name="직사각형 2577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9" name="직사각형 2578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0" name="직사각형 2579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1" name="직사각형 2580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2" name="직사각형 2581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3" name="직사각형 2582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4" name="직사각형 2583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5" name="직사각형 2584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6" name="직사각형 2585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7" name="직사각형 2586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97" name="그룹 2296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2492" name="직사각형 2491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3" name="직사각형 2492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4" name="직사각형 2493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5" name="직사각형 2494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6" name="직사각형 2495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7" name="직사각형 2496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8" name="직사각형 2497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9" name="직사각형 2498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0" name="직사각형 2499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1" name="직사각형 2500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2" name="직사각형 2501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3" name="직사각형 2502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4" name="직사각형 2503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5" name="직사각형 2504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6" name="직사각형 2505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7" name="직사각형 2506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8" name="직사각형 2507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9" name="직사각형 2508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0" name="직사각형 2509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1" name="직사각형 2510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2" name="직사각형 2511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3" name="직사각형 2512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4" name="직사각형 2513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5" name="직사각형 2514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6" name="직사각형 2515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7" name="직사각형 2516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8" name="직사각형 2517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9" name="직사각형 2518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0" name="직사각형 2519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1" name="직사각형 2520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2" name="직사각형 2521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3" name="직사각형 2522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4" name="직사각형 2523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5" name="직사각형 2524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6" name="직사각형 2525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7" name="직사각형 2526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8" name="직사각형 2527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9" name="직사각형 2528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0" name="직사각형 2529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1" name="직사각형 2530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2" name="직사각형 2531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3" name="직사각형 2532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4" name="직사각형 2533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5" name="직사각형 2534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6" name="직사각형 2535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7" name="직사각형 2536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8" name="직사각형 2537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9" name="직사각형 2538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298" name="직사각형 2297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9" name="직사각형 2298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0" name="직사각형 2299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1" name="직사각형 2300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2" name="직사각형 2301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3" name="직사각형 2302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4" name="직사각형 2303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5" name="직사각형 2304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6" name="직사각형 2305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7" name="직사각형 2306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8" name="직사각형 2307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9" name="직사각형 2308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0" name="직사각형 2309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1" name="직사각형 2310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2" name="직사각형 2311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3" name="직사각형 2312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4" name="직사각형 2313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5" name="직사각형 2314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6" name="직사각형 2315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7" name="직사각형 2316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8" name="직사각형 2317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9" name="직사각형 2318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0" name="직사각형 2319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1" name="직사각형 2320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2" name="직사각형 2321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3" name="직사각형 2322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4" name="직사각형 2323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5" name="직사각형 2324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6" name="직사각형 2325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7" name="직사각형 2326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8" name="직사각형 2327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9" name="직사각형 2328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0" name="직사각형 2329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1" name="직사각형 2330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2" name="직사각형 2331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3" name="직사각형 2332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4" name="직사각형 2333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5" name="직사각형 2334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6" name="직사각형 2335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7" name="직사각형 2336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8" name="직사각형 2337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9" name="직사각형 2338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0" name="직사각형 2339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1" name="직사각형 2340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2" name="직사각형 2341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3" name="직사각형 2342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4" name="직사각형 2343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5" name="직사각형 2344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6" name="직사각형 2345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7" name="직사각형 2346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8" name="직사각형 2347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9" name="직사각형 2348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0" name="직사각형 2349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1" name="직사각형 2350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2" name="직사각형 2351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3" name="직사각형 2352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4" name="직사각형 2353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5" name="직사각형 2354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6" name="직사각형 2355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7" name="직사각형 2356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8" name="직사각형 2357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9" name="직사각형 2358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0" name="직사각형 2359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1" name="직사각형 2360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2" name="직사각형 2361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3" name="직사각형 2362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364" name="그룹 2363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2490" name="직사각형 2489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491" name="TextBox 2490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2365" name="TextBox 2364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2366" name="TextBox 2365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2367" name="TextBox 2366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2368" name="직사각형 2367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69" name="직사각형 2368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0" name="직사각형 2369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1" name="직사각형 2370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2" name="직사각형 2371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3" name="직사각형 2372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4" name="직사각형 2373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5" name="직사각형 2374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6" name="직사각형 2375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7" name="직사각형 2376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8" name="직사각형 2377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9" name="직사각형 2378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0" name="직사각형 2379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1" name="직사각형 2380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2" name="직사각형 2381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3" name="직사각형 2382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4" name="직사각형 2383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5" name="직사각형 2384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6" name="직사각형 2385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7" name="직사각형 2386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8" name="직사각형 2387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9" name="직사각형 2388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0" name="직사각형 2389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1" name="직사각형 2390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2" name="직사각형 2391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3" name="직사각형 2392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4" name="직사각형 2393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5" name="직사각형 2394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6" name="직사각형 2395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7" name="직사각형 2396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8" name="직사각형 2397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9" name="직사각형 2398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0" name="직사각형 2399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1" name="직사각형 2400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2" name="직사각형 2401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3" name="직사각형 2402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4" name="직사각형 2403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5" name="직사각형 2404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6" name="직사각형 2405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7" name="직사각형 2406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8" name="직사각형 2407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9" name="직사각형 2408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0" name="직사각형 2409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1" name="직사각형 2410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2" name="직사각형 2411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3" name="직사각형 2412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4" name="직사각형 2413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5" name="직사각형 2414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6" name="직사각형 2415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7" name="직사각형 2416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2418" name="직사각형 2417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9" name="직사각형 2418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0" name="직사각형 2419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1" name="직사각형 2420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2" name="직사각형 2421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3" name="직사각형 2422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4" name="직사각형 2423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5" name="직사각형 2424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6" name="직사각형 2425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7" name="직사각형 2426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8" name="직사각형 2427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9" name="직사각형 2428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0" name="직사각형 2429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1" name="직사각형 2430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2" name="직사각형 2431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3" name="직사각형 2432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4" name="직사각형 2433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5" name="직사각형 2434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6" name="직사각형 2435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7" name="직사각형 2436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8" name="직사각형 2437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9" name="직사각형 2438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0" name="직사각형 2439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1" name="직사각형 2440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2" name="직사각형 2441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3" name="직사각형 2442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4" name="직사각형 2443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5" name="직사각형 2444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6" name="직사각형 2445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7" name="직사각형 2446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8" name="직사각형 2447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9" name="TextBox 2448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2450" name="TextBox 2449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2451" name="TextBox 2450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2452" name="TextBox 2451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2453" name="TextBox 2452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2454" name="TextBox 2453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2455" name="TextBox 2454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2456" name="TextBox 2455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2457" name="TextBox 2456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2458" name="TextBox 2457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2459" name="TextBox 2458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2460" name="TextBox 2459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2461" name="TextBox 2460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2462" name="TextBox 2461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2463" name="직사각형 2462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4" name="직사각형 2463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5" name="직사각형 2464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6" name="직사각형 2465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7" name="TextBox 2466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2468" name="TextBox 2467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2469" name="TextBox 2468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2470" name="TextBox 2469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2471" name="TextBox 2470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2472" name="TextBox 2471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2473" name="TextBox 2472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2474" name="TextBox 2473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2475" name="TextBox 2474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2476" name="TextBox 2475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2477" name="TextBox 2476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2478" name="TextBox 2477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2479" name="TextBox 2478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2480" name="TextBox 2479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2481" name="TextBox 2480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2482" name="TextBox 2481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2483" name="TextBox 2482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2484" name="TextBox 2483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2485" name="직사각형 2484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86" name="TextBox 2485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2487" name="직사각형 2486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488" name="직사각형 2487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489" name="직사각형 2488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588" name="TextBox 2587"/>
          <p:cNvSpPr txBox="1"/>
          <p:nvPr/>
        </p:nvSpPr>
        <p:spPr>
          <a:xfrm>
            <a:off x="1897807" y="226539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151</a:t>
            </a:r>
            <a:endParaRPr lang="ko-KR" altLang="en-US" sz="600" b="1"/>
          </a:p>
        </p:txBody>
      </p:sp>
      <p:sp>
        <p:nvSpPr>
          <p:cNvPr id="2589" name="TextBox 2588"/>
          <p:cNvSpPr txBox="1"/>
          <p:nvPr/>
        </p:nvSpPr>
        <p:spPr>
          <a:xfrm>
            <a:off x="1814953" y="235418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134</a:t>
            </a:r>
            <a:endParaRPr lang="ko-KR" altLang="en-US" sz="600" b="1"/>
          </a:p>
        </p:txBody>
      </p:sp>
      <p:sp>
        <p:nvSpPr>
          <p:cNvPr id="2590" name="TextBox 2589"/>
          <p:cNvSpPr txBox="1"/>
          <p:nvPr/>
        </p:nvSpPr>
        <p:spPr>
          <a:xfrm>
            <a:off x="1997855" y="235432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9</a:t>
            </a:r>
            <a:r>
              <a:rPr lang="en-US" altLang="ko-KR" sz="600" b="1" dirty="0" smtClean="0"/>
              <a:t>8</a:t>
            </a:r>
            <a:endParaRPr lang="ko-KR" altLang="en-US" sz="600" b="1"/>
          </a:p>
        </p:txBody>
      </p:sp>
      <p:sp>
        <p:nvSpPr>
          <p:cNvPr id="2591" name="TextBox 2590"/>
          <p:cNvSpPr txBox="1"/>
          <p:nvPr/>
        </p:nvSpPr>
        <p:spPr>
          <a:xfrm>
            <a:off x="2371401" y="311691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47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2" name="TextBox 2591"/>
          <p:cNvSpPr txBox="1"/>
          <p:nvPr/>
        </p:nvSpPr>
        <p:spPr>
          <a:xfrm>
            <a:off x="2194951" y="311637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33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3" name="TextBox 2592"/>
          <p:cNvSpPr txBox="1"/>
          <p:nvPr/>
        </p:nvSpPr>
        <p:spPr>
          <a:xfrm>
            <a:off x="2274201" y="302811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154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4" name="TextBox 2593"/>
          <p:cNvSpPr txBox="1"/>
          <p:nvPr/>
        </p:nvSpPr>
        <p:spPr>
          <a:xfrm>
            <a:off x="1910405" y="2787332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80</a:t>
            </a:r>
            <a:endParaRPr lang="ko-KR" altLang="en-US" sz="600" b="1"/>
          </a:p>
        </p:txBody>
      </p:sp>
      <p:sp>
        <p:nvSpPr>
          <p:cNvPr id="2595" name="TextBox 2594"/>
          <p:cNvSpPr txBox="1"/>
          <p:nvPr/>
        </p:nvSpPr>
        <p:spPr>
          <a:xfrm>
            <a:off x="1994557" y="2885767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38</a:t>
            </a:r>
            <a:endParaRPr lang="ko-KR" altLang="en-US" sz="600" b="1"/>
          </a:p>
        </p:txBody>
      </p:sp>
      <p:sp>
        <p:nvSpPr>
          <p:cNvPr id="2596" name="TextBox 2595"/>
          <p:cNvSpPr txBox="1"/>
          <p:nvPr/>
        </p:nvSpPr>
        <p:spPr>
          <a:xfrm>
            <a:off x="1830549" y="288522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58</a:t>
            </a:r>
            <a:endParaRPr lang="ko-KR" altLang="en-US" sz="600" b="1"/>
          </a:p>
        </p:txBody>
      </p:sp>
      <p:sp>
        <p:nvSpPr>
          <p:cNvPr id="2597" name="TextBox 2596"/>
          <p:cNvSpPr txBox="1"/>
          <p:nvPr/>
        </p:nvSpPr>
        <p:spPr>
          <a:xfrm>
            <a:off x="1906551" y="30233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92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8" name="TextBox 2597"/>
          <p:cNvSpPr txBox="1"/>
          <p:nvPr/>
        </p:nvSpPr>
        <p:spPr>
          <a:xfrm>
            <a:off x="2006853" y="31215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6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9" name="TextBox 2598"/>
          <p:cNvSpPr txBox="1"/>
          <p:nvPr/>
        </p:nvSpPr>
        <p:spPr>
          <a:xfrm>
            <a:off x="1811167" y="312103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166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00" name="TextBox 2599"/>
          <p:cNvSpPr txBox="1"/>
          <p:nvPr/>
        </p:nvSpPr>
        <p:spPr>
          <a:xfrm>
            <a:off x="1522377" y="3629246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2601" name="TextBox 2600"/>
          <p:cNvSpPr txBox="1"/>
          <p:nvPr/>
        </p:nvSpPr>
        <p:spPr>
          <a:xfrm>
            <a:off x="2287116" y="362110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85</a:t>
            </a:r>
            <a:endParaRPr lang="ko-KR" altLang="en-US" sz="600" b="1"/>
          </a:p>
        </p:txBody>
      </p:sp>
      <p:sp>
        <p:nvSpPr>
          <p:cNvPr id="2602" name="TextBox 2601"/>
          <p:cNvSpPr txBox="1"/>
          <p:nvPr/>
        </p:nvSpPr>
        <p:spPr>
          <a:xfrm>
            <a:off x="1881638" y="362781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132</a:t>
            </a:r>
            <a:endParaRPr lang="ko-KR" altLang="en-US" sz="600" b="1"/>
          </a:p>
        </p:txBody>
      </p:sp>
      <p:sp>
        <p:nvSpPr>
          <p:cNvPr id="2603" name="TextBox 2602"/>
          <p:cNvSpPr txBox="1"/>
          <p:nvPr/>
        </p:nvSpPr>
        <p:spPr>
          <a:xfrm>
            <a:off x="2383736" y="37160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58</a:t>
            </a:r>
            <a:endParaRPr lang="ko-KR" altLang="en-US" sz="600" b="1"/>
          </a:p>
        </p:txBody>
      </p:sp>
      <p:sp>
        <p:nvSpPr>
          <p:cNvPr id="2604" name="TextBox 2603"/>
          <p:cNvSpPr txBox="1"/>
          <p:nvPr/>
        </p:nvSpPr>
        <p:spPr>
          <a:xfrm>
            <a:off x="2215798" y="371546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68</a:t>
            </a:r>
            <a:endParaRPr lang="ko-KR" altLang="en-US" sz="600" b="1"/>
          </a:p>
        </p:txBody>
      </p:sp>
      <p:sp>
        <p:nvSpPr>
          <p:cNvPr id="2605" name="TextBox 2604"/>
          <p:cNvSpPr txBox="1"/>
          <p:nvPr/>
        </p:nvSpPr>
        <p:spPr>
          <a:xfrm>
            <a:off x="1811167" y="372006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121</a:t>
            </a:r>
            <a:endParaRPr lang="ko-KR" altLang="en-US" sz="600" b="1"/>
          </a:p>
        </p:txBody>
      </p:sp>
      <p:sp>
        <p:nvSpPr>
          <p:cNvPr id="2606" name="TextBox 2605"/>
          <p:cNvSpPr txBox="1"/>
          <p:nvPr/>
        </p:nvSpPr>
        <p:spPr>
          <a:xfrm>
            <a:off x="1994069" y="372020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66</a:t>
            </a:r>
            <a:endParaRPr lang="ko-KR" altLang="en-US" sz="600" b="1"/>
          </a:p>
        </p:txBody>
      </p:sp>
      <p:sp>
        <p:nvSpPr>
          <p:cNvPr id="2607" name="TextBox 2606"/>
          <p:cNvSpPr txBox="1"/>
          <p:nvPr/>
        </p:nvSpPr>
        <p:spPr>
          <a:xfrm>
            <a:off x="2287805" y="38414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69</a:t>
            </a:r>
            <a:endParaRPr lang="ko-KR" altLang="en-US" sz="600" b="1"/>
          </a:p>
        </p:txBody>
      </p:sp>
      <p:sp>
        <p:nvSpPr>
          <p:cNvPr id="2608" name="TextBox 2607"/>
          <p:cNvSpPr txBox="1"/>
          <p:nvPr/>
        </p:nvSpPr>
        <p:spPr>
          <a:xfrm>
            <a:off x="1915328" y="383551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2609" name="TextBox 2608"/>
          <p:cNvSpPr txBox="1"/>
          <p:nvPr/>
        </p:nvSpPr>
        <p:spPr>
          <a:xfrm>
            <a:off x="2372090" y="39435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10" name="TextBox 2609"/>
          <p:cNvSpPr txBox="1"/>
          <p:nvPr/>
        </p:nvSpPr>
        <p:spPr>
          <a:xfrm>
            <a:off x="2201670" y="394300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2611" name="TextBox 2610"/>
          <p:cNvSpPr txBox="1"/>
          <p:nvPr/>
        </p:nvSpPr>
        <p:spPr>
          <a:xfrm>
            <a:off x="1986827" y="393823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12" name="TextBox 2611"/>
          <p:cNvSpPr txBox="1"/>
          <p:nvPr/>
        </p:nvSpPr>
        <p:spPr>
          <a:xfrm>
            <a:off x="1816406" y="393769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42</a:t>
            </a:r>
            <a:endParaRPr lang="ko-KR" altLang="en-US" sz="600" b="1"/>
          </a:p>
        </p:txBody>
      </p:sp>
      <p:sp>
        <p:nvSpPr>
          <p:cNvPr id="2613" name="TextBox 2612"/>
          <p:cNvSpPr txBox="1"/>
          <p:nvPr/>
        </p:nvSpPr>
        <p:spPr>
          <a:xfrm>
            <a:off x="1888289" y="4098278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4" name="TextBox 2613"/>
          <p:cNvSpPr txBox="1"/>
          <p:nvPr/>
        </p:nvSpPr>
        <p:spPr>
          <a:xfrm>
            <a:off x="2271066" y="409999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6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5" name="TextBox 2614"/>
          <p:cNvSpPr txBox="1"/>
          <p:nvPr/>
        </p:nvSpPr>
        <p:spPr>
          <a:xfrm>
            <a:off x="2380161" y="419513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6" name="TextBox 2615"/>
          <p:cNvSpPr txBox="1"/>
          <p:nvPr/>
        </p:nvSpPr>
        <p:spPr>
          <a:xfrm>
            <a:off x="2203712" y="41945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7" name="TextBox 2616"/>
          <p:cNvSpPr txBox="1"/>
          <p:nvPr/>
        </p:nvSpPr>
        <p:spPr>
          <a:xfrm>
            <a:off x="1837655" y="41970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8" name="TextBox 2617"/>
          <p:cNvSpPr txBox="1"/>
          <p:nvPr/>
        </p:nvSpPr>
        <p:spPr>
          <a:xfrm>
            <a:off x="1965717" y="41967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9" name="TextBox 2618"/>
          <p:cNvSpPr txBox="1"/>
          <p:nvPr/>
        </p:nvSpPr>
        <p:spPr>
          <a:xfrm>
            <a:off x="2360804" y="44232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0" name="TextBox 2619"/>
          <p:cNvSpPr txBox="1"/>
          <p:nvPr/>
        </p:nvSpPr>
        <p:spPr>
          <a:xfrm>
            <a:off x="2184355" y="442273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23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1" name="TextBox 2620"/>
          <p:cNvSpPr txBox="1"/>
          <p:nvPr/>
        </p:nvSpPr>
        <p:spPr>
          <a:xfrm>
            <a:off x="1784773" y="44251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2" name="TextBox 2621"/>
          <p:cNvSpPr txBox="1"/>
          <p:nvPr/>
        </p:nvSpPr>
        <p:spPr>
          <a:xfrm>
            <a:off x="1979886" y="442489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3" name="TextBox 2622"/>
          <p:cNvSpPr txBox="1"/>
          <p:nvPr/>
        </p:nvSpPr>
        <p:spPr>
          <a:xfrm>
            <a:off x="1882787" y="4327945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4" name="TextBox 2623"/>
          <p:cNvSpPr txBox="1"/>
          <p:nvPr/>
        </p:nvSpPr>
        <p:spPr>
          <a:xfrm>
            <a:off x="2246328" y="4329658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5" name="TextBox 2624"/>
          <p:cNvSpPr txBox="1"/>
          <p:nvPr/>
        </p:nvSpPr>
        <p:spPr>
          <a:xfrm>
            <a:off x="1510665" y="4638894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2626" name="TextBox 2625"/>
          <p:cNvSpPr txBox="1"/>
          <p:nvPr/>
        </p:nvSpPr>
        <p:spPr>
          <a:xfrm>
            <a:off x="2275404" y="463551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2627" name="TextBox 2626"/>
          <p:cNvSpPr txBox="1"/>
          <p:nvPr/>
        </p:nvSpPr>
        <p:spPr>
          <a:xfrm>
            <a:off x="1869926" y="463746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134</a:t>
            </a:r>
            <a:endParaRPr lang="ko-KR" altLang="en-US" sz="600" b="1"/>
          </a:p>
        </p:txBody>
      </p:sp>
      <p:sp>
        <p:nvSpPr>
          <p:cNvPr id="2628" name="TextBox 2627"/>
          <p:cNvSpPr txBox="1"/>
          <p:nvPr/>
        </p:nvSpPr>
        <p:spPr>
          <a:xfrm>
            <a:off x="2385006" y="47364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2629" name="TextBox 2628"/>
          <p:cNvSpPr txBox="1"/>
          <p:nvPr/>
        </p:nvSpPr>
        <p:spPr>
          <a:xfrm>
            <a:off x="2202778" y="47359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2630" name="TextBox 2629"/>
          <p:cNvSpPr txBox="1"/>
          <p:nvPr/>
        </p:nvSpPr>
        <p:spPr>
          <a:xfrm>
            <a:off x="1812437" y="47405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2631" name="TextBox 2630"/>
          <p:cNvSpPr txBox="1"/>
          <p:nvPr/>
        </p:nvSpPr>
        <p:spPr>
          <a:xfrm>
            <a:off x="1995339" y="47406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2632" name="TextBox 2631"/>
          <p:cNvSpPr txBox="1"/>
          <p:nvPr/>
        </p:nvSpPr>
        <p:spPr>
          <a:xfrm>
            <a:off x="2385007" y="49456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33" name="TextBox 2632"/>
          <p:cNvSpPr txBox="1"/>
          <p:nvPr/>
        </p:nvSpPr>
        <p:spPr>
          <a:xfrm>
            <a:off x="2212305" y="49499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2634" name="TextBox 2633"/>
          <p:cNvSpPr txBox="1"/>
          <p:nvPr/>
        </p:nvSpPr>
        <p:spPr>
          <a:xfrm>
            <a:off x="1831673" y="49497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2635" name="TextBox 2634"/>
          <p:cNvSpPr txBox="1"/>
          <p:nvPr/>
        </p:nvSpPr>
        <p:spPr>
          <a:xfrm>
            <a:off x="1995339" y="49498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36" name="TextBox 2635"/>
          <p:cNvSpPr txBox="1"/>
          <p:nvPr/>
        </p:nvSpPr>
        <p:spPr>
          <a:xfrm>
            <a:off x="2284890" y="48585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2637" name="TextBox 2636"/>
          <p:cNvSpPr txBox="1"/>
          <p:nvPr/>
        </p:nvSpPr>
        <p:spPr>
          <a:xfrm>
            <a:off x="1898648" y="48557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2638" name="TextBox 2637"/>
          <p:cNvSpPr txBox="1"/>
          <p:nvPr/>
        </p:nvSpPr>
        <p:spPr>
          <a:xfrm>
            <a:off x="1882787" y="51123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39" name="TextBox 2638"/>
          <p:cNvSpPr txBox="1"/>
          <p:nvPr/>
        </p:nvSpPr>
        <p:spPr>
          <a:xfrm>
            <a:off x="2265564" y="51140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0" name="TextBox 2639"/>
          <p:cNvSpPr txBox="1"/>
          <p:nvPr/>
        </p:nvSpPr>
        <p:spPr>
          <a:xfrm>
            <a:off x="2380419" y="52140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1" name="TextBox 2640"/>
          <p:cNvSpPr txBox="1"/>
          <p:nvPr/>
        </p:nvSpPr>
        <p:spPr>
          <a:xfrm>
            <a:off x="2203971" y="52135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2" name="TextBox 2641"/>
          <p:cNvSpPr txBox="1"/>
          <p:nvPr/>
        </p:nvSpPr>
        <p:spPr>
          <a:xfrm>
            <a:off x="1823624" y="52159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3" name="TextBox 2642"/>
          <p:cNvSpPr txBox="1"/>
          <p:nvPr/>
        </p:nvSpPr>
        <p:spPr>
          <a:xfrm>
            <a:off x="1980266" y="52156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4" name="TextBox 2643"/>
          <p:cNvSpPr txBox="1"/>
          <p:nvPr/>
        </p:nvSpPr>
        <p:spPr>
          <a:xfrm>
            <a:off x="2375352" y="54422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5" name="TextBox 2644"/>
          <p:cNvSpPr txBox="1"/>
          <p:nvPr/>
        </p:nvSpPr>
        <p:spPr>
          <a:xfrm>
            <a:off x="2198903" y="54416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6" name="TextBox 2645"/>
          <p:cNvSpPr txBox="1"/>
          <p:nvPr/>
        </p:nvSpPr>
        <p:spPr>
          <a:xfrm>
            <a:off x="1804083" y="54441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7" name="TextBox 2646"/>
          <p:cNvSpPr txBox="1"/>
          <p:nvPr/>
        </p:nvSpPr>
        <p:spPr>
          <a:xfrm>
            <a:off x="1970619" y="54438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8" name="TextBox 2647"/>
          <p:cNvSpPr txBox="1"/>
          <p:nvPr/>
        </p:nvSpPr>
        <p:spPr>
          <a:xfrm>
            <a:off x="1889017" y="53474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9" name="TextBox 2648"/>
          <p:cNvSpPr txBox="1"/>
          <p:nvPr/>
        </p:nvSpPr>
        <p:spPr>
          <a:xfrm>
            <a:off x="2252558" y="53491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0" name="TextBox 2649"/>
          <p:cNvSpPr txBox="1"/>
          <p:nvPr/>
        </p:nvSpPr>
        <p:spPr>
          <a:xfrm>
            <a:off x="3826226" y="2493096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140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1" name="TextBox 2650"/>
          <p:cNvSpPr txBox="1"/>
          <p:nvPr/>
        </p:nvSpPr>
        <p:spPr>
          <a:xfrm>
            <a:off x="3816902" y="226539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150</a:t>
            </a:r>
            <a:endParaRPr lang="ko-KR" altLang="en-US" sz="600" b="1"/>
          </a:p>
        </p:txBody>
      </p:sp>
      <p:sp>
        <p:nvSpPr>
          <p:cNvPr id="2652" name="TextBox 2651"/>
          <p:cNvSpPr txBox="1"/>
          <p:nvPr/>
        </p:nvSpPr>
        <p:spPr>
          <a:xfrm>
            <a:off x="3807058" y="2787332"/>
            <a:ext cx="31931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102</a:t>
            </a:r>
            <a:endParaRPr lang="ko-KR" altLang="en-US" sz="600" b="1"/>
          </a:p>
        </p:txBody>
      </p:sp>
      <p:sp>
        <p:nvSpPr>
          <p:cNvPr id="2653" name="TextBox 2652"/>
          <p:cNvSpPr txBox="1"/>
          <p:nvPr/>
        </p:nvSpPr>
        <p:spPr>
          <a:xfrm>
            <a:off x="3796792" y="3023345"/>
            <a:ext cx="31931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151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4" name="TextBox 2653"/>
          <p:cNvSpPr txBox="1"/>
          <p:nvPr/>
        </p:nvSpPr>
        <p:spPr>
          <a:xfrm>
            <a:off x="3824548" y="362305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130</a:t>
            </a:r>
            <a:endParaRPr lang="ko-KR" altLang="en-US" sz="600" b="1"/>
          </a:p>
        </p:txBody>
      </p:sp>
      <p:sp>
        <p:nvSpPr>
          <p:cNvPr id="2655" name="TextBox 2654"/>
          <p:cNvSpPr txBox="1"/>
          <p:nvPr/>
        </p:nvSpPr>
        <p:spPr>
          <a:xfrm>
            <a:off x="3834423" y="383551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92</a:t>
            </a:r>
            <a:endParaRPr lang="ko-KR" altLang="en-US" sz="600" b="1"/>
          </a:p>
        </p:txBody>
      </p:sp>
      <p:sp>
        <p:nvSpPr>
          <p:cNvPr id="2656" name="TextBox 2655"/>
          <p:cNvSpPr txBox="1"/>
          <p:nvPr/>
        </p:nvSpPr>
        <p:spPr>
          <a:xfrm>
            <a:off x="3737681" y="259275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7" name="TextBox 2656"/>
          <p:cNvSpPr txBox="1"/>
          <p:nvPr/>
        </p:nvSpPr>
        <p:spPr>
          <a:xfrm>
            <a:off x="3912093" y="259248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8" name="TextBox 2657"/>
          <p:cNvSpPr txBox="1"/>
          <p:nvPr/>
        </p:nvSpPr>
        <p:spPr>
          <a:xfrm>
            <a:off x="3747283" y="235879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34</a:t>
            </a:r>
            <a:endParaRPr lang="ko-KR" altLang="en-US" sz="600" b="1"/>
          </a:p>
        </p:txBody>
      </p:sp>
      <p:sp>
        <p:nvSpPr>
          <p:cNvPr id="2659" name="TextBox 2658"/>
          <p:cNvSpPr txBox="1"/>
          <p:nvPr/>
        </p:nvSpPr>
        <p:spPr>
          <a:xfrm>
            <a:off x="3907651" y="2358945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148</a:t>
            </a:r>
            <a:endParaRPr lang="ko-KR" altLang="en-US" sz="600" b="1"/>
          </a:p>
        </p:txBody>
      </p:sp>
      <p:sp>
        <p:nvSpPr>
          <p:cNvPr id="2660" name="TextBox 2659"/>
          <p:cNvSpPr txBox="1"/>
          <p:nvPr/>
        </p:nvSpPr>
        <p:spPr>
          <a:xfrm>
            <a:off x="3914063" y="289038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61" name="TextBox 2660"/>
          <p:cNvSpPr txBox="1"/>
          <p:nvPr/>
        </p:nvSpPr>
        <p:spPr>
          <a:xfrm>
            <a:off x="3743643" y="288984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88</a:t>
            </a:r>
            <a:endParaRPr lang="ko-KR" altLang="en-US" sz="600" b="1"/>
          </a:p>
        </p:txBody>
      </p:sp>
      <p:sp>
        <p:nvSpPr>
          <p:cNvPr id="2662" name="TextBox 2661"/>
          <p:cNvSpPr txBox="1"/>
          <p:nvPr/>
        </p:nvSpPr>
        <p:spPr>
          <a:xfrm>
            <a:off x="3919947" y="312619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3" name="TextBox 2662"/>
          <p:cNvSpPr txBox="1"/>
          <p:nvPr/>
        </p:nvSpPr>
        <p:spPr>
          <a:xfrm>
            <a:off x="3743497" y="312565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4" name="TextBox 2663"/>
          <p:cNvSpPr txBox="1"/>
          <p:nvPr/>
        </p:nvSpPr>
        <p:spPr>
          <a:xfrm>
            <a:off x="3743497" y="3724678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2665" name="TextBox 2664"/>
          <p:cNvSpPr txBox="1"/>
          <p:nvPr/>
        </p:nvSpPr>
        <p:spPr>
          <a:xfrm>
            <a:off x="3908628" y="372006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2666" name="TextBox 2665"/>
          <p:cNvSpPr txBox="1"/>
          <p:nvPr/>
        </p:nvSpPr>
        <p:spPr>
          <a:xfrm>
            <a:off x="3920622" y="394284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22</a:t>
            </a:r>
            <a:endParaRPr lang="ko-KR" altLang="en-US" sz="600" b="1"/>
          </a:p>
        </p:txBody>
      </p:sp>
      <p:sp>
        <p:nvSpPr>
          <p:cNvPr id="2667" name="TextBox 2666"/>
          <p:cNvSpPr txBox="1"/>
          <p:nvPr/>
        </p:nvSpPr>
        <p:spPr>
          <a:xfrm>
            <a:off x="3754964" y="39375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</a:t>
            </a:r>
            <a:r>
              <a:rPr lang="en-US" altLang="ko-KR" sz="600" b="1" dirty="0" smtClean="0"/>
              <a:t>3</a:t>
            </a:r>
            <a:endParaRPr lang="ko-KR" altLang="en-US" sz="600" b="1"/>
          </a:p>
        </p:txBody>
      </p:sp>
      <p:sp>
        <p:nvSpPr>
          <p:cNvPr id="2668" name="TextBox 2667"/>
          <p:cNvSpPr txBox="1"/>
          <p:nvPr/>
        </p:nvSpPr>
        <p:spPr>
          <a:xfrm>
            <a:off x="3747637" y="420191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9" name="TextBox 2668"/>
          <p:cNvSpPr txBox="1"/>
          <p:nvPr/>
        </p:nvSpPr>
        <p:spPr>
          <a:xfrm>
            <a:off x="3923697" y="42016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27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0" name="TextBox 2669"/>
          <p:cNvSpPr txBox="1"/>
          <p:nvPr/>
        </p:nvSpPr>
        <p:spPr>
          <a:xfrm>
            <a:off x="3747516" y="443005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1" name="TextBox 2670"/>
          <p:cNvSpPr txBox="1"/>
          <p:nvPr/>
        </p:nvSpPr>
        <p:spPr>
          <a:xfrm>
            <a:off x="3894815" y="442978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2" name="TextBox 2671"/>
          <p:cNvSpPr txBox="1"/>
          <p:nvPr/>
        </p:nvSpPr>
        <p:spPr>
          <a:xfrm>
            <a:off x="3754479" y="47454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2673" name="TextBox 2672"/>
          <p:cNvSpPr txBox="1"/>
          <p:nvPr/>
        </p:nvSpPr>
        <p:spPr>
          <a:xfrm>
            <a:off x="3905321" y="47455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2674" name="TextBox 2673"/>
          <p:cNvSpPr txBox="1"/>
          <p:nvPr/>
        </p:nvSpPr>
        <p:spPr>
          <a:xfrm>
            <a:off x="3760891" y="49546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2675" name="TextBox 2674"/>
          <p:cNvSpPr txBox="1"/>
          <p:nvPr/>
        </p:nvSpPr>
        <p:spPr>
          <a:xfrm>
            <a:off x="3924557" y="49547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2676" name="TextBox 2675"/>
          <p:cNvSpPr txBox="1"/>
          <p:nvPr/>
        </p:nvSpPr>
        <p:spPr>
          <a:xfrm>
            <a:off x="3727484" y="52169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7" name="TextBox 2676"/>
          <p:cNvSpPr txBox="1"/>
          <p:nvPr/>
        </p:nvSpPr>
        <p:spPr>
          <a:xfrm>
            <a:off x="3922598" y="52166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8" name="TextBox 2677"/>
          <p:cNvSpPr txBox="1"/>
          <p:nvPr/>
        </p:nvSpPr>
        <p:spPr>
          <a:xfrm>
            <a:off x="3746416" y="54450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9" name="TextBox 2678"/>
          <p:cNvSpPr txBox="1"/>
          <p:nvPr/>
        </p:nvSpPr>
        <p:spPr>
          <a:xfrm>
            <a:off x="3899837" y="54423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0" name="TextBox 2679"/>
          <p:cNvSpPr txBox="1"/>
          <p:nvPr/>
        </p:nvSpPr>
        <p:spPr>
          <a:xfrm>
            <a:off x="3814246" y="409750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1" name="TextBox 2680"/>
          <p:cNvSpPr txBox="1"/>
          <p:nvPr/>
        </p:nvSpPr>
        <p:spPr>
          <a:xfrm>
            <a:off x="3808744" y="4327168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2" name="TextBox 2681"/>
          <p:cNvSpPr txBox="1"/>
          <p:nvPr/>
        </p:nvSpPr>
        <p:spPr>
          <a:xfrm>
            <a:off x="3818584" y="4633022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140</a:t>
            </a:r>
            <a:endParaRPr lang="ko-KR" altLang="en-US" sz="600" b="1"/>
          </a:p>
        </p:txBody>
      </p:sp>
      <p:sp>
        <p:nvSpPr>
          <p:cNvPr id="2683" name="TextBox 2682"/>
          <p:cNvSpPr txBox="1"/>
          <p:nvPr/>
        </p:nvSpPr>
        <p:spPr>
          <a:xfrm>
            <a:off x="3847306" y="48560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2684" name="TextBox 2683"/>
          <p:cNvSpPr txBox="1"/>
          <p:nvPr/>
        </p:nvSpPr>
        <p:spPr>
          <a:xfrm>
            <a:off x="3808744" y="51116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5" name="TextBox 2684"/>
          <p:cNvSpPr txBox="1"/>
          <p:nvPr/>
        </p:nvSpPr>
        <p:spPr>
          <a:xfrm>
            <a:off x="3814974" y="53466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graphicFrame>
        <p:nvGraphicFramePr>
          <p:cNvPr id="965" name="표 9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4068095"/>
              </p:ext>
            </p:extLst>
          </p:nvPr>
        </p:nvGraphicFramePr>
        <p:xfrm>
          <a:off x="7769850" y="1002085"/>
          <a:ext cx="1316076" cy="74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3044"/>
                <a:gridCol w="452778"/>
                <a:gridCol w="480254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5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STS04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STS103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STS105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966" name="차트 96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3943905"/>
              </p:ext>
            </p:extLst>
          </p:nvPr>
        </p:nvGraphicFramePr>
        <p:xfrm>
          <a:off x="4115685" y="1023257"/>
          <a:ext cx="3628027" cy="7104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</p:spTree>
    <p:extLst>
      <p:ext uri="{BB962C8B-B14F-4D97-AF65-F5344CB8AC3E}">
        <p14:creationId xmlns:p14="http://schemas.microsoft.com/office/powerpoint/2010/main" val="342140326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5527679"/>
              </p:ext>
            </p:extLst>
          </p:nvPr>
        </p:nvGraphicFramePr>
        <p:xfrm>
          <a:off x="9488422" y="859353"/>
          <a:ext cx="2637675" cy="26044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오늘 하루 동안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별 작업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Job plan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Real Time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Predicted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Yard Crash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831115" y="23363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791704" y="2482887"/>
            <a:ext cx="7828112" cy="3322832"/>
            <a:chOff x="791704" y="2482887"/>
            <a:chExt cx="7828112" cy="3798753"/>
          </a:xfrm>
        </p:grpSpPr>
        <p:pic>
          <p:nvPicPr>
            <p:cNvPr id="2" name="그림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20848" y="4946947"/>
              <a:ext cx="7143980" cy="1107434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802378" y="4821211"/>
              <a:ext cx="66396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PM 2:30</a:t>
              </a:r>
              <a:endParaRPr lang="ko-KR" altLang="en-US" sz="1050"/>
            </a:p>
          </p:txBody>
        </p:sp>
        <p:sp>
          <p:nvSpPr>
            <p:cNvPr id="1862" name="TextBox 1861"/>
            <p:cNvSpPr txBox="1"/>
            <p:nvPr/>
          </p:nvSpPr>
          <p:spPr>
            <a:xfrm>
              <a:off x="791704" y="5920401"/>
              <a:ext cx="64152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PM 3:30</a:t>
              </a:r>
              <a:endParaRPr lang="ko-KR" altLang="en-US" sz="1050"/>
            </a:p>
          </p:txBody>
        </p:sp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475836" y="2542394"/>
              <a:ext cx="7143980" cy="2421869"/>
            </a:xfrm>
            <a:prstGeom prst="rect">
              <a:avLst/>
            </a:prstGeom>
          </p:spPr>
        </p:pic>
        <p:sp>
          <p:nvSpPr>
            <p:cNvPr id="941" name="TextBox 940"/>
            <p:cNvSpPr txBox="1"/>
            <p:nvPr/>
          </p:nvSpPr>
          <p:spPr>
            <a:xfrm>
              <a:off x="815003" y="2482887"/>
              <a:ext cx="72006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AM 12:30</a:t>
              </a:r>
              <a:endParaRPr lang="ko-KR" altLang="en-US" sz="1050"/>
            </a:p>
          </p:txBody>
        </p:sp>
        <p:sp>
          <p:nvSpPr>
            <p:cNvPr id="942" name="TextBox 941"/>
            <p:cNvSpPr txBox="1"/>
            <p:nvPr/>
          </p:nvSpPr>
          <p:spPr>
            <a:xfrm>
              <a:off x="804329" y="3582077"/>
              <a:ext cx="64152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PM 1:30</a:t>
              </a:r>
              <a:endParaRPr lang="ko-KR" altLang="en-US" sz="1050"/>
            </a:p>
          </p:txBody>
        </p:sp>
        <p:sp>
          <p:nvSpPr>
            <p:cNvPr id="670" name="직사각형 669"/>
            <p:cNvSpPr/>
            <p:nvPr/>
          </p:nvSpPr>
          <p:spPr>
            <a:xfrm>
              <a:off x="1807256" y="6121948"/>
              <a:ext cx="366143" cy="962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71" name="직사각형 670"/>
            <p:cNvSpPr/>
            <p:nvPr/>
          </p:nvSpPr>
          <p:spPr>
            <a:xfrm>
              <a:off x="3736699" y="6122560"/>
              <a:ext cx="366143" cy="96210"/>
            </a:xfrm>
            <a:prstGeom prst="rect">
              <a:avLst/>
            </a:prstGeom>
            <a:solidFill>
              <a:srgbClr val="FF000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2" name="TextBox 671"/>
            <p:cNvSpPr txBox="1"/>
            <p:nvPr/>
          </p:nvSpPr>
          <p:spPr>
            <a:xfrm>
              <a:off x="1801933" y="6074952"/>
              <a:ext cx="40588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STS04</a:t>
              </a:r>
              <a:endParaRPr lang="ko-KR" altLang="en-US" sz="600" b="1"/>
            </a:p>
          </p:txBody>
        </p:sp>
        <p:sp>
          <p:nvSpPr>
            <p:cNvPr id="673" name="TextBox 672"/>
            <p:cNvSpPr txBox="1"/>
            <p:nvPr/>
          </p:nvSpPr>
          <p:spPr>
            <a:xfrm>
              <a:off x="3715254" y="6074879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STS103</a:t>
              </a:r>
              <a:endParaRPr lang="ko-KR" altLang="en-US" sz="600" b="1"/>
            </a:p>
          </p:txBody>
        </p:sp>
        <p:sp>
          <p:nvSpPr>
            <p:cNvPr id="674" name="직사각형 673"/>
            <p:cNvSpPr/>
            <p:nvPr/>
          </p:nvSpPr>
          <p:spPr>
            <a:xfrm>
              <a:off x="4143165" y="6125643"/>
              <a:ext cx="366143" cy="96210"/>
            </a:xfrm>
            <a:prstGeom prst="rect">
              <a:avLst/>
            </a:prstGeom>
            <a:solidFill>
              <a:srgbClr val="FF000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5" name="TextBox 674"/>
            <p:cNvSpPr txBox="1"/>
            <p:nvPr/>
          </p:nvSpPr>
          <p:spPr>
            <a:xfrm>
              <a:off x="4121720" y="6077962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STS103</a:t>
              </a:r>
              <a:endParaRPr lang="ko-KR" altLang="en-US" sz="600" b="1"/>
            </a:p>
          </p:txBody>
        </p:sp>
        <p:sp>
          <p:nvSpPr>
            <p:cNvPr id="676" name="직사각형 675"/>
            <p:cNvSpPr/>
            <p:nvPr/>
          </p:nvSpPr>
          <p:spPr>
            <a:xfrm>
              <a:off x="5770144" y="6137997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5748699" y="6090316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STS103</a:t>
              </a:r>
              <a:endParaRPr lang="ko-KR" altLang="en-US" sz="600" b="1"/>
            </a:p>
          </p:txBody>
        </p:sp>
        <p:sp>
          <p:nvSpPr>
            <p:cNvPr id="678" name="직사각형 677"/>
            <p:cNvSpPr/>
            <p:nvPr/>
          </p:nvSpPr>
          <p:spPr>
            <a:xfrm>
              <a:off x="6161446" y="614211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6140001" y="6094432"/>
              <a:ext cx="41229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STS104</a:t>
              </a:r>
              <a:endParaRPr lang="ko-KR" altLang="en-US" sz="600" b="1"/>
            </a:p>
          </p:txBody>
        </p:sp>
        <p:sp>
          <p:nvSpPr>
            <p:cNvPr id="680" name="직사각형 679"/>
            <p:cNvSpPr/>
            <p:nvPr/>
          </p:nvSpPr>
          <p:spPr>
            <a:xfrm>
              <a:off x="7321966" y="6144655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1" name="TextBox 680"/>
            <p:cNvSpPr txBox="1"/>
            <p:nvPr/>
          </p:nvSpPr>
          <p:spPr>
            <a:xfrm>
              <a:off x="7300521" y="6096974"/>
              <a:ext cx="41229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STS105</a:t>
              </a:r>
              <a:endParaRPr lang="ko-KR" altLang="en-US" sz="600" b="1"/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1861186" y="3233008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직선 연결선 681"/>
            <p:cNvCxnSpPr/>
            <p:nvPr/>
          </p:nvCxnSpPr>
          <p:spPr>
            <a:xfrm>
              <a:off x="3776494" y="3228886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직선 연결선 682"/>
            <p:cNvCxnSpPr/>
            <p:nvPr/>
          </p:nvCxnSpPr>
          <p:spPr>
            <a:xfrm>
              <a:off x="4150551" y="4637560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직선 연결선 683"/>
            <p:cNvCxnSpPr/>
            <p:nvPr/>
          </p:nvCxnSpPr>
          <p:spPr>
            <a:xfrm>
              <a:off x="6131763" y="4633438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5" name="타원 684"/>
            <p:cNvSpPr/>
            <p:nvPr/>
          </p:nvSpPr>
          <p:spPr>
            <a:xfrm>
              <a:off x="1718648" y="3079815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6" name="타원 685"/>
            <p:cNvSpPr/>
            <p:nvPr/>
          </p:nvSpPr>
          <p:spPr>
            <a:xfrm>
              <a:off x="3593339" y="310014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7" name="타원 686"/>
            <p:cNvSpPr/>
            <p:nvPr/>
          </p:nvSpPr>
          <p:spPr>
            <a:xfrm>
              <a:off x="3967479" y="453119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8" name="타원 687"/>
            <p:cNvSpPr/>
            <p:nvPr/>
          </p:nvSpPr>
          <p:spPr>
            <a:xfrm>
              <a:off x="5958615" y="453218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</p:grp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2147326"/>
              </p:ext>
            </p:extLst>
          </p:nvPr>
        </p:nvGraphicFramePr>
        <p:xfrm>
          <a:off x="687188" y="5855418"/>
          <a:ext cx="8203264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0816"/>
                <a:gridCol w="2050816"/>
                <a:gridCol w="2050816"/>
                <a:gridCol w="2050816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WT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시간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이동거리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Original</a:t>
                      </a:r>
                      <a:r>
                        <a:rPr lang="en-US" altLang="ko-KR" sz="700" b="1" baseline="0" dirty="0" smtClean="0">
                          <a:solidFill>
                            <a:schemeClr val="bg1"/>
                          </a:solidFill>
                        </a:rPr>
                        <a:t> Scheduling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00:45:00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Proposed Method</a:t>
                      </a:r>
                      <a:endParaRPr lang="ko-KR" altLang="en-US" sz="7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00:25:00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965092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7876740"/>
              </p:ext>
            </p:extLst>
          </p:nvPr>
        </p:nvGraphicFramePr>
        <p:xfrm>
          <a:off x="9488422" y="859353"/>
          <a:ext cx="2637675" cy="26044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오늘 하루 동안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별 작업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Job plan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Real Time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Predicted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Yard Crash count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시간대의 상세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CWP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839297" y="2344500"/>
            <a:ext cx="163636" cy="163636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941" name="TextBox 940"/>
          <p:cNvSpPr txBox="1"/>
          <p:nvPr/>
        </p:nvSpPr>
        <p:spPr>
          <a:xfrm>
            <a:off x="732623" y="248288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07:00</a:t>
            </a:r>
            <a:endParaRPr lang="ko-KR" altLang="en-US" sz="1050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7183612"/>
              </p:ext>
            </p:extLst>
          </p:nvPr>
        </p:nvGraphicFramePr>
        <p:xfrm>
          <a:off x="618608" y="5310580"/>
          <a:ext cx="8203264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0816"/>
                <a:gridCol w="2050816"/>
                <a:gridCol w="2050816"/>
                <a:gridCol w="2050816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WT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시간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이동거리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Original</a:t>
                      </a:r>
                      <a:r>
                        <a:rPr lang="en-US" altLang="ko-KR" sz="700" b="1" baseline="0" dirty="0" smtClean="0">
                          <a:solidFill>
                            <a:schemeClr val="bg1"/>
                          </a:solidFill>
                        </a:rPr>
                        <a:t> Scheduling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00:45:00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Proposed Method</a:t>
                      </a:r>
                      <a:endParaRPr lang="ko-KR" altLang="en-US" sz="7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00:25:00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35" name="직사각형 634"/>
          <p:cNvSpPr/>
          <p:nvPr/>
        </p:nvSpPr>
        <p:spPr>
          <a:xfrm>
            <a:off x="9488422" y="3775361"/>
            <a:ext cx="261034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mtClean="0"/>
              <a:t>방안</a:t>
            </a:r>
            <a:r>
              <a:rPr lang="en-US" altLang="ko-KR" dirty="0" smtClean="0"/>
              <a:t> 2</a:t>
            </a:r>
            <a:endParaRPr lang="ko-KR" altLang="en-US" dirty="0"/>
          </a:p>
        </p:txBody>
      </p:sp>
      <p:cxnSp>
        <p:nvCxnSpPr>
          <p:cNvPr id="2347" name="직선 연결선 2346"/>
          <p:cNvCxnSpPr/>
          <p:nvPr/>
        </p:nvCxnSpPr>
        <p:spPr>
          <a:xfrm>
            <a:off x="1493882" y="259584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0" name="직선 연결선 1099"/>
          <p:cNvCxnSpPr/>
          <p:nvPr/>
        </p:nvCxnSpPr>
        <p:spPr>
          <a:xfrm>
            <a:off x="1481522" y="2893050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1" name="TextBox 1100"/>
          <p:cNvSpPr txBox="1"/>
          <p:nvPr/>
        </p:nvSpPr>
        <p:spPr>
          <a:xfrm>
            <a:off x="731335" y="2750709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08:00</a:t>
            </a:r>
            <a:endParaRPr lang="ko-KR" altLang="en-US" sz="1050"/>
          </a:p>
        </p:txBody>
      </p:sp>
      <p:sp>
        <p:nvSpPr>
          <p:cNvPr id="1104" name="TextBox 1103"/>
          <p:cNvSpPr txBox="1"/>
          <p:nvPr/>
        </p:nvSpPr>
        <p:spPr>
          <a:xfrm>
            <a:off x="719555" y="3057001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09:00</a:t>
            </a:r>
            <a:endParaRPr lang="ko-KR" altLang="en-US" sz="1050"/>
          </a:p>
        </p:txBody>
      </p:sp>
      <p:cxnSp>
        <p:nvCxnSpPr>
          <p:cNvPr id="1105" name="직선 연결선 1104"/>
          <p:cNvCxnSpPr/>
          <p:nvPr/>
        </p:nvCxnSpPr>
        <p:spPr>
          <a:xfrm>
            <a:off x="1480814" y="3184244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6" name="직선 연결선 1105"/>
          <p:cNvCxnSpPr/>
          <p:nvPr/>
        </p:nvCxnSpPr>
        <p:spPr>
          <a:xfrm>
            <a:off x="1468454" y="34862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7" name="TextBox 1106"/>
          <p:cNvSpPr txBox="1"/>
          <p:nvPr/>
        </p:nvSpPr>
        <p:spPr>
          <a:xfrm>
            <a:off x="718267" y="3324823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10:00</a:t>
            </a:r>
            <a:endParaRPr lang="ko-KR" altLang="en-US" sz="1050"/>
          </a:p>
        </p:txBody>
      </p:sp>
      <p:sp>
        <p:nvSpPr>
          <p:cNvPr id="1108" name="TextBox 1107"/>
          <p:cNvSpPr txBox="1"/>
          <p:nvPr/>
        </p:nvSpPr>
        <p:spPr>
          <a:xfrm>
            <a:off x="702297" y="3629215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11:00</a:t>
            </a:r>
            <a:endParaRPr lang="ko-KR" altLang="en-US" sz="1050"/>
          </a:p>
        </p:txBody>
      </p:sp>
      <p:cxnSp>
        <p:nvCxnSpPr>
          <p:cNvPr id="1109" name="직선 연결선 1108"/>
          <p:cNvCxnSpPr/>
          <p:nvPr/>
        </p:nvCxnSpPr>
        <p:spPr>
          <a:xfrm>
            <a:off x="1463556" y="378027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1" name="TextBox 1110"/>
          <p:cNvSpPr txBox="1"/>
          <p:nvPr/>
        </p:nvSpPr>
        <p:spPr>
          <a:xfrm>
            <a:off x="701009" y="389703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12:00</a:t>
            </a:r>
            <a:endParaRPr lang="ko-KR" altLang="en-US" sz="1050"/>
          </a:p>
        </p:txBody>
      </p:sp>
      <p:sp>
        <p:nvSpPr>
          <p:cNvPr id="1112" name="TextBox 1111"/>
          <p:cNvSpPr txBox="1"/>
          <p:nvPr/>
        </p:nvSpPr>
        <p:spPr>
          <a:xfrm>
            <a:off x="689229" y="4203329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01:00</a:t>
            </a:r>
            <a:endParaRPr lang="ko-KR" altLang="en-US" sz="1050"/>
          </a:p>
        </p:txBody>
      </p:sp>
      <p:cxnSp>
        <p:nvCxnSpPr>
          <p:cNvPr id="1114" name="직선 연결선 1113"/>
          <p:cNvCxnSpPr/>
          <p:nvPr/>
        </p:nvCxnSpPr>
        <p:spPr>
          <a:xfrm>
            <a:off x="1438128" y="4666832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5" name="TextBox 1114"/>
          <p:cNvSpPr txBox="1"/>
          <p:nvPr/>
        </p:nvSpPr>
        <p:spPr>
          <a:xfrm>
            <a:off x="687941" y="4471151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02:00</a:t>
            </a:r>
            <a:endParaRPr lang="ko-KR" altLang="en-US" sz="1050"/>
          </a:p>
        </p:txBody>
      </p:sp>
      <p:cxnSp>
        <p:nvCxnSpPr>
          <p:cNvPr id="1116" name="직선 연결선 1115"/>
          <p:cNvCxnSpPr/>
          <p:nvPr/>
        </p:nvCxnSpPr>
        <p:spPr>
          <a:xfrm>
            <a:off x="1458720" y="49675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7" name="TextBox 1116"/>
          <p:cNvSpPr txBox="1"/>
          <p:nvPr/>
        </p:nvSpPr>
        <p:spPr>
          <a:xfrm>
            <a:off x="700913" y="4755359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03:00</a:t>
            </a:r>
            <a:endParaRPr lang="ko-KR" altLang="en-US" sz="1050"/>
          </a:p>
        </p:txBody>
      </p:sp>
      <p:grpSp>
        <p:nvGrpSpPr>
          <p:cNvPr id="2349" name="그룹 2348"/>
          <p:cNvGrpSpPr/>
          <p:nvPr/>
        </p:nvGrpSpPr>
        <p:grpSpPr>
          <a:xfrm>
            <a:off x="1493110" y="2599737"/>
            <a:ext cx="364961" cy="293312"/>
            <a:chOff x="1850515" y="2599737"/>
            <a:chExt cx="391038" cy="217856"/>
          </a:xfrm>
        </p:grpSpPr>
        <p:sp>
          <p:nvSpPr>
            <p:cNvPr id="2348" name="직사각형 2347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19" name="직사각형 1118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0" name="직사각형 1119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26" name="그룹 1125"/>
          <p:cNvGrpSpPr/>
          <p:nvPr/>
        </p:nvGrpSpPr>
        <p:grpSpPr>
          <a:xfrm>
            <a:off x="1868239" y="2894877"/>
            <a:ext cx="364961" cy="293312"/>
            <a:chOff x="1850515" y="2599737"/>
            <a:chExt cx="391038" cy="217856"/>
          </a:xfrm>
        </p:grpSpPr>
        <p:sp>
          <p:nvSpPr>
            <p:cNvPr id="1127" name="직사각형 112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28" name="직사각형 112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9" name="직사각형 112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0" name="그룹 1129"/>
          <p:cNvGrpSpPr/>
          <p:nvPr/>
        </p:nvGrpSpPr>
        <p:grpSpPr>
          <a:xfrm>
            <a:off x="1867975" y="3188829"/>
            <a:ext cx="364961" cy="293312"/>
            <a:chOff x="1850515" y="2599737"/>
            <a:chExt cx="391038" cy="217856"/>
          </a:xfrm>
        </p:grpSpPr>
        <p:sp>
          <p:nvSpPr>
            <p:cNvPr id="1131" name="직사각형 113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2" name="직사각형 113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3" name="직사각형 113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4" name="그룹 1133"/>
          <p:cNvGrpSpPr/>
          <p:nvPr/>
        </p:nvGrpSpPr>
        <p:grpSpPr>
          <a:xfrm>
            <a:off x="1867789" y="3488534"/>
            <a:ext cx="364961" cy="294529"/>
            <a:chOff x="1850515" y="2596977"/>
            <a:chExt cx="391038" cy="218760"/>
          </a:xfrm>
        </p:grpSpPr>
        <p:sp>
          <p:nvSpPr>
            <p:cNvPr id="1135" name="직사각형 1134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6" name="직사각형 113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7" name="직사각형 113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8" name="그룹 1137"/>
          <p:cNvGrpSpPr/>
          <p:nvPr/>
        </p:nvGrpSpPr>
        <p:grpSpPr>
          <a:xfrm>
            <a:off x="2235211" y="3770424"/>
            <a:ext cx="364961" cy="293312"/>
            <a:chOff x="1850515" y="2599737"/>
            <a:chExt cx="391038" cy="217856"/>
          </a:xfrm>
        </p:grpSpPr>
        <p:sp>
          <p:nvSpPr>
            <p:cNvPr id="1139" name="직사각형 1138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0" name="직사각형 113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1" name="직사각형 114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42" name="그룹 1141"/>
          <p:cNvGrpSpPr/>
          <p:nvPr/>
        </p:nvGrpSpPr>
        <p:grpSpPr>
          <a:xfrm>
            <a:off x="2234947" y="4064376"/>
            <a:ext cx="364961" cy="293312"/>
            <a:chOff x="1850515" y="2599737"/>
            <a:chExt cx="391038" cy="217856"/>
          </a:xfrm>
        </p:grpSpPr>
        <p:sp>
          <p:nvSpPr>
            <p:cNvPr id="1143" name="직사각형 114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4" name="직사각형 114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5" name="직사각형 114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47" name="직사각형 1146"/>
          <p:cNvSpPr/>
          <p:nvPr/>
        </p:nvSpPr>
        <p:spPr>
          <a:xfrm>
            <a:off x="2234756" y="4372314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cxnSp>
        <p:nvCxnSpPr>
          <p:cNvPr id="1150" name="직선 연결선 1149"/>
          <p:cNvCxnSpPr/>
          <p:nvPr/>
        </p:nvCxnSpPr>
        <p:spPr>
          <a:xfrm>
            <a:off x="1451196" y="4069858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51" name="직선 연결선 1150"/>
          <p:cNvCxnSpPr/>
          <p:nvPr/>
        </p:nvCxnSpPr>
        <p:spPr>
          <a:xfrm>
            <a:off x="1450488" y="436676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53" name="직사각형 1152"/>
          <p:cNvSpPr/>
          <p:nvPr/>
        </p:nvSpPr>
        <p:spPr>
          <a:xfrm>
            <a:off x="2234761" y="4677616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1154" name="직사각형 1153"/>
          <p:cNvSpPr/>
          <p:nvPr/>
        </p:nvSpPr>
        <p:spPr>
          <a:xfrm>
            <a:off x="2357584" y="4372309"/>
            <a:ext cx="121098" cy="180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5" name="직사각형 1154"/>
          <p:cNvSpPr/>
          <p:nvPr/>
        </p:nvSpPr>
        <p:spPr>
          <a:xfrm>
            <a:off x="2479701" y="4372309"/>
            <a:ext cx="121098" cy="143999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6" name="TextBox 1155"/>
          <p:cNvSpPr txBox="1"/>
          <p:nvPr/>
        </p:nvSpPr>
        <p:spPr>
          <a:xfrm>
            <a:off x="1423131" y="25899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7" name="TextBox 1156"/>
          <p:cNvSpPr txBox="1"/>
          <p:nvPr/>
        </p:nvSpPr>
        <p:spPr>
          <a:xfrm>
            <a:off x="1551716" y="25898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8" name="TextBox 1157"/>
          <p:cNvSpPr txBox="1"/>
          <p:nvPr/>
        </p:nvSpPr>
        <p:spPr>
          <a:xfrm>
            <a:off x="1666016" y="25883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9" name="TextBox 1158"/>
          <p:cNvSpPr txBox="1"/>
          <p:nvPr/>
        </p:nvSpPr>
        <p:spPr>
          <a:xfrm>
            <a:off x="1801322" y="28901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0" name="TextBox 1159"/>
          <p:cNvSpPr txBox="1"/>
          <p:nvPr/>
        </p:nvSpPr>
        <p:spPr>
          <a:xfrm>
            <a:off x="1929907" y="28901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1" name="TextBox 1160"/>
          <p:cNvSpPr txBox="1"/>
          <p:nvPr/>
        </p:nvSpPr>
        <p:spPr>
          <a:xfrm>
            <a:off x="2044207" y="288857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2" name="TextBox 1161"/>
          <p:cNvSpPr txBox="1"/>
          <p:nvPr/>
        </p:nvSpPr>
        <p:spPr>
          <a:xfrm>
            <a:off x="1798941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3" name="TextBox 1162"/>
          <p:cNvSpPr txBox="1"/>
          <p:nvPr/>
        </p:nvSpPr>
        <p:spPr>
          <a:xfrm>
            <a:off x="1919650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1164" name="TextBox 1163"/>
          <p:cNvSpPr txBox="1"/>
          <p:nvPr/>
        </p:nvSpPr>
        <p:spPr>
          <a:xfrm>
            <a:off x="2048997" y="31839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5" name="TextBox 1164"/>
          <p:cNvSpPr txBox="1"/>
          <p:nvPr/>
        </p:nvSpPr>
        <p:spPr>
          <a:xfrm>
            <a:off x="1797415" y="349316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6" name="TextBox 1165"/>
          <p:cNvSpPr txBox="1"/>
          <p:nvPr/>
        </p:nvSpPr>
        <p:spPr>
          <a:xfrm>
            <a:off x="1926000" y="349315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7" name="TextBox 1166"/>
          <p:cNvSpPr txBox="1"/>
          <p:nvPr/>
        </p:nvSpPr>
        <p:spPr>
          <a:xfrm>
            <a:off x="2040300" y="349156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8" name="TextBox 1167"/>
          <p:cNvSpPr txBox="1"/>
          <p:nvPr/>
        </p:nvSpPr>
        <p:spPr>
          <a:xfrm>
            <a:off x="2167413" y="37805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9" name="TextBox 1168"/>
          <p:cNvSpPr txBox="1"/>
          <p:nvPr/>
        </p:nvSpPr>
        <p:spPr>
          <a:xfrm>
            <a:off x="2295998" y="378049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1170" name="TextBox 1169"/>
          <p:cNvSpPr txBox="1"/>
          <p:nvPr/>
        </p:nvSpPr>
        <p:spPr>
          <a:xfrm>
            <a:off x="2410298" y="377891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28</a:t>
            </a:r>
            <a:endParaRPr lang="ko-KR" altLang="en-US" sz="600" b="1"/>
          </a:p>
        </p:txBody>
      </p:sp>
      <p:sp>
        <p:nvSpPr>
          <p:cNvPr id="1171" name="TextBox 1170"/>
          <p:cNvSpPr txBox="1"/>
          <p:nvPr/>
        </p:nvSpPr>
        <p:spPr>
          <a:xfrm>
            <a:off x="2159079" y="40580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2" name="TextBox 1171"/>
          <p:cNvSpPr txBox="1"/>
          <p:nvPr/>
        </p:nvSpPr>
        <p:spPr>
          <a:xfrm>
            <a:off x="2287664" y="40580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1173" name="TextBox 1172"/>
          <p:cNvSpPr txBox="1"/>
          <p:nvPr/>
        </p:nvSpPr>
        <p:spPr>
          <a:xfrm>
            <a:off x="2401964" y="40564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1174" name="TextBox 1173"/>
          <p:cNvSpPr txBox="1"/>
          <p:nvPr/>
        </p:nvSpPr>
        <p:spPr>
          <a:xfrm>
            <a:off x="2163958" y="434762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7" name="TextBox 1176"/>
          <p:cNvSpPr txBox="1"/>
          <p:nvPr/>
        </p:nvSpPr>
        <p:spPr>
          <a:xfrm>
            <a:off x="2161577" y="46569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8" name="TextBox 1177"/>
          <p:cNvSpPr txBox="1"/>
          <p:nvPr/>
        </p:nvSpPr>
        <p:spPr>
          <a:xfrm>
            <a:off x="2291071" y="434338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1180" name="TextBox 1179"/>
          <p:cNvSpPr txBox="1"/>
          <p:nvPr/>
        </p:nvSpPr>
        <p:spPr>
          <a:xfrm>
            <a:off x="2410298" y="435617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636" name="모서리가 둥근 직사각형 635"/>
          <p:cNvSpPr/>
          <p:nvPr/>
        </p:nvSpPr>
        <p:spPr>
          <a:xfrm>
            <a:off x="8017605" y="264466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0" name="모서리가 둥근 직사각형 669"/>
          <p:cNvSpPr/>
          <p:nvPr/>
        </p:nvSpPr>
        <p:spPr>
          <a:xfrm>
            <a:off x="8023407" y="294889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1" name="모서리가 둥근 직사각형 670"/>
          <p:cNvSpPr/>
          <p:nvPr/>
        </p:nvSpPr>
        <p:spPr>
          <a:xfrm>
            <a:off x="8012627" y="324859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2" name="모서리가 둥근 직사각형 671"/>
          <p:cNvSpPr/>
          <p:nvPr/>
        </p:nvSpPr>
        <p:spPr>
          <a:xfrm>
            <a:off x="8018429" y="3552821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3" name="모서리가 둥근 직사각형 672"/>
          <p:cNvSpPr/>
          <p:nvPr/>
        </p:nvSpPr>
        <p:spPr>
          <a:xfrm>
            <a:off x="8013722" y="3832854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4" name="모서리가 둥근 직사각형 673"/>
          <p:cNvSpPr/>
          <p:nvPr/>
        </p:nvSpPr>
        <p:spPr>
          <a:xfrm>
            <a:off x="8019524" y="4137085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5" name="모서리가 둥근 직사각형 674"/>
          <p:cNvSpPr/>
          <p:nvPr/>
        </p:nvSpPr>
        <p:spPr>
          <a:xfrm>
            <a:off x="8008744" y="443677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6" name="모서리가 둥근 직사각형 675"/>
          <p:cNvSpPr/>
          <p:nvPr/>
        </p:nvSpPr>
        <p:spPr>
          <a:xfrm>
            <a:off x="8014546" y="474100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8" name="타원 677"/>
          <p:cNvSpPr/>
          <p:nvPr/>
        </p:nvSpPr>
        <p:spPr>
          <a:xfrm>
            <a:off x="1816672" y="2998706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680" name="그룹 679"/>
          <p:cNvGrpSpPr/>
          <p:nvPr/>
        </p:nvGrpSpPr>
        <p:grpSpPr>
          <a:xfrm>
            <a:off x="3763968" y="2898431"/>
            <a:ext cx="364961" cy="293312"/>
            <a:chOff x="1850515" y="2599737"/>
            <a:chExt cx="391038" cy="217856"/>
          </a:xfrm>
        </p:grpSpPr>
        <p:sp>
          <p:nvSpPr>
            <p:cNvPr id="681" name="직사각형 68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2" name="직사각형 68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3" name="직사각형 68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4" name="그룹 683"/>
          <p:cNvGrpSpPr/>
          <p:nvPr/>
        </p:nvGrpSpPr>
        <p:grpSpPr>
          <a:xfrm>
            <a:off x="3763704" y="3192383"/>
            <a:ext cx="364961" cy="293312"/>
            <a:chOff x="1850515" y="2599737"/>
            <a:chExt cx="391038" cy="217856"/>
          </a:xfrm>
        </p:grpSpPr>
        <p:sp>
          <p:nvSpPr>
            <p:cNvPr id="685" name="직사각형 684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6" name="직사각형 68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8" name="그룹 687"/>
          <p:cNvGrpSpPr/>
          <p:nvPr/>
        </p:nvGrpSpPr>
        <p:grpSpPr>
          <a:xfrm>
            <a:off x="3763518" y="3492088"/>
            <a:ext cx="364961" cy="294529"/>
            <a:chOff x="1850515" y="2596977"/>
            <a:chExt cx="391038" cy="218760"/>
          </a:xfrm>
        </p:grpSpPr>
        <p:sp>
          <p:nvSpPr>
            <p:cNvPr id="689" name="직사각형 688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0" name="직사각형 68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1" name="직사각형 69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2" name="그룹 691"/>
          <p:cNvGrpSpPr/>
          <p:nvPr/>
        </p:nvGrpSpPr>
        <p:grpSpPr>
          <a:xfrm>
            <a:off x="3768706" y="3773921"/>
            <a:ext cx="364961" cy="293312"/>
            <a:chOff x="1850515" y="2599737"/>
            <a:chExt cx="391038" cy="217856"/>
          </a:xfrm>
        </p:grpSpPr>
        <p:sp>
          <p:nvSpPr>
            <p:cNvPr id="693" name="직사각형 69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4" name="직사각형 69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5" name="직사각형 69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6" name="그룹 695"/>
          <p:cNvGrpSpPr/>
          <p:nvPr/>
        </p:nvGrpSpPr>
        <p:grpSpPr>
          <a:xfrm>
            <a:off x="3768442" y="4067873"/>
            <a:ext cx="364961" cy="293312"/>
            <a:chOff x="1850515" y="2599737"/>
            <a:chExt cx="391038" cy="217856"/>
          </a:xfrm>
        </p:grpSpPr>
        <p:sp>
          <p:nvSpPr>
            <p:cNvPr id="697" name="직사각형 69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8" name="직사각형 69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직사각형 69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0" name="직사각형 699"/>
          <p:cNvSpPr/>
          <p:nvPr/>
        </p:nvSpPr>
        <p:spPr>
          <a:xfrm>
            <a:off x="3768251" y="4375811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02" name="직사각형 701"/>
          <p:cNvSpPr/>
          <p:nvPr/>
        </p:nvSpPr>
        <p:spPr>
          <a:xfrm>
            <a:off x="3891079" y="4375806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3" name="직사각형 702"/>
          <p:cNvSpPr/>
          <p:nvPr/>
        </p:nvSpPr>
        <p:spPr>
          <a:xfrm>
            <a:off x="4013196" y="4375806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4" name="TextBox 703"/>
          <p:cNvSpPr txBox="1"/>
          <p:nvPr/>
        </p:nvSpPr>
        <p:spPr>
          <a:xfrm>
            <a:off x="3825636" y="289371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5" name="TextBox 704"/>
          <p:cNvSpPr txBox="1"/>
          <p:nvPr/>
        </p:nvSpPr>
        <p:spPr>
          <a:xfrm>
            <a:off x="3939936" y="289212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6" name="TextBox 705"/>
          <p:cNvSpPr txBox="1"/>
          <p:nvPr/>
        </p:nvSpPr>
        <p:spPr>
          <a:xfrm>
            <a:off x="3815379" y="31865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707" name="TextBox 706"/>
          <p:cNvSpPr txBox="1"/>
          <p:nvPr/>
        </p:nvSpPr>
        <p:spPr>
          <a:xfrm>
            <a:off x="3944726" y="318751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8" name="TextBox 707"/>
          <p:cNvSpPr txBox="1"/>
          <p:nvPr/>
        </p:nvSpPr>
        <p:spPr>
          <a:xfrm>
            <a:off x="3821729" y="3496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9" name="TextBox 708"/>
          <p:cNvSpPr txBox="1"/>
          <p:nvPr/>
        </p:nvSpPr>
        <p:spPr>
          <a:xfrm>
            <a:off x="3936029" y="34951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10" name="TextBox 709"/>
          <p:cNvSpPr txBox="1"/>
          <p:nvPr/>
        </p:nvSpPr>
        <p:spPr>
          <a:xfrm>
            <a:off x="3700908" y="37840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1" name="TextBox 710"/>
          <p:cNvSpPr txBox="1"/>
          <p:nvPr/>
        </p:nvSpPr>
        <p:spPr>
          <a:xfrm>
            <a:off x="3829493" y="378399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712" name="TextBox 711"/>
          <p:cNvSpPr txBox="1"/>
          <p:nvPr/>
        </p:nvSpPr>
        <p:spPr>
          <a:xfrm>
            <a:off x="3943793" y="37824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28</a:t>
            </a:r>
            <a:endParaRPr lang="ko-KR" altLang="en-US" sz="600" b="1"/>
          </a:p>
        </p:txBody>
      </p:sp>
      <p:sp>
        <p:nvSpPr>
          <p:cNvPr id="713" name="TextBox 712"/>
          <p:cNvSpPr txBox="1"/>
          <p:nvPr/>
        </p:nvSpPr>
        <p:spPr>
          <a:xfrm>
            <a:off x="3692574" y="406156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4" name="TextBox 713"/>
          <p:cNvSpPr txBox="1"/>
          <p:nvPr/>
        </p:nvSpPr>
        <p:spPr>
          <a:xfrm>
            <a:off x="3821159" y="40615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715" name="TextBox 714"/>
          <p:cNvSpPr txBox="1"/>
          <p:nvPr/>
        </p:nvSpPr>
        <p:spPr>
          <a:xfrm>
            <a:off x="3935459" y="40599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716" name="TextBox 715"/>
          <p:cNvSpPr txBox="1"/>
          <p:nvPr/>
        </p:nvSpPr>
        <p:spPr>
          <a:xfrm>
            <a:off x="3697453" y="435111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8" name="TextBox 717"/>
          <p:cNvSpPr txBox="1"/>
          <p:nvPr/>
        </p:nvSpPr>
        <p:spPr>
          <a:xfrm>
            <a:off x="3824566" y="43468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19" name="TextBox 718"/>
          <p:cNvSpPr txBox="1"/>
          <p:nvPr/>
        </p:nvSpPr>
        <p:spPr>
          <a:xfrm>
            <a:off x="3943793" y="434762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720" name="TextBox 719"/>
          <p:cNvSpPr txBox="1"/>
          <p:nvPr/>
        </p:nvSpPr>
        <p:spPr>
          <a:xfrm>
            <a:off x="3697174" y="28983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1" name="TextBox 720"/>
          <p:cNvSpPr txBox="1"/>
          <p:nvPr/>
        </p:nvSpPr>
        <p:spPr>
          <a:xfrm>
            <a:off x="3694402" y="3182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2" name="TextBox 721"/>
          <p:cNvSpPr txBox="1"/>
          <p:nvPr/>
        </p:nvSpPr>
        <p:spPr>
          <a:xfrm>
            <a:off x="3697173" y="34997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3" name="TextBox 722"/>
          <p:cNvSpPr txBox="1"/>
          <p:nvPr/>
        </p:nvSpPr>
        <p:spPr>
          <a:xfrm>
            <a:off x="1944392" y="30264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4" name="TextBox 723"/>
          <p:cNvSpPr txBox="1"/>
          <p:nvPr/>
        </p:nvSpPr>
        <p:spPr>
          <a:xfrm>
            <a:off x="3834370" y="30128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5" name="TextBox 724"/>
          <p:cNvSpPr txBox="1"/>
          <p:nvPr/>
        </p:nvSpPr>
        <p:spPr>
          <a:xfrm>
            <a:off x="3843126" y="417697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6" name="TextBox 725"/>
          <p:cNvSpPr txBox="1"/>
          <p:nvPr/>
        </p:nvSpPr>
        <p:spPr>
          <a:xfrm>
            <a:off x="2307842" y="41894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7" name="직사각형 726"/>
          <p:cNvSpPr/>
          <p:nvPr/>
        </p:nvSpPr>
        <p:spPr>
          <a:xfrm>
            <a:off x="3768251" y="4672940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28" name="직사각형 727"/>
          <p:cNvSpPr/>
          <p:nvPr/>
        </p:nvSpPr>
        <p:spPr>
          <a:xfrm>
            <a:off x="3891079" y="4672935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9" name="직사각형 728"/>
          <p:cNvSpPr/>
          <p:nvPr/>
        </p:nvSpPr>
        <p:spPr>
          <a:xfrm>
            <a:off x="4013196" y="4672935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0" name="TextBox 729"/>
          <p:cNvSpPr txBox="1"/>
          <p:nvPr/>
        </p:nvSpPr>
        <p:spPr>
          <a:xfrm>
            <a:off x="3697453" y="46482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31" name="TextBox 730"/>
          <p:cNvSpPr txBox="1"/>
          <p:nvPr/>
        </p:nvSpPr>
        <p:spPr>
          <a:xfrm>
            <a:off x="3824566" y="464400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32" name="TextBox 731"/>
          <p:cNvSpPr txBox="1"/>
          <p:nvPr/>
        </p:nvSpPr>
        <p:spPr>
          <a:xfrm>
            <a:off x="3943793" y="464475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733" name="타원 732"/>
          <p:cNvSpPr/>
          <p:nvPr/>
        </p:nvSpPr>
        <p:spPr>
          <a:xfrm>
            <a:off x="3698148" y="3014273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4" name="타원 733"/>
          <p:cNvSpPr/>
          <p:nvPr/>
        </p:nvSpPr>
        <p:spPr>
          <a:xfrm>
            <a:off x="2198766" y="4179670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5" name="타원 734"/>
          <p:cNvSpPr/>
          <p:nvPr/>
        </p:nvSpPr>
        <p:spPr>
          <a:xfrm>
            <a:off x="3729609" y="4187323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6" name="타원 735"/>
          <p:cNvSpPr/>
          <p:nvPr/>
        </p:nvSpPr>
        <p:spPr>
          <a:xfrm>
            <a:off x="7879870" y="2573341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9232635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66137"/>
              </p:ext>
            </p:extLst>
          </p:nvPr>
        </p:nvGraphicFramePr>
        <p:xfrm>
          <a:off x="9488422" y="859353"/>
          <a:ext cx="2637675" cy="309361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시간대의 상세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CWP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시간대의 요약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CWP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 전환 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CWP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job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상세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- 20ft Job :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- 40ft Job :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Twin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Job :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941" name="TextBox 940"/>
          <p:cNvSpPr txBox="1"/>
          <p:nvPr/>
        </p:nvSpPr>
        <p:spPr>
          <a:xfrm>
            <a:off x="732623" y="248288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07:00</a:t>
            </a:r>
            <a:endParaRPr lang="ko-KR" altLang="en-US" sz="1050"/>
          </a:p>
        </p:txBody>
      </p:sp>
      <p:sp>
        <p:nvSpPr>
          <p:cNvPr id="635" name="직사각형 634"/>
          <p:cNvSpPr/>
          <p:nvPr/>
        </p:nvSpPr>
        <p:spPr>
          <a:xfrm>
            <a:off x="9488422" y="3775361"/>
            <a:ext cx="261034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mtClean="0"/>
              <a:t>방안</a:t>
            </a:r>
            <a:r>
              <a:rPr lang="en-US" altLang="ko-KR" dirty="0" smtClean="0"/>
              <a:t> 2</a:t>
            </a:r>
            <a:endParaRPr lang="ko-KR" altLang="en-US" dirty="0"/>
          </a:p>
        </p:txBody>
      </p:sp>
      <p:cxnSp>
        <p:nvCxnSpPr>
          <p:cNvPr id="2347" name="직선 연결선 2346"/>
          <p:cNvCxnSpPr/>
          <p:nvPr/>
        </p:nvCxnSpPr>
        <p:spPr>
          <a:xfrm>
            <a:off x="1493882" y="259584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0" name="직선 연결선 1099"/>
          <p:cNvCxnSpPr/>
          <p:nvPr/>
        </p:nvCxnSpPr>
        <p:spPr>
          <a:xfrm>
            <a:off x="1481522" y="2893050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1" name="TextBox 1100"/>
          <p:cNvSpPr txBox="1"/>
          <p:nvPr/>
        </p:nvSpPr>
        <p:spPr>
          <a:xfrm>
            <a:off x="731335" y="2750709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08:00</a:t>
            </a:r>
            <a:endParaRPr lang="ko-KR" altLang="en-US" sz="1050"/>
          </a:p>
        </p:txBody>
      </p:sp>
      <p:sp>
        <p:nvSpPr>
          <p:cNvPr id="1104" name="TextBox 1103"/>
          <p:cNvSpPr txBox="1"/>
          <p:nvPr/>
        </p:nvSpPr>
        <p:spPr>
          <a:xfrm>
            <a:off x="719555" y="3057001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09:00</a:t>
            </a:r>
            <a:endParaRPr lang="ko-KR" altLang="en-US" sz="1050"/>
          </a:p>
        </p:txBody>
      </p:sp>
      <p:cxnSp>
        <p:nvCxnSpPr>
          <p:cNvPr id="1105" name="직선 연결선 1104"/>
          <p:cNvCxnSpPr/>
          <p:nvPr/>
        </p:nvCxnSpPr>
        <p:spPr>
          <a:xfrm>
            <a:off x="1480814" y="3184244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6" name="직선 연결선 1105"/>
          <p:cNvCxnSpPr/>
          <p:nvPr/>
        </p:nvCxnSpPr>
        <p:spPr>
          <a:xfrm>
            <a:off x="1468454" y="34862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7" name="TextBox 1106"/>
          <p:cNvSpPr txBox="1"/>
          <p:nvPr/>
        </p:nvSpPr>
        <p:spPr>
          <a:xfrm>
            <a:off x="718267" y="3324823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10:00</a:t>
            </a:r>
            <a:endParaRPr lang="ko-KR" altLang="en-US" sz="1050"/>
          </a:p>
        </p:txBody>
      </p:sp>
      <p:sp>
        <p:nvSpPr>
          <p:cNvPr id="1108" name="TextBox 1107"/>
          <p:cNvSpPr txBox="1"/>
          <p:nvPr/>
        </p:nvSpPr>
        <p:spPr>
          <a:xfrm>
            <a:off x="702297" y="3629215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11:00</a:t>
            </a:r>
            <a:endParaRPr lang="ko-KR" altLang="en-US" sz="1050"/>
          </a:p>
        </p:txBody>
      </p:sp>
      <p:cxnSp>
        <p:nvCxnSpPr>
          <p:cNvPr id="1109" name="직선 연결선 1108"/>
          <p:cNvCxnSpPr/>
          <p:nvPr/>
        </p:nvCxnSpPr>
        <p:spPr>
          <a:xfrm>
            <a:off x="1463556" y="378027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1" name="TextBox 1110"/>
          <p:cNvSpPr txBox="1"/>
          <p:nvPr/>
        </p:nvSpPr>
        <p:spPr>
          <a:xfrm>
            <a:off x="701009" y="5800132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12:00</a:t>
            </a:r>
            <a:endParaRPr lang="ko-KR" altLang="en-US" sz="1050"/>
          </a:p>
        </p:txBody>
      </p:sp>
      <p:sp>
        <p:nvSpPr>
          <p:cNvPr id="1112" name="TextBox 1111"/>
          <p:cNvSpPr txBox="1"/>
          <p:nvPr/>
        </p:nvSpPr>
        <p:spPr>
          <a:xfrm>
            <a:off x="689229" y="6106424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01:00</a:t>
            </a:r>
            <a:endParaRPr lang="ko-KR" altLang="en-US" sz="1050"/>
          </a:p>
        </p:txBody>
      </p:sp>
      <p:cxnSp>
        <p:nvCxnSpPr>
          <p:cNvPr id="1114" name="직선 연결선 1113"/>
          <p:cNvCxnSpPr/>
          <p:nvPr/>
        </p:nvCxnSpPr>
        <p:spPr>
          <a:xfrm>
            <a:off x="1438128" y="6569927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5" name="TextBox 1114"/>
          <p:cNvSpPr txBox="1"/>
          <p:nvPr/>
        </p:nvSpPr>
        <p:spPr>
          <a:xfrm>
            <a:off x="687941" y="6374246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02:00</a:t>
            </a:r>
            <a:endParaRPr lang="ko-KR" altLang="en-US" sz="1050"/>
          </a:p>
        </p:txBody>
      </p:sp>
      <p:cxnSp>
        <p:nvCxnSpPr>
          <p:cNvPr id="1116" name="직선 연결선 1115"/>
          <p:cNvCxnSpPr/>
          <p:nvPr/>
        </p:nvCxnSpPr>
        <p:spPr>
          <a:xfrm>
            <a:off x="1458720" y="687061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7" name="TextBox 1116"/>
          <p:cNvSpPr txBox="1"/>
          <p:nvPr/>
        </p:nvSpPr>
        <p:spPr>
          <a:xfrm>
            <a:off x="700913" y="6658454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03:00</a:t>
            </a:r>
            <a:endParaRPr lang="ko-KR" altLang="en-US" sz="1050"/>
          </a:p>
        </p:txBody>
      </p:sp>
      <p:grpSp>
        <p:nvGrpSpPr>
          <p:cNvPr id="2349" name="그룹 2348"/>
          <p:cNvGrpSpPr/>
          <p:nvPr/>
        </p:nvGrpSpPr>
        <p:grpSpPr>
          <a:xfrm>
            <a:off x="1493110" y="2599737"/>
            <a:ext cx="364961" cy="293312"/>
            <a:chOff x="1850515" y="2599737"/>
            <a:chExt cx="391038" cy="217856"/>
          </a:xfrm>
        </p:grpSpPr>
        <p:sp>
          <p:nvSpPr>
            <p:cNvPr id="2348" name="직사각형 2347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19" name="직사각형 1118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0" name="직사각형 1119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26" name="그룹 1125"/>
          <p:cNvGrpSpPr/>
          <p:nvPr/>
        </p:nvGrpSpPr>
        <p:grpSpPr>
          <a:xfrm>
            <a:off x="1868239" y="2894877"/>
            <a:ext cx="364961" cy="293312"/>
            <a:chOff x="1850515" y="2599737"/>
            <a:chExt cx="391038" cy="217856"/>
          </a:xfrm>
        </p:grpSpPr>
        <p:sp>
          <p:nvSpPr>
            <p:cNvPr id="1127" name="직사각형 112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28" name="직사각형 112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9" name="직사각형 112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0" name="그룹 1129"/>
          <p:cNvGrpSpPr/>
          <p:nvPr/>
        </p:nvGrpSpPr>
        <p:grpSpPr>
          <a:xfrm>
            <a:off x="1867975" y="3188829"/>
            <a:ext cx="364961" cy="293312"/>
            <a:chOff x="1850515" y="2599737"/>
            <a:chExt cx="391038" cy="217856"/>
          </a:xfrm>
        </p:grpSpPr>
        <p:sp>
          <p:nvSpPr>
            <p:cNvPr id="1131" name="직사각형 113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2" name="직사각형 113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3" name="직사각형 113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4" name="그룹 1133"/>
          <p:cNvGrpSpPr/>
          <p:nvPr/>
        </p:nvGrpSpPr>
        <p:grpSpPr>
          <a:xfrm>
            <a:off x="1867789" y="3488534"/>
            <a:ext cx="364961" cy="294529"/>
            <a:chOff x="1850515" y="2596977"/>
            <a:chExt cx="391038" cy="218760"/>
          </a:xfrm>
        </p:grpSpPr>
        <p:sp>
          <p:nvSpPr>
            <p:cNvPr id="1135" name="직사각형 1134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6" name="직사각형 113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7" name="직사각형 113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42" name="그룹 1141"/>
          <p:cNvGrpSpPr/>
          <p:nvPr/>
        </p:nvGrpSpPr>
        <p:grpSpPr>
          <a:xfrm>
            <a:off x="2234947" y="5967471"/>
            <a:ext cx="364961" cy="293312"/>
            <a:chOff x="1850515" y="2599737"/>
            <a:chExt cx="391038" cy="217856"/>
          </a:xfrm>
        </p:grpSpPr>
        <p:sp>
          <p:nvSpPr>
            <p:cNvPr id="1143" name="직사각형 114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4" name="직사각형 114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5" name="직사각형 114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47" name="직사각형 1146"/>
          <p:cNvSpPr/>
          <p:nvPr/>
        </p:nvSpPr>
        <p:spPr>
          <a:xfrm>
            <a:off x="2234756" y="6275409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cxnSp>
        <p:nvCxnSpPr>
          <p:cNvPr id="1150" name="직선 연결선 1149"/>
          <p:cNvCxnSpPr/>
          <p:nvPr/>
        </p:nvCxnSpPr>
        <p:spPr>
          <a:xfrm>
            <a:off x="1451196" y="597295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51" name="직선 연결선 1150"/>
          <p:cNvCxnSpPr/>
          <p:nvPr/>
        </p:nvCxnSpPr>
        <p:spPr>
          <a:xfrm>
            <a:off x="1450488" y="626986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53" name="직사각형 1152"/>
          <p:cNvSpPr/>
          <p:nvPr/>
        </p:nvSpPr>
        <p:spPr>
          <a:xfrm>
            <a:off x="2234761" y="6580711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1154" name="직사각형 1153"/>
          <p:cNvSpPr/>
          <p:nvPr/>
        </p:nvSpPr>
        <p:spPr>
          <a:xfrm>
            <a:off x="2357584" y="6275404"/>
            <a:ext cx="121098" cy="180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5" name="직사각형 1154"/>
          <p:cNvSpPr/>
          <p:nvPr/>
        </p:nvSpPr>
        <p:spPr>
          <a:xfrm>
            <a:off x="2479701" y="6275404"/>
            <a:ext cx="121098" cy="143999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6" name="TextBox 1155"/>
          <p:cNvSpPr txBox="1"/>
          <p:nvPr/>
        </p:nvSpPr>
        <p:spPr>
          <a:xfrm>
            <a:off x="1423131" y="25899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7" name="TextBox 1156"/>
          <p:cNvSpPr txBox="1"/>
          <p:nvPr/>
        </p:nvSpPr>
        <p:spPr>
          <a:xfrm>
            <a:off x="1551716" y="25898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8" name="TextBox 1157"/>
          <p:cNvSpPr txBox="1"/>
          <p:nvPr/>
        </p:nvSpPr>
        <p:spPr>
          <a:xfrm>
            <a:off x="1666016" y="25883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9" name="TextBox 1158"/>
          <p:cNvSpPr txBox="1"/>
          <p:nvPr/>
        </p:nvSpPr>
        <p:spPr>
          <a:xfrm>
            <a:off x="1801322" y="28901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0" name="TextBox 1159"/>
          <p:cNvSpPr txBox="1"/>
          <p:nvPr/>
        </p:nvSpPr>
        <p:spPr>
          <a:xfrm>
            <a:off x="1929907" y="28901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1" name="TextBox 1160"/>
          <p:cNvSpPr txBox="1"/>
          <p:nvPr/>
        </p:nvSpPr>
        <p:spPr>
          <a:xfrm>
            <a:off x="2044207" y="288857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2" name="TextBox 1161"/>
          <p:cNvSpPr txBox="1"/>
          <p:nvPr/>
        </p:nvSpPr>
        <p:spPr>
          <a:xfrm>
            <a:off x="1798941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3" name="TextBox 1162"/>
          <p:cNvSpPr txBox="1"/>
          <p:nvPr/>
        </p:nvSpPr>
        <p:spPr>
          <a:xfrm>
            <a:off x="1919650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1164" name="TextBox 1163"/>
          <p:cNvSpPr txBox="1"/>
          <p:nvPr/>
        </p:nvSpPr>
        <p:spPr>
          <a:xfrm>
            <a:off x="2048997" y="31839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5" name="TextBox 1164"/>
          <p:cNvSpPr txBox="1"/>
          <p:nvPr/>
        </p:nvSpPr>
        <p:spPr>
          <a:xfrm>
            <a:off x="1797415" y="349316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6" name="TextBox 1165"/>
          <p:cNvSpPr txBox="1"/>
          <p:nvPr/>
        </p:nvSpPr>
        <p:spPr>
          <a:xfrm>
            <a:off x="1926000" y="349315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7" name="TextBox 1166"/>
          <p:cNvSpPr txBox="1"/>
          <p:nvPr/>
        </p:nvSpPr>
        <p:spPr>
          <a:xfrm>
            <a:off x="2040300" y="349156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71" name="TextBox 1170"/>
          <p:cNvSpPr txBox="1"/>
          <p:nvPr/>
        </p:nvSpPr>
        <p:spPr>
          <a:xfrm>
            <a:off x="2159079" y="59611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2" name="TextBox 1171"/>
          <p:cNvSpPr txBox="1"/>
          <p:nvPr/>
        </p:nvSpPr>
        <p:spPr>
          <a:xfrm>
            <a:off x="2287664" y="59611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1173" name="TextBox 1172"/>
          <p:cNvSpPr txBox="1"/>
          <p:nvPr/>
        </p:nvSpPr>
        <p:spPr>
          <a:xfrm>
            <a:off x="2401964" y="595956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1174" name="TextBox 1173"/>
          <p:cNvSpPr txBox="1"/>
          <p:nvPr/>
        </p:nvSpPr>
        <p:spPr>
          <a:xfrm>
            <a:off x="2163958" y="62507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7" name="TextBox 1176"/>
          <p:cNvSpPr txBox="1"/>
          <p:nvPr/>
        </p:nvSpPr>
        <p:spPr>
          <a:xfrm>
            <a:off x="2161577" y="656008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8" name="TextBox 1177"/>
          <p:cNvSpPr txBox="1"/>
          <p:nvPr/>
        </p:nvSpPr>
        <p:spPr>
          <a:xfrm>
            <a:off x="2291071" y="624647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1180" name="TextBox 1179"/>
          <p:cNvSpPr txBox="1"/>
          <p:nvPr/>
        </p:nvSpPr>
        <p:spPr>
          <a:xfrm>
            <a:off x="2410298" y="625927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636" name="모서리가 둥근 직사각형 635"/>
          <p:cNvSpPr/>
          <p:nvPr/>
        </p:nvSpPr>
        <p:spPr>
          <a:xfrm>
            <a:off x="8017605" y="264466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0" name="모서리가 둥근 직사각형 669"/>
          <p:cNvSpPr/>
          <p:nvPr/>
        </p:nvSpPr>
        <p:spPr>
          <a:xfrm>
            <a:off x="8023407" y="294889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1" name="모서리가 둥근 직사각형 670"/>
          <p:cNvSpPr/>
          <p:nvPr/>
        </p:nvSpPr>
        <p:spPr>
          <a:xfrm>
            <a:off x="8012627" y="324859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2" name="모서리가 둥근 직사각형 671"/>
          <p:cNvSpPr/>
          <p:nvPr/>
        </p:nvSpPr>
        <p:spPr>
          <a:xfrm>
            <a:off x="8018429" y="3552821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4" name="모서리가 둥근 직사각형 673"/>
          <p:cNvSpPr/>
          <p:nvPr/>
        </p:nvSpPr>
        <p:spPr>
          <a:xfrm>
            <a:off x="8019524" y="604018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5" name="모서리가 둥근 직사각형 674"/>
          <p:cNvSpPr/>
          <p:nvPr/>
        </p:nvSpPr>
        <p:spPr>
          <a:xfrm>
            <a:off x="8008744" y="6339872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6" name="모서리가 둥근 직사각형 675"/>
          <p:cNvSpPr/>
          <p:nvPr/>
        </p:nvSpPr>
        <p:spPr>
          <a:xfrm>
            <a:off x="8014546" y="6644103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grpSp>
        <p:nvGrpSpPr>
          <p:cNvPr id="680" name="그룹 679"/>
          <p:cNvGrpSpPr/>
          <p:nvPr/>
        </p:nvGrpSpPr>
        <p:grpSpPr>
          <a:xfrm>
            <a:off x="3763968" y="2898431"/>
            <a:ext cx="364961" cy="293312"/>
            <a:chOff x="1850515" y="2599737"/>
            <a:chExt cx="391038" cy="217856"/>
          </a:xfrm>
        </p:grpSpPr>
        <p:sp>
          <p:nvSpPr>
            <p:cNvPr id="681" name="직사각형 68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2" name="직사각형 68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3" name="직사각형 68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4" name="그룹 683"/>
          <p:cNvGrpSpPr/>
          <p:nvPr/>
        </p:nvGrpSpPr>
        <p:grpSpPr>
          <a:xfrm>
            <a:off x="3763704" y="3192383"/>
            <a:ext cx="364961" cy="293312"/>
            <a:chOff x="1850515" y="2599737"/>
            <a:chExt cx="391038" cy="217856"/>
          </a:xfrm>
        </p:grpSpPr>
        <p:sp>
          <p:nvSpPr>
            <p:cNvPr id="685" name="직사각형 684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6" name="직사각형 68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8" name="그룹 687"/>
          <p:cNvGrpSpPr/>
          <p:nvPr/>
        </p:nvGrpSpPr>
        <p:grpSpPr>
          <a:xfrm>
            <a:off x="3763518" y="3492088"/>
            <a:ext cx="364961" cy="294529"/>
            <a:chOff x="1850515" y="2596977"/>
            <a:chExt cx="391038" cy="218760"/>
          </a:xfrm>
        </p:grpSpPr>
        <p:sp>
          <p:nvSpPr>
            <p:cNvPr id="689" name="직사각형 688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0" name="직사각형 68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1" name="직사각형 69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6" name="그룹 695"/>
          <p:cNvGrpSpPr/>
          <p:nvPr/>
        </p:nvGrpSpPr>
        <p:grpSpPr>
          <a:xfrm>
            <a:off x="3768442" y="5970968"/>
            <a:ext cx="364961" cy="293312"/>
            <a:chOff x="1850515" y="2599737"/>
            <a:chExt cx="391038" cy="217856"/>
          </a:xfrm>
        </p:grpSpPr>
        <p:sp>
          <p:nvSpPr>
            <p:cNvPr id="697" name="직사각형 69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8" name="직사각형 69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직사각형 69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0" name="직사각형 699"/>
          <p:cNvSpPr/>
          <p:nvPr/>
        </p:nvSpPr>
        <p:spPr>
          <a:xfrm>
            <a:off x="3768251" y="6278906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02" name="직사각형 701"/>
          <p:cNvSpPr/>
          <p:nvPr/>
        </p:nvSpPr>
        <p:spPr>
          <a:xfrm>
            <a:off x="3891079" y="6278901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3" name="직사각형 702"/>
          <p:cNvSpPr/>
          <p:nvPr/>
        </p:nvSpPr>
        <p:spPr>
          <a:xfrm>
            <a:off x="4013196" y="6278901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4" name="TextBox 703"/>
          <p:cNvSpPr txBox="1"/>
          <p:nvPr/>
        </p:nvSpPr>
        <p:spPr>
          <a:xfrm>
            <a:off x="3825636" y="289371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5" name="TextBox 704"/>
          <p:cNvSpPr txBox="1"/>
          <p:nvPr/>
        </p:nvSpPr>
        <p:spPr>
          <a:xfrm>
            <a:off x="3939936" y="289212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6" name="TextBox 705"/>
          <p:cNvSpPr txBox="1"/>
          <p:nvPr/>
        </p:nvSpPr>
        <p:spPr>
          <a:xfrm>
            <a:off x="3815379" y="31865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707" name="TextBox 706"/>
          <p:cNvSpPr txBox="1"/>
          <p:nvPr/>
        </p:nvSpPr>
        <p:spPr>
          <a:xfrm>
            <a:off x="3944726" y="318751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8" name="TextBox 707"/>
          <p:cNvSpPr txBox="1"/>
          <p:nvPr/>
        </p:nvSpPr>
        <p:spPr>
          <a:xfrm>
            <a:off x="3821729" y="3496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9" name="TextBox 708"/>
          <p:cNvSpPr txBox="1"/>
          <p:nvPr/>
        </p:nvSpPr>
        <p:spPr>
          <a:xfrm>
            <a:off x="3936029" y="34951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13" name="TextBox 712"/>
          <p:cNvSpPr txBox="1"/>
          <p:nvPr/>
        </p:nvSpPr>
        <p:spPr>
          <a:xfrm>
            <a:off x="3692574" y="59646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4" name="TextBox 713"/>
          <p:cNvSpPr txBox="1"/>
          <p:nvPr/>
        </p:nvSpPr>
        <p:spPr>
          <a:xfrm>
            <a:off x="3821159" y="59646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715" name="TextBox 714"/>
          <p:cNvSpPr txBox="1"/>
          <p:nvPr/>
        </p:nvSpPr>
        <p:spPr>
          <a:xfrm>
            <a:off x="3935459" y="59630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716" name="TextBox 715"/>
          <p:cNvSpPr txBox="1"/>
          <p:nvPr/>
        </p:nvSpPr>
        <p:spPr>
          <a:xfrm>
            <a:off x="3697453" y="625421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8" name="TextBox 717"/>
          <p:cNvSpPr txBox="1"/>
          <p:nvPr/>
        </p:nvSpPr>
        <p:spPr>
          <a:xfrm>
            <a:off x="3824566" y="624997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19" name="TextBox 718"/>
          <p:cNvSpPr txBox="1"/>
          <p:nvPr/>
        </p:nvSpPr>
        <p:spPr>
          <a:xfrm>
            <a:off x="3943793" y="62507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720" name="TextBox 719"/>
          <p:cNvSpPr txBox="1"/>
          <p:nvPr/>
        </p:nvSpPr>
        <p:spPr>
          <a:xfrm>
            <a:off x="3697174" y="28983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1" name="TextBox 720"/>
          <p:cNvSpPr txBox="1"/>
          <p:nvPr/>
        </p:nvSpPr>
        <p:spPr>
          <a:xfrm>
            <a:off x="3694402" y="3182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2" name="TextBox 721"/>
          <p:cNvSpPr txBox="1"/>
          <p:nvPr/>
        </p:nvSpPr>
        <p:spPr>
          <a:xfrm>
            <a:off x="3697173" y="34997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3" name="TextBox 722"/>
          <p:cNvSpPr txBox="1"/>
          <p:nvPr/>
        </p:nvSpPr>
        <p:spPr>
          <a:xfrm>
            <a:off x="1944392" y="30264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4" name="TextBox 723"/>
          <p:cNvSpPr txBox="1"/>
          <p:nvPr/>
        </p:nvSpPr>
        <p:spPr>
          <a:xfrm>
            <a:off x="3834370" y="30128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5" name="TextBox 724"/>
          <p:cNvSpPr txBox="1"/>
          <p:nvPr/>
        </p:nvSpPr>
        <p:spPr>
          <a:xfrm>
            <a:off x="3843126" y="608007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6" name="TextBox 725"/>
          <p:cNvSpPr txBox="1"/>
          <p:nvPr/>
        </p:nvSpPr>
        <p:spPr>
          <a:xfrm>
            <a:off x="2307842" y="609250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7" name="직사각형 726"/>
          <p:cNvSpPr/>
          <p:nvPr/>
        </p:nvSpPr>
        <p:spPr>
          <a:xfrm>
            <a:off x="3768251" y="6576035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28" name="직사각형 727"/>
          <p:cNvSpPr/>
          <p:nvPr/>
        </p:nvSpPr>
        <p:spPr>
          <a:xfrm>
            <a:off x="3891079" y="6576030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9" name="직사각형 728"/>
          <p:cNvSpPr/>
          <p:nvPr/>
        </p:nvSpPr>
        <p:spPr>
          <a:xfrm>
            <a:off x="4013196" y="6576030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0" name="TextBox 729"/>
          <p:cNvSpPr txBox="1"/>
          <p:nvPr/>
        </p:nvSpPr>
        <p:spPr>
          <a:xfrm>
            <a:off x="3697453" y="655134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31" name="TextBox 730"/>
          <p:cNvSpPr txBox="1"/>
          <p:nvPr/>
        </p:nvSpPr>
        <p:spPr>
          <a:xfrm>
            <a:off x="3824566" y="65471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32" name="TextBox 731"/>
          <p:cNvSpPr txBox="1"/>
          <p:nvPr/>
        </p:nvSpPr>
        <p:spPr>
          <a:xfrm>
            <a:off x="3943793" y="65478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graphicFrame>
        <p:nvGraphicFramePr>
          <p:cNvPr id="679" name="표 6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736483"/>
              </p:ext>
            </p:extLst>
          </p:nvPr>
        </p:nvGraphicFramePr>
        <p:xfrm>
          <a:off x="1462479" y="3785354"/>
          <a:ext cx="7140018" cy="219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232680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754" name="그룹 753"/>
          <p:cNvGrpSpPr/>
          <p:nvPr/>
        </p:nvGrpSpPr>
        <p:grpSpPr>
          <a:xfrm>
            <a:off x="1866501" y="3786057"/>
            <a:ext cx="409698" cy="2203393"/>
            <a:chOff x="2147257" y="3136589"/>
            <a:chExt cx="409698" cy="2203393"/>
          </a:xfrm>
        </p:grpSpPr>
        <p:pic>
          <p:nvPicPr>
            <p:cNvPr id="755" name="그림 75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536" y="3497205"/>
              <a:ext cx="148314" cy="353555"/>
            </a:xfrm>
            <a:prstGeom prst="rect">
              <a:avLst/>
            </a:prstGeom>
          </p:spPr>
        </p:pic>
        <p:pic>
          <p:nvPicPr>
            <p:cNvPr id="756" name="그림 75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2597" y="3876203"/>
              <a:ext cx="148314" cy="353555"/>
            </a:xfrm>
            <a:prstGeom prst="rect">
              <a:avLst/>
            </a:prstGeom>
          </p:spPr>
        </p:pic>
        <p:pic>
          <p:nvPicPr>
            <p:cNvPr id="757" name="그림 75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776" y="4249815"/>
              <a:ext cx="148314" cy="353555"/>
            </a:xfrm>
            <a:prstGeom prst="rect">
              <a:avLst/>
            </a:prstGeom>
          </p:spPr>
        </p:pic>
        <p:pic>
          <p:nvPicPr>
            <p:cNvPr id="758" name="그림 75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9459" y="4612815"/>
              <a:ext cx="148314" cy="353555"/>
            </a:xfrm>
            <a:prstGeom prst="rect">
              <a:avLst/>
            </a:prstGeom>
          </p:spPr>
        </p:pic>
        <p:pic>
          <p:nvPicPr>
            <p:cNvPr id="759" name="그림 75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638" y="4986427"/>
              <a:ext cx="148314" cy="353555"/>
            </a:xfrm>
            <a:prstGeom prst="rect">
              <a:avLst/>
            </a:prstGeom>
          </p:spPr>
        </p:pic>
        <p:pic>
          <p:nvPicPr>
            <p:cNvPr id="760" name="그림 75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257" y="3136589"/>
              <a:ext cx="148314" cy="353555"/>
            </a:xfrm>
            <a:prstGeom prst="rect">
              <a:avLst/>
            </a:prstGeom>
          </p:spPr>
        </p:pic>
        <p:grpSp>
          <p:nvGrpSpPr>
            <p:cNvPr id="761" name="그룹 760"/>
            <p:cNvGrpSpPr/>
            <p:nvPr/>
          </p:nvGrpSpPr>
          <p:grpSpPr>
            <a:xfrm>
              <a:off x="2397960" y="3152801"/>
              <a:ext cx="158995" cy="2175682"/>
              <a:chOff x="2274391" y="3152801"/>
              <a:chExt cx="158995" cy="2175682"/>
            </a:xfrm>
          </p:grpSpPr>
          <p:pic>
            <p:nvPicPr>
              <p:cNvPr id="769" name="그림 768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83365" y="3877517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70" name="그림 769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3365" y="4249375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71" name="그림 77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7793" y="3513417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72" name="그림 771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285072" y="4609961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73" name="그림 77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74391" y="4974928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74" name="그림 77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4514" y="3152801"/>
                <a:ext cx="148314" cy="350507"/>
              </a:xfrm>
              <a:prstGeom prst="rect">
                <a:avLst/>
              </a:prstGeom>
            </p:spPr>
          </p:pic>
        </p:grpSp>
        <p:grpSp>
          <p:nvGrpSpPr>
            <p:cNvPr id="762" name="그룹 761"/>
            <p:cNvGrpSpPr/>
            <p:nvPr/>
          </p:nvGrpSpPr>
          <p:grpSpPr>
            <a:xfrm>
              <a:off x="2276122" y="3151968"/>
              <a:ext cx="153241" cy="2166563"/>
              <a:chOff x="2407929" y="3151968"/>
              <a:chExt cx="153241" cy="2166563"/>
            </a:xfrm>
          </p:grpSpPr>
          <p:pic>
            <p:nvPicPr>
              <p:cNvPr id="763" name="그림 762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856" y="351258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4" name="그림 763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089" y="4607502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65" name="그림 764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1775" y="423572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6" name="그림 765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190" y="3878135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7" name="그림 766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7929" y="4964976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68" name="그림 767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09577" y="3151968"/>
                <a:ext cx="148314" cy="353555"/>
              </a:xfrm>
              <a:prstGeom prst="rect">
                <a:avLst/>
              </a:prstGeom>
            </p:spPr>
          </p:pic>
        </p:grpSp>
      </p:grpSp>
      <p:grpSp>
        <p:nvGrpSpPr>
          <p:cNvPr id="775" name="그룹 774"/>
          <p:cNvGrpSpPr/>
          <p:nvPr/>
        </p:nvGrpSpPr>
        <p:grpSpPr>
          <a:xfrm>
            <a:off x="3755713" y="3777529"/>
            <a:ext cx="409698" cy="2203393"/>
            <a:chOff x="2147257" y="3136589"/>
            <a:chExt cx="409698" cy="2203393"/>
          </a:xfrm>
        </p:grpSpPr>
        <p:pic>
          <p:nvPicPr>
            <p:cNvPr id="776" name="그림 77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536" y="3497205"/>
              <a:ext cx="148314" cy="353555"/>
            </a:xfrm>
            <a:prstGeom prst="rect">
              <a:avLst/>
            </a:prstGeom>
          </p:spPr>
        </p:pic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2597" y="3876203"/>
              <a:ext cx="148314" cy="353555"/>
            </a:xfrm>
            <a:prstGeom prst="rect">
              <a:avLst/>
            </a:prstGeom>
          </p:spPr>
        </p:pic>
        <p:pic>
          <p:nvPicPr>
            <p:cNvPr id="778" name="그림 77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776" y="4249815"/>
              <a:ext cx="148314" cy="353555"/>
            </a:xfrm>
            <a:prstGeom prst="rect">
              <a:avLst/>
            </a:prstGeom>
          </p:spPr>
        </p:pic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9459" y="4612815"/>
              <a:ext cx="148314" cy="353555"/>
            </a:xfrm>
            <a:prstGeom prst="rect">
              <a:avLst/>
            </a:prstGeom>
          </p:spPr>
        </p:pic>
        <p:pic>
          <p:nvPicPr>
            <p:cNvPr id="780" name="그림 77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638" y="4986427"/>
              <a:ext cx="148314" cy="353555"/>
            </a:xfrm>
            <a:prstGeom prst="rect">
              <a:avLst/>
            </a:prstGeom>
          </p:spPr>
        </p:pic>
        <p:pic>
          <p:nvPicPr>
            <p:cNvPr id="781" name="그림 78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257" y="3136589"/>
              <a:ext cx="148314" cy="353555"/>
            </a:xfrm>
            <a:prstGeom prst="rect">
              <a:avLst/>
            </a:prstGeom>
          </p:spPr>
        </p:pic>
        <p:grpSp>
          <p:nvGrpSpPr>
            <p:cNvPr id="782" name="그룹 781"/>
            <p:cNvGrpSpPr/>
            <p:nvPr/>
          </p:nvGrpSpPr>
          <p:grpSpPr>
            <a:xfrm>
              <a:off x="2397960" y="3152801"/>
              <a:ext cx="158995" cy="2175682"/>
              <a:chOff x="2274391" y="3152801"/>
              <a:chExt cx="158995" cy="2175682"/>
            </a:xfrm>
          </p:grpSpPr>
          <p:pic>
            <p:nvPicPr>
              <p:cNvPr id="790" name="그림 789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83365" y="3877517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91" name="그림 79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3365" y="4249375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92" name="그림 791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7793" y="3513417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93" name="그림 79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285072" y="4609961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94" name="그림 79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74391" y="4974928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95" name="그림 794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4514" y="3152801"/>
                <a:ext cx="148314" cy="350507"/>
              </a:xfrm>
              <a:prstGeom prst="rect">
                <a:avLst/>
              </a:prstGeom>
            </p:spPr>
          </p:pic>
        </p:grpSp>
        <p:grpSp>
          <p:nvGrpSpPr>
            <p:cNvPr id="783" name="그룹 782"/>
            <p:cNvGrpSpPr/>
            <p:nvPr/>
          </p:nvGrpSpPr>
          <p:grpSpPr>
            <a:xfrm>
              <a:off x="2276122" y="3151968"/>
              <a:ext cx="153241" cy="2166563"/>
              <a:chOff x="2407929" y="3151968"/>
              <a:chExt cx="153241" cy="2166563"/>
            </a:xfrm>
          </p:grpSpPr>
          <p:pic>
            <p:nvPicPr>
              <p:cNvPr id="784" name="그림 78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856" y="351258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5" name="그림 784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089" y="4607502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86" name="그림 785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1775" y="423572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7" name="그림 786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190" y="3878135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8" name="그림 787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7929" y="4964976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89" name="그림 78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09577" y="3151968"/>
                <a:ext cx="148314" cy="353555"/>
              </a:xfrm>
              <a:prstGeom prst="rect">
                <a:avLst/>
              </a:prstGeom>
            </p:spPr>
          </p:pic>
        </p:grpSp>
      </p:grpSp>
      <p:sp>
        <p:nvSpPr>
          <p:cNvPr id="796" name="모서리가 둥근 직사각형 795"/>
          <p:cNvSpPr/>
          <p:nvPr/>
        </p:nvSpPr>
        <p:spPr>
          <a:xfrm>
            <a:off x="8013722" y="3832854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Summary</a:t>
            </a:r>
            <a:endParaRPr lang="ko-KR" altLang="en-US" sz="700" b="1"/>
          </a:p>
        </p:txBody>
      </p:sp>
      <p:sp>
        <p:nvSpPr>
          <p:cNvPr id="797" name="타원 796"/>
          <p:cNvSpPr/>
          <p:nvPr/>
        </p:nvSpPr>
        <p:spPr>
          <a:xfrm>
            <a:off x="7926578" y="3754128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98" name="타원 797"/>
          <p:cNvSpPr/>
          <p:nvPr/>
        </p:nvSpPr>
        <p:spPr>
          <a:xfrm>
            <a:off x="1660017" y="3802355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73" name="타원 672"/>
          <p:cNvSpPr/>
          <p:nvPr/>
        </p:nvSpPr>
        <p:spPr>
          <a:xfrm>
            <a:off x="3477115" y="3698828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" name="모서리가 둥근 직사각형 2"/>
          <p:cNvSpPr/>
          <p:nvPr/>
        </p:nvSpPr>
        <p:spPr>
          <a:xfrm>
            <a:off x="3639500" y="3741873"/>
            <a:ext cx="565904" cy="449498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7" name="모서리가 둥근 직사각형 676"/>
          <p:cNvSpPr/>
          <p:nvPr/>
        </p:nvSpPr>
        <p:spPr>
          <a:xfrm>
            <a:off x="4673225" y="3547324"/>
            <a:ext cx="2805763" cy="1592087"/>
          </a:xfrm>
          <a:prstGeom prst="roundRect">
            <a:avLst>
              <a:gd name="adj" fmla="val 4702"/>
            </a:avLst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8" name="직사각형 677"/>
          <p:cNvSpPr/>
          <p:nvPr/>
        </p:nvSpPr>
        <p:spPr>
          <a:xfrm>
            <a:off x="4869491" y="3596982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2" name="직사각형 691"/>
          <p:cNvSpPr/>
          <p:nvPr/>
        </p:nvSpPr>
        <p:spPr>
          <a:xfrm>
            <a:off x="5211726" y="3597972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3" name="직사각형 692"/>
          <p:cNvSpPr/>
          <p:nvPr/>
        </p:nvSpPr>
        <p:spPr>
          <a:xfrm>
            <a:off x="4869491" y="3796579"/>
            <a:ext cx="660283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4" name="직사각형 693"/>
          <p:cNvSpPr/>
          <p:nvPr/>
        </p:nvSpPr>
        <p:spPr>
          <a:xfrm>
            <a:off x="4869491" y="3955170"/>
            <a:ext cx="318048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5" name="직사각형 694"/>
          <p:cNvSpPr/>
          <p:nvPr/>
        </p:nvSpPr>
        <p:spPr>
          <a:xfrm>
            <a:off x="4869491" y="4116998"/>
            <a:ext cx="660283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1" name="직사각형 700"/>
          <p:cNvSpPr/>
          <p:nvPr/>
        </p:nvSpPr>
        <p:spPr>
          <a:xfrm>
            <a:off x="4869491" y="4277836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0" name="직사각형 709"/>
          <p:cNvSpPr/>
          <p:nvPr/>
        </p:nvSpPr>
        <p:spPr>
          <a:xfrm>
            <a:off x="5211726" y="4278826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1" name="직사각형 710"/>
          <p:cNvSpPr/>
          <p:nvPr/>
        </p:nvSpPr>
        <p:spPr>
          <a:xfrm>
            <a:off x="4869491" y="4477433"/>
            <a:ext cx="660283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2" name="직사각형 711"/>
          <p:cNvSpPr/>
          <p:nvPr/>
        </p:nvSpPr>
        <p:spPr>
          <a:xfrm>
            <a:off x="5680624" y="3596982"/>
            <a:ext cx="318048" cy="16668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7" name="직사각형 716"/>
          <p:cNvSpPr/>
          <p:nvPr/>
        </p:nvSpPr>
        <p:spPr>
          <a:xfrm>
            <a:off x="6022859" y="3597972"/>
            <a:ext cx="318048" cy="16668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3" name="직사각형 732"/>
          <p:cNvSpPr/>
          <p:nvPr/>
        </p:nvSpPr>
        <p:spPr>
          <a:xfrm>
            <a:off x="5680624" y="3796579"/>
            <a:ext cx="660283" cy="1270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5" name="직사각형 734"/>
          <p:cNvSpPr/>
          <p:nvPr/>
        </p:nvSpPr>
        <p:spPr>
          <a:xfrm>
            <a:off x="5680624" y="4116998"/>
            <a:ext cx="660283" cy="1270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6" name="직사각형 735"/>
          <p:cNvSpPr/>
          <p:nvPr/>
        </p:nvSpPr>
        <p:spPr>
          <a:xfrm>
            <a:off x="5680624" y="4277836"/>
            <a:ext cx="318048" cy="16668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8" name="직사각형 737"/>
          <p:cNvSpPr/>
          <p:nvPr/>
        </p:nvSpPr>
        <p:spPr>
          <a:xfrm>
            <a:off x="5680624" y="4477433"/>
            <a:ext cx="660283" cy="1270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9" name="직사각형 738"/>
          <p:cNvSpPr/>
          <p:nvPr/>
        </p:nvSpPr>
        <p:spPr>
          <a:xfrm>
            <a:off x="6498444" y="4274371"/>
            <a:ext cx="318048" cy="16668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0" name="직사각형 739"/>
          <p:cNvSpPr/>
          <p:nvPr/>
        </p:nvSpPr>
        <p:spPr>
          <a:xfrm>
            <a:off x="6840679" y="4275361"/>
            <a:ext cx="318048" cy="16668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1" name="직사각형 740"/>
          <p:cNvSpPr/>
          <p:nvPr/>
        </p:nvSpPr>
        <p:spPr>
          <a:xfrm>
            <a:off x="6498444" y="4473968"/>
            <a:ext cx="660283" cy="127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2" name="직사각형 741"/>
          <p:cNvSpPr/>
          <p:nvPr/>
        </p:nvSpPr>
        <p:spPr>
          <a:xfrm>
            <a:off x="6498444" y="3596132"/>
            <a:ext cx="318048" cy="127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3" name="직사각형 742"/>
          <p:cNvSpPr/>
          <p:nvPr/>
        </p:nvSpPr>
        <p:spPr>
          <a:xfrm>
            <a:off x="6498444" y="3757960"/>
            <a:ext cx="660283" cy="127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4" name="직사각형 743"/>
          <p:cNvSpPr/>
          <p:nvPr/>
        </p:nvSpPr>
        <p:spPr>
          <a:xfrm>
            <a:off x="6498444" y="3918798"/>
            <a:ext cx="318048" cy="16668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5" name="직사각형 744"/>
          <p:cNvSpPr/>
          <p:nvPr/>
        </p:nvSpPr>
        <p:spPr>
          <a:xfrm>
            <a:off x="6840679" y="3919788"/>
            <a:ext cx="318048" cy="16668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6" name="직사각형 745"/>
          <p:cNvSpPr/>
          <p:nvPr/>
        </p:nvSpPr>
        <p:spPr>
          <a:xfrm>
            <a:off x="6498444" y="4118395"/>
            <a:ext cx="660283" cy="127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7" name="직사각형 746"/>
          <p:cNvSpPr/>
          <p:nvPr/>
        </p:nvSpPr>
        <p:spPr>
          <a:xfrm>
            <a:off x="5680624" y="3957076"/>
            <a:ext cx="660283" cy="1270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8" name="직사각형 747"/>
          <p:cNvSpPr/>
          <p:nvPr/>
        </p:nvSpPr>
        <p:spPr>
          <a:xfrm>
            <a:off x="4995371" y="4868709"/>
            <a:ext cx="318048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9" name="직사각형 748"/>
          <p:cNvSpPr/>
          <p:nvPr/>
        </p:nvSpPr>
        <p:spPr>
          <a:xfrm>
            <a:off x="5666822" y="4878233"/>
            <a:ext cx="660283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0" name="직사각형 749"/>
          <p:cNvSpPr/>
          <p:nvPr/>
        </p:nvSpPr>
        <p:spPr>
          <a:xfrm>
            <a:off x="6725712" y="4872292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1" name="직사각형 750"/>
          <p:cNvSpPr/>
          <p:nvPr/>
        </p:nvSpPr>
        <p:spPr>
          <a:xfrm>
            <a:off x="7067947" y="4865044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4624224" y="4802457"/>
            <a:ext cx="44435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20ft:</a:t>
            </a:r>
            <a:endParaRPr lang="ko-KR" altLang="en-US" sz="1050" dirty="0"/>
          </a:p>
        </p:txBody>
      </p:sp>
      <p:sp>
        <p:nvSpPr>
          <p:cNvPr id="752" name="TextBox 751"/>
          <p:cNvSpPr txBox="1"/>
          <p:nvPr/>
        </p:nvSpPr>
        <p:spPr>
          <a:xfrm>
            <a:off x="5286240" y="4818001"/>
            <a:ext cx="44435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40ft:</a:t>
            </a:r>
            <a:endParaRPr lang="ko-KR" altLang="en-US" sz="1050" dirty="0"/>
          </a:p>
        </p:txBody>
      </p:sp>
      <p:sp>
        <p:nvSpPr>
          <p:cNvPr id="753" name="TextBox 752"/>
          <p:cNvSpPr txBox="1"/>
          <p:nvPr/>
        </p:nvSpPr>
        <p:spPr>
          <a:xfrm>
            <a:off x="6316348" y="4818001"/>
            <a:ext cx="48282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Twin:</a:t>
            </a:r>
            <a:endParaRPr lang="ko-KR" altLang="en-US" sz="1050" dirty="0"/>
          </a:p>
        </p:txBody>
      </p:sp>
      <p:sp>
        <p:nvSpPr>
          <p:cNvPr id="799" name="직사각형 798"/>
          <p:cNvSpPr/>
          <p:nvPr/>
        </p:nvSpPr>
        <p:spPr>
          <a:xfrm>
            <a:off x="10395037" y="1468416"/>
            <a:ext cx="223907" cy="7901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0" name="직사각형 799"/>
          <p:cNvSpPr/>
          <p:nvPr/>
        </p:nvSpPr>
        <p:spPr>
          <a:xfrm>
            <a:off x="10395037" y="1608226"/>
            <a:ext cx="466852" cy="7901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1" name="직사각형 800"/>
          <p:cNvSpPr/>
          <p:nvPr/>
        </p:nvSpPr>
        <p:spPr>
          <a:xfrm>
            <a:off x="10395987" y="1753168"/>
            <a:ext cx="223907" cy="7901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2" name="직사각형 801"/>
          <p:cNvSpPr/>
          <p:nvPr/>
        </p:nvSpPr>
        <p:spPr>
          <a:xfrm>
            <a:off x="10637982" y="1753168"/>
            <a:ext cx="223907" cy="7901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5182182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장비상관관계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0913743"/>
              </p:ext>
            </p:extLst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533400" y="434617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ko-KR" altLang="en-US" dirty="0"/>
          </a:p>
        </p:txBody>
      </p:sp>
      <p:sp>
        <p:nvSpPr>
          <p:cNvPr id="3" name="직사각형 2"/>
          <p:cNvSpPr/>
          <p:nvPr/>
        </p:nvSpPr>
        <p:spPr>
          <a:xfrm>
            <a:off x="260930" y="5573275"/>
            <a:ext cx="3560663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dirty="0" smtClean="0"/>
              <a:t>향후 요건 정의 후 진행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3059930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3301865"/>
              </p:ext>
            </p:extLst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검색 시간 설정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ex: </a:t>
                      </a:r>
                      <a:r>
                        <a:rPr lang="ko-KR" altLang="en-US" sz="800" baseline="0" smtClean="0">
                          <a:effectLst/>
                        </a:rPr>
                        <a:t>현재 시간 </a:t>
                      </a:r>
                      <a:r>
                        <a:rPr lang="en-US" altLang="ko-KR" sz="800" baseline="0" dirty="0" smtClean="0">
                          <a:effectLst/>
                        </a:rPr>
                        <a:t>pm 3: 40</a:t>
                      </a:r>
                      <a:r>
                        <a:rPr lang="ko-KR" altLang="en-US" sz="800" baseline="0" smtClean="0">
                          <a:effectLst/>
                        </a:rPr>
                        <a:t>분</a:t>
                      </a:r>
                      <a:r>
                        <a:rPr lang="en-US" altLang="ko-KR" sz="800" baseline="0" dirty="0" smtClean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 smtClean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Total : </a:t>
                      </a:r>
                      <a:r>
                        <a:rPr lang="ko-KR" altLang="en-US" sz="800" baseline="0" smtClean="0">
                          <a:effectLst/>
                        </a:rPr>
                        <a:t>전체 노드간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Key Node : key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Node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Block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Berth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Berth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: Block, Berth </a:t>
                      </a:r>
                      <a:r>
                        <a:rPr lang="ko-KR" altLang="en-US" sz="800" baseline="0" smtClean="0">
                          <a:effectLst/>
                        </a:rPr>
                        <a:t>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List box </a:t>
                      </a:r>
                      <a:r>
                        <a:rPr lang="ko-KR" altLang="en-US" sz="800" baseline="0" smtClean="0">
                          <a:effectLst/>
                        </a:rPr>
                        <a:t>활성화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750452043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6644214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5214928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최적 장비 </a:t>
            </a:r>
            <a:r>
              <a:rPr lang="ko-KR" altLang="en-US" sz="8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투입댓수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1886131"/>
            <a:ext cx="8755156" cy="46464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4136236"/>
              </p:ext>
            </p:extLst>
          </p:nvPr>
        </p:nvGraphicFramePr>
        <p:xfrm>
          <a:off x="9480802" y="851115"/>
          <a:ext cx="2637675" cy="555094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ko-KR" alt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입항 예정중인 </a:t>
                      </a: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Vessel Name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ETA(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도착예정시간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ETD(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출발예정시간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Toggle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스위치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Value: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Epuipment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값이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그래프로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입항 예정중인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info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ETA(Estimated Time of Arrival)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ETD(Estimated Time of Departure)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DS/LD(Job Type)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최적 투입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(QC/YT/TC)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예상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(Vessel)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CWP(Crane Working Plan)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투입 대수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150" name="모서리가 둥근 직사각형 149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직사각형 152"/>
          <p:cNvSpPr/>
          <p:nvPr/>
        </p:nvSpPr>
        <p:spPr>
          <a:xfrm>
            <a:off x="528698" y="1401927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VS1</a:t>
            </a:r>
            <a:endParaRPr lang="ko-KR" altLang="en-US" sz="600" b="1"/>
          </a:p>
        </p:txBody>
      </p:sp>
      <p:sp>
        <p:nvSpPr>
          <p:cNvPr id="155" name="직사각형 154"/>
          <p:cNvSpPr/>
          <p:nvPr/>
        </p:nvSpPr>
        <p:spPr>
          <a:xfrm>
            <a:off x="1268872" y="1400728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VS2</a:t>
            </a:r>
            <a:endParaRPr lang="ko-KR" altLang="en-US" sz="600" b="1"/>
          </a:p>
        </p:txBody>
      </p:sp>
      <p:sp>
        <p:nvSpPr>
          <p:cNvPr id="156" name="직사각형 155"/>
          <p:cNvSpPr/>
          <p:nvPr/>
        </p:nvSpPr>
        <p:spPr>
          <a:xfrm>
            <a:off x="2007659" y="1405406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VS3</a:t>
            </a:r>
            <a:endParaRPr lang="ko-KR" altLang="en-US" sz="600" b="1"/>
          </a:p>
        </p:txBody>
      </p:sp>
      <p:sp>
        <p:nvSpPr>
          <p:cNvPr id="164" name="직사각형 163"/>
          <p:cNvSpPr/>
          <p:nvPr/>
        </p:nvSpPr>
        <p:spPr>
          <a:xfrm>
            <a:off x="2700166" y="1406909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VS4</a:t>
            </a:r>
            <a:endParaRPr lang="ko-KR" altLang="en-US" sz="600" b="1"/>
          </a:p>
        </p:txBody>
      </p:sp>
      <p:graphicFrame>
        <p:nvGraphicFramePr>
          <p:cNvPr id="165" name="차트 164"/>
          <p:cNvGraphicFramePr/>
          <p:nvPr>
            <p:extLst>
              <p:ext uri="{D42A27DB-BD31-4B8C-83A1-F6EECF244321}">
                <p14:modId xmlns:p14="http://schemas.microsoft.com/office/powerpoint/2010/main" val="851537525"/>
              </p:ext>
            </p:extLst>
          </p:nvPr>
        </p:nvGraphicFramePr>
        <p:xfrm>
          <a:off x="4094310" y="1033398"/>
          <a:ext cx="4951265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172" name="모서리가 둥근 직사각형 171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모서리가 둥근 직사각형 173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직사각형 178"/>
          <p:cNvSpPr/>
          <p:nvPr/>
        </p:nvSpPr>
        <p:spPr>
          <a:xfrm>
            <a:off x="3421114" y="1405602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VS5</a:t>
            </a:r>
            <a:endParaRPr lang="ko-KR" altLang="en-US" sz="600" b="1"/>
          </a:p>
        </p:txBody>
      </p:sp>
      <p:pic>
        <p:nvPicPr>
          <p:cNvPr id="180" name="그림 17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181" name="모서리가 둥근 직사각형 180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4087725" y="100638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187" name="그룹 186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89" name="모서리가 둥근 직사각형 188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193" name="그룹 192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94" name="모서리가 둥근 직사각형 1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cxnSp>
        <p:nvCxnSpPr>
          <p:cNvPr id="197" name="직선 연결선 196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타원 277"/>
          <p:cNvSpPr/>
          <p:nvPr/>
        </p:nvSpPr>
        <p:spPr>
          <a:xfrm>
            <a:off x="263933" y="8709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0" name="타원 279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251917" y="11379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2" name="타원 28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530031" y="1547653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15:32</a:t>
            </a:r>
          </a:p>
          <a:p>
            <a:pPr algn="ctr"/>
            <a:r>
              <a:rPr lang="en-US" altLang="ko-KR" sz="600" b="1" dirty="0" smtClean="0"/>
              <a:t>04.10 20:40</a:t>
            </a:r>
            <a:endParaRPr lang="ko-KR" altLang="en-US" sz="600" b="1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370048" y="1604337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370042" y="1694822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1233142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15:40</a:t>
            </a:r>
          </a:p>
          <a:p>
            <a:pPr algn="ctr"/>
            <a:r>
              <a:rPr lang="en-US" altLang="ko-KR" sz="600" b="1" dirty="0" smtClean="0"/>
              <a:t>04.10 14:35</a:t>
            </a:r>
            <a:endParaRPr lang="ko-KR" altLang="en-US" sz="600" b="1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1073159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1073153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1" name="직사각형 290"/>
          <p:cNvSpPr/>
          <p:nvPr/>
        </p:nvSpPr>
        <p:spPr>
          <a:xfrm>
            <a:off x="1960951" y="1545396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15:42</a:t>
            </a:r>
          </a:p>
          <a:p>
            <a:pPr algn="ctr"/>
            <a:r>
              <a:rPr lang="en-US" altLang="ko-KR" sz="600" b="1" dirty="0" smtClean="0"/>
              <a:t>04.10 12:40</a:t>
            </a:r>
            <a:endParaRPr lang="ko-KR" altLang="en-US" sz="600" b="1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1800968" y="1602080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1800962" y="1692565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2683641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15:50</a:t>
            </a:r>
          </a:p>
          <a:p>
            <a:pPr algn="ctr"/>
            <a:r>
              <a:rPr lang="en-US" altLang="ko-KR" sz="600" b="1" dirty="0" smtClean="0"/>
              <a:t>04.09 22:40</a:t>
            </a:r>
            <a:endParaRPr lang="ko-KR" altLang="en-US" sz="600" b="1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2523658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2523652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3397230" y="153769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15:55</a:t>
            </a:r>
          </a:p>
          <a:p>
            <a:pPr algn="ctr"/>
            <a:r>
              <a:rPr lang="en-US" altLang="ko-KR" sz="600" b="1" dirty="0" smtClean="0"/>
              <a:t>04.09 20:20</a:t>
            </a:r>
            <a:endParaRPr lang="ko-KR" altLang="en-US" sz="600" b="1"/>
          </a:p>
        </p:txBody>
      </p:sp>
      <p:sp>
        <p:nvSpPr>
          <p:cNvPr id="299" name="모서리가 둥근 직사각형 298"/>
          <p:cNvSpPr/>
          <p:nvPr/>
        </p:nvSpPr>
        <p:spPr>
          <a:xfrm>
            <a:off x="3237247" y="159437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3237241" y="168486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8530334" y="88203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282794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668107" y="847194"/>
            <a:ext cx="57740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Productivity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8050144" y="847172"/>
            <a:ext cx="553357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Equipment </a:t>
            </a:r>
            <a:endParaRPr lang="ko-KR" altLang="en-US" sz="700" b="1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6123791"/>
              </p:ext>
            </p:extLst>
          </p:nvPr>
        </p:nvGraphicFramePr>
        <p:xfrm>
          <a:off x="466307" y="1973588"/>
          <a:ext cx="8508622" cy="439676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1980"/>
                <a:gridCol w="423828"/>
                <a:gridCol w="298456"/>
                <a:gridCol w="333978"/>
                <a:gridCol w="6850380"/>
              </a:tblGrid>
              <a:tr h="157129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15:32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20:40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1500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76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900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장비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1540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14:35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1100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장비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15:42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12:40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600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장비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10" name="차트 309"/>
          <p:cNvGraphicFramePr/>
          <p:nvPr>
            <p:extLst>
              <p:ext uri="{D42A27DB-BD31-4B8C-83A1-F6EECF244321}">
                <p14:modId xmlns:p14="http://schemas.microsoft.com/office/powerpoint/2010/main" val="212115913"/>
              </p:ext>
            </p:extLst>
          </p:nvPr>
        </p:nvGraphicFramePr>
        <p:xfrm>
          <a:off x="2184099" y="273689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2" y="2004124"/>
            <a:ext cx="6734055" cy="495244"/>
          </a:xfrm>
          <a:prstGeom prst="rect">
            <a:avLst/>
          </a:prstGeom>
        </p:spPr>
      </p:pic>
      <p:sp>
        <p:nvSpPr>
          <p:cNvPr id="313" name="TextBox 312"/>
          <p:cNvSpPr txBox="1"/>
          <p:nvPr/>
        </p:nvSpPr>
        <p:spPr>
          <a:xfrm>
            <a:off x="3551398" y="2537104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10" name="직사각형 9"/>
          <p:cNvSpPr/>
          <p:nvPr/>
        </p:nvSpPr>
        <p:spPr>
          <a:xfrm>
            <a:off x="3795876" y="2593516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4224504" y="2591131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직사각형 314"/>
          <p:cNvSpPr/>
          <p:nvPr/>
        </p:nvSpPr>
        <p:spPr>
          <a:xfrm>
            <a:off x="4645989" y="2594025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6" name="차트 315"/>
          <p:cNvGraphicFramePr/>
          <p:nvPr>
            <p:extLst>
              <p:ext uri="{D42A27DB-BD31-4B8C-83A1-F6EECF244321}">
                <p14:modId xmlns:p14="http://schemas.microsoft.com/office/powerpoint/2010/main" val="231227415"/>
              </p:ext>
            </p:extLst>
          </p:nvPr>
        </p:nvGraphicFramePr>
        <p:xfrm>
          <a:off x="2184100" y="423714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317" name="그림 3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1" y="3466736"/>
            <a:ext cx="6734055" cy="495244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3551397" y="4014956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19" name="직사각형 318"/>
          <p:cNvSpPr/>
          <p:nvPr/>
        </p:nvSpPr>
        <p:spPr>
          <a:xfrm>
            <a:off x="3795875" y="4071368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4224503" y="4068983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직사각형 320"/>
          <p:cNvSpPr/>
          <p:nvPr/>
        </p:nvSpPr>
        <p:spPr>
          <a:xfrm>
            <a:off x="4645988" y="4071877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>
            <p:extLst>
              <p:ext uri="{D42A27DB-BD31-4B8C-83A1-F6EECF244321}">
                <p14:modId xmlns:p14="http://schemas.microsoft.com/office/powerpoint/2010/main" val="79982001"/>
              </p:ext>
            </p:extLst>
          </p:nvPr>
        </p:nvGraphicFramePr>
        <p:xfrm>
          <a:off x="2198205" y="5681605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pic>
        <p:nvPicPr>
          <p:cNvPr id="335" name="그림 33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98206" y="4926438"/>
            <a:ext cx="6734055" cy="495244"/>
          </a:xfrm>
          <a:prstGeom prst="rect">
            <a:avLst/>
          </a:prstGeom>
        </p:spPr>
      </p:pic>
      <p:sp>
        <p:nvSpPr>
          <p:cNvPr id="336" name="TextBox 335"/>
          <p:cNvSpPr txBox="1"/>
          <p:nvPr/>
        </p:nvSpPr>
        <p:spPr>
          <a:xfrm>
            <a:off x="3565502" y="5482278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37" name="직사각형 336"/>
          <p:cNvSpPr/>
          <p:nvPr/>
        </p:nvSpPr>
        <p:spPr>
          <a:xfrm>
            <a:off x="3809980" y="5538690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직사각형 337"/>
          <p:cNvSpPr/>
          <p:nvPr/>
        </p:nvSpPr>
        <p:spPr>
          <a:xfrm>
            <a:off x="4238608" y="5536305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직사각형 338"/>
          <p:cNvSpPr/>
          <p:nvPr/>
        </p:nvSpPr>
        <p:spPr>
          <a:xfrm>
            <a:off x="4660093" y="5539199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TextBox 339"/>
          <p:cNvSpPr txBox="1"/>
          <p:nvPr/>
        </p:nvSpPr>
        <p:spPr>
          <a:xfrm>
            <a:off x="2424593" y="24613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8619653" y="24689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21:00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2432213" y="39243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8627273" y="393196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15:00</a:t>
            </a:r>
            <a:endParaRPr lang="ko-KR" altLang="en-US" sz="600"/>
          </a:p>
        </p:txBody>
      </p:sp>
      <p:sp>
        <p:nvSpPr>
          <p:cNvPr id="344" name="TextBox 343"/>
          <p:cNvSpPr txBox="1"/>
          <p:nvPr/>
        </p:nvSpPr>
        <p:spPr>
          <a:xfrm>
            <a:off x="2439833" y="53950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8634893" y="54026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13:00</a:t>
            </a:r>
            <a:endParaRPr lang="ko-KR" altLang="en-US" sz="600"/>
          </a:p>
        </p:txBody>
      </p:sp>
      <p:sp>
        <p:nvSpPr>
          <p:cNvPr id="346" name="타원 345"/>
          <p:cNvSpPr/>
          <p:nvPr/>
        </p:nvSpPr>
        <p:spPr>
          <a:xfrm>
            <a:off x="7910051" y="8535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7" name="타원 346"/>
          <p:cNvSpPr/>
          <p:nvPr/>
        </p:nvSpPr>
        <p:spPr>
          <a:xfrm>
            <a:off x="10457959" y="25011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8" name="타원 347"/>
          <p:cNvSpPr/>
          <p:nvPr/>
        </p:nvSpPr>
        <p:spPr>
          <a:xfrm>
            <a:off x="370042" y="19520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9000951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최적 장비 </a:t>
            </a:r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투입댓수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1886132"/>
            <a:ext cx="8755156" cy="452228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4063459"/>
              </p:ext>
            </p:extLst>
          </p:nvPr>
        </p:nvGraphicFramePr>
        <p:xfrm>
          <a:off x="9488422" y="851115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Toggle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스위치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값이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그래프로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150" name="모서리가 둥근 직사각형 149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직사각형 152"/>
          <p:cNvSpPr/>
          <p:nvPr/>
        </p:nvSpPr>
        <p:spPr>
          <a:xfrm>
            <a:off x="528698" y="1401927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VS1</a:t>
            </a:r>
            <a:endParaRPr lang="ko-KR" altLang="en-US" sz="600" b="1"/>
          </a:p>
        </p:txBody>
      </p:sp>
      <p:sp>
        <p:nvSpPr>
          <p:cNvPr id="155" name="직사각형 154"/>
          <p:cNvSpPr/>
          <p:nvPr/>
        </p:nvSpPr>
        <p:spPr>
          <a:xfrm>
            <a:off x="1268872" y="1400728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VS2</a:t>
            </a:r>
            <a:endParaRPr lang="ko-KR" altLang="en-US" sz="600" b="1"/>
          </a:p>
        </p:txBody>
      </p:sp>
      <p:sp>
        <p:nvSpPr>
          <p:cNvPr id="156" name="직사각형 155"/>
          <p:cNvSpPr/>
          <p:nvPr/>
        </p:nvSpPr>
        <p:spPr>
          <a:xfrm>
            <a:off x="2007659" y="1405406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VS3</a:t>
            </a:r>
            <a:endParaRPr lang="ko-KR" altLang="en-US" sz="600" b="1"/>
          </a:p>
        </p:txBody>
      </p:sp>
      <p:sp>
        <p:nvSpPr>
          <p:cNvPr id="164" name="직사각형 163"/>
          <p:cNvSpPr/>
          <p:nvPr/>
        </p:nvSpPr>
        <p:spPr>
          <a:xfrm>
            <a:off x="2700166" y="1406909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VS4</a:t>
            </a:r>
            <a:endParaRPr lang="ko-KR" altLang="en-US" sz="600" b="1"/>
          </a:p>
        </p:txBody>
      </p:sp>
      <p:graphicFrame>
        <p:nvGraphicFramePr>
          <p:cNvPr id="165" name="차트 164"/>
          <p:cNvGraphicFramePr/>
          <p:nvPr>
            <p:extLst>
              <p:ext uri="{D42A27DB-BD31-4B8C-83A1-F6EECF244321}">
                <p14:modId xmlns:p14="http://schemas.microsoft.com/office/powerpoint/2010/main" val="2428930168"/>
              </p:ext>
            </p:extLst>
          </p:nvPr>
        </p:nvGraphicFramePr>
        <p:xfrm>
          <a:off x="4094310" y="1033398"/>
          <a:ext cx="4951265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172" name="모서리가 둥근 직사각형 171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모서리가 둥근 직사각형 173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직사각형 178"/>
          <p:cNvSpPr/>
          <p:nvPr/>
        </p:nvSpPr>
        <p:spPr>
          <a:xfrm>
            <a:off x="3421114" y="1405602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VS5</a:t>
            </a:r>
            <a:endParaRPr lang="ko-KR" altLang="en-US" sz="600" b="1"/>
          </a:p>
        </p:txBody>
      </p:sp>
      <p:pic>
        <p:nvPicPr>
          <p:cNvPr id="180" name="그림 17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181" name="모서리가 둥근 직사각형 180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4087725" y="100638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187" name="그룹 186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89" name="모서리가 둥근 직사각형 188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193" name="그룹 192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94" name="모서리가 둥근 직사각형 1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cxnSp>
        <p:nvCxnSpPr>
          <p:cNvPr id="197" name="직선 연결선 196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타원 28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530031" y="1547653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15:32</a:t>
            </a:r>
          </a:p>
          <a:p>
            <a:pPr algn="ctr"/>
            <a:r>
              <a:rPr lang="en-US" altLang="ko-KR" sz="600" b="1" dirty="0" smtClean="0"/>
              <a:t>04.10 20:40</a:t>
            </a:r>
            <a:endParaRPr lang="ko-KR" altLang="en-US" sz="600" b="1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370048" y="1604337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370042" y="1694822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1233142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15:40</a:t>
            </a:r>
          </a:p>
          <a:p>
            <a:pPr algn="ctr"/>
            <a:r>
              <a:rPr lang="en-US" altLang="ko-KR" sz="600" b="1" dirty="0" smtClean="0"/>
              <a:t>04.10 14:35</a:t>
            </a:r>
            <a:endParaRPr lang="ko-KR" altLang="en-US" sz="600" b="1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1073159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1073153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1" name="직사각형 290"/>
          <p:cNvSpPr/>
          <p:nvPr/>
        </p:nvSpPr>
        <p:spPr>
          <a:xfrm>
            <a:off x="1960951" y="1545396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15:42</a:t>
            </a:r>
          </a:p>
          <a:p>
            <a:pPr algn="ctr"/>
            <a:r>
              <a:rPr lang="en-US" altLang="ko-KR" sz="600" b="1" dirty="0" smtClean="0"/>
              <a:t>04.10 12:40</a:t>
            </a:r>
            <a:endParaRPr lang="ko-KR" altLang="en-US" sz="600" b="1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1800968" y="1602080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1800962" y="1692565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2683641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15:50</a:t>
            </a:r>
          </a:p>
          <a:p>
            <a:pPr algn="ctr"/>
            <a:r>
              <a:rPr lang="en-US" altLang="ko-KR" sz="600" b="1" dirty="0" smtClean="0"/>
              <a:t>04.09 22:40</a:t>
            </a:r>
            <a:endParaRPr lang="ko-KR" altLang="en-US" sz="600" b="1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2523658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2523652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3397230" y="153769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15:55</a:t>
            </a:r>
          </a:p>
          <a:p>
            <a:pPr algn="ctr"/>
            <a:r>
              <a:rPr lang="en-US" altLang="ko-KR" sz="600" b="1" dirty="0" smtClean="0"/>
              <a:t>04.09 20:20</a:t>
            </a:r>
            <a:endParaRPr lang="ko-KR" altLang="en-US" sz="600" b="1"/>
          </a:p>
        </p:txBody>
      </p:sp>
      <p:sp>
        <p:nvSpPr>
          <p:cNvPr id="299" name="모서리가 둥근 직사각형 298"/>
          <p:cNvSpPr/>
          <p:nvPr/>
        </p:nvSpPr>
        <p:spPr>
          <a:xfrm>
            <a:off x="3237247" y="159437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3237241" y="168486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8530334" y="88203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0774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668107" y="847194"/>
            <a:ext cx="57740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Productivity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8050144" y="847172"/>
            <a:ext cx="553357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Equipment </a:t>
            </a:r>
            <a:endParaRPr lang="ko-KR" altLang="en-US" sz="700" b="1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6227438"/>
              </p:ext>
            </p:extLst>
          </p:nvPr>
        </p:nvGraphicFramePr>
        <p:xfrm>
          <a:off x="466307" y="1973588"/>
          <a:ext cx="8508622" cy="42990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1980"/>
                <a:gridCol w="423828"/>
                <a:gridCol w="298456"/>
                <a:gridCol w="333978"/>
                <a:gridCol w="6850380"/>
              </a:tblGrid>
              <a:tr h="157129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15:32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20:40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1500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204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900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장비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1540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14:35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1100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장비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15:42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12:40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600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장비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10" name="차트 309"/>
          <p:cNvGraphicFramePr/>
          <p:nvPr>
            <p:extLst/>
          </p:nvPr>
        </p:nvGraphicFramePr>
        <p:xfrm>
          <a:off x="2184101" y="2705951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2" y="2004124"/>
            <a:ext cx="6734055" cy="495244"/>
          </a:xfrm>
          <a:prstGeom prst="rect">
            <a:avLst/>
          </a:prstGeom>
        </p:spPr>
      </p:pic>
      <p:sp>
        <p:nvSpPr>
          <p:cNvPr id="313" name="TextBox 312"/>
          <p:cNvSpPr txBox="1"/>
          <p:nvPr/>
        </p:nvSpPr>
        <p:spPr>
          <a:xfrm>
            <a:off x="3551398" y="2537104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10" name="직사각형 9"/>
          <p:cNvSpPr/>
          <p:nvPr/>
        </p:nvSpPr>
        <p:spPr>
          <a:xfrm>
            <a:off x="3795876" y="2593516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4224504" y="2591131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직사각형 314"/>
          <p:cNvSpPr/>
          <p:nvPr/>
        </p:nvSpPr>
        <p:spPr>
          <a:xfrm>
            <a:off x="4645989" y="2594025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6" name="차트 315"/>
          <p:cNvGraphicFramePr/>
          <p:nvPr>
            <p:extLst/>
          </p:nvPr>
        </p:nvGraphicFramePr>
        <p:xfrm>
          <a:off x="2184100" y="412284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317" name="그림 3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1" y="3352436"/>
            <a:ext cx="6734055" cy="495244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3551397" y="3931136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19" name="직사각형 318"/>
          <p:cNvSpPr/>
          <p:nvPr/>
        </p:nvSpPr>
        <p:spPr>
          <a:xfrm>
            <a:off x="3795875" y="3987548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4224503" y="3985163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직사각형 320"/>
          <p:cNvSpPr/>
          <p:nvPr/>
        </p:nvSpPr>
        <p:spPr>
          <a:xfrm>
            <a:off x="4645988" y="3988057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>
            <p:extLst/>
          </p:nvPr>
        </p:nvGraphicFramePr>
        <p:xfrm>
          <a:off x="2198205" y="5567305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pic>
        <p:nvPicPr>
          <p:cNvPr id="335" name="그림 33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98206" y="4819758"/>
            <a:ext cx="6734055" cy="495244"/>
          </a:xfrm>
          <a:prstGeom prst="rect">
            <a:avLst/>
          </a:prstGeom>
        </p:spPr>
      </p:pic>
      <p:sp>
        <p:nvSpPr>
          <p:cNvPr id="336" name="TextBox 335"/>
          <p:cNvSpPr txBox="1"/>
          <p:nvPr/>
        </p:nvSpPr>
        <p:spPr>
          <a:xfrm>
            <a:off x="3565502" y="5398458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37" name="직사각형 336"/>
          <p:cNvSpPr/>
          <p:nvPr/>
        </p:nvSpPr>
        <p:spPr>
          <a:xfrm>
            <a:off x="3809980" y="5454870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직사각형 337"/>
          <p:cNvSpPr/>
          <p:nvPr/>
        </p:nvSpPr>
        <p:spPr>
          <a:xfrm>
            <a:off x="4238608" y="5452485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직사각형 338"/>
          <p:cNvSpPr/>
          <p:nvPr/>
        </p:nvSpPr>
        <p:spPr>
          <a:xfrm>
            <a:off x="4660093" y="5455379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TextBox 339"/>
          <p:cNvSpPr txBox="1"/>
          <p:nvPr/>
        </p:nvSpPr>
        <p:spPr>
          <a:xfrm>
            <a:off x="2424593" y="24613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8619653" y="24689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21:00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2432213" y="38100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8627273" y="381766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15:00</a:t>
            </a:r>
            <a:endParaRPr lang="ko-KR" altLang="en-US" sz="600"/>
          </a:p>
        </p:txBody>
      </p:sp>
      <p:sp>
        <p:nvSpPr>
          <p:cNvPr id="344" name="TextBox 343"/>
          <p:cNvSpPr txBox="1"/>
          <p:nvPr/>
        </p:nvSpPr>
        <p:spPr>
          <a:xfrm>
            <a:off x="2439833" y="52883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8634893" y="52959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13:00</a:t>
            </a:r>
            <a:endParaRPr lang="ko-KR" altLang="en-US" sz="600"/>
          </a:p>
        </p:txBody>
      </p:sp>
      <p:sp>
        <p:nvSpPr>
          <p:cNvPr id="346" name="타원 345"/>
          <p:cNvSpPr/>
          <p:nvPr/>
        </p:nvSpPr>
        <p:spPr>
          <a:xfrm>
            <a:off x="7910051" y="8535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7" name="타원 346"/>
          <p:cNvSpPr/>
          <p:nvPr/>
        </p:nvSpPr>
        <p:spPr>
          <a:xfrm>
            <a:off x="10479136" y="11414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7632008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490004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흐름 분석 대상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선박작업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(Default Value), 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Start Date ~ End Date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검색 버튼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smtClean="0">
                          <a:effectLst/>
                        </a:rPr>
                        <a:t>해당 날짜 구간에 작업한 </a:t>
                      </a:r>
                      <a:r>
                        <a:rPr lang="en-US" altLang="ko-KR" sz="800" baseline="0" dirty="0" smtClean="0">
                          <a:effectLst/>
                        </a:rPr>
                        <a:t>Vessel List </a:t>
                      </a:r>
                      <a:r>
                        <a:rPr lang="ko-KR" altLang="en-US" sz="800" baseline="0" smtClean="0">
                          <a:effectLst/>
                        </a:rPr>
                        <a:t>선택 팝업 창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:       </a:t>
                      </a:r>
                      <a:r>
                        <a:rPr lang="ko-KR" altLang="en-US" sz="800" baseline="0" smtClean="0">
                          <a:effectLst/>
                        </a:rPr>
                        <a:t>에서 선택한 해당 날짜 구간에 작업한 </a:t>
                      </a:r>
                      <a:r>
                        <a:rPr lang="en-US" altLang="ko-KR" sz="800" baseline="0" dirty="0" smtClean="0">
                          <a:effectLst/>
                        </a:rPr>
                        <a:t>Vessel List </a:t>
                      </a:r>
                      <a:r>
                        <a:rPr lang="ko-KR" altLang="en-US" sz="800" baseline="0" smtClean="0">
                          <a:effectLst/>
                        </a:rPr>
                        <a:t>선택 팝업 창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Vessel 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타입 미 설정 시 작업타입 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작업타입 선택 팝업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타입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작업 타입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타입 선택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작업에 할당된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sp>
        <p:nvSpPr>
          <p:cNvPr id="347" name="타원 346"/>
          <p:cNvSpPr/>
          <p:nvPr/>
        </p:nvSpPr>
        <p:spPr>
          <a:xfrm>
            <a:off x="945304" y="8292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2795821" y="7918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40" name="모서리가 둥근 직사각형 23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12" name="직사각형 711"/>
          <p:cNvSpPr/>
          <p:nvPr/>
        </p:nvSpPr>
        <p:spPr>
          <a:xfrm>
            <a:off x="795643" y="2635152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3" name="직사각형 712"/>
          <p:cNvSpPr/>
          <p:nvPr/>
        </p:nvSpPr>
        <p:spPr>
          <a:xfrm>
            <a:off x="803263" y="2670369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</a:t>
            </a:r>
            <a:r>
              <a:rPr lang="ko-KR" altLang="en-US" sz="700" b="1" smtClean="0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14" name="직사각형 713"/>
          <p:cNvSpPr/>
          <p:nvPr/>
        </p:nvSpPr>
        <p:spPr>
          <a:xfrm>
            <a:off x="881126" y="302184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5" name="직사각형 714"/>
          <p:cNvSpPr/>
          <p:nvPr/>
        </p:nvSpPr>
        <p:spPr>
          <a:xfrm>
            <a:off x="968538" y="3062355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716" name="직사각형 715"/>
          <p:cNvSpPr/>
          <p:nvPr/>
        </p:nvSpPr>
        <p:spPr>
          <a:xfrm>
            <a:off x="968661" y="3199041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HJNC2011</a:t>
            </a:r>
            <a:endParaRPr lang="ko-KR" altLang="en-US" sz="600"/>
          </a:p>
        </p:txBody>
      </p:sp>
      <p:sp>
        <p:nvSpPr>
          <p:cNvPr id="717" name="직사각형 716"/>
          <p:cNvSpPr/>
          <p:nvPr/>
        </p:nvSpPr>
        <p:spPr>
          <a:xfrm>
            <a:off x="968089" y="3337795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718" name="직사각형 717"/>
          <p:cNvSpPr/>
          <p:nvPr/>
        </p:nvSpPr>
        <p:spPr>
          <a:xfrm>
            <a:off x="966316" y="3484193"/>
            <a:ext cx="559769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HMM15833</a:t>
            </a:r>
            <a:endParaRPr lang="ko-KR" altLang="en-US" sz="600"/>
          </a:p>
        </p:txBody>
      </p:sp>
      <p:sp>
        <p:nvSpPr>
          <p:cNvPr id="719" name="직사각형 718"/>
          <p:cNvSpPr/>
          <p:nvPr/>
        </p:nvSpPr>
        <p:spPr>
          <a:xfrm>
            <a:off x="966315" y="3630801"/>
            <a:ext cx="559769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HMM15833</a:t>
            </a:r>
            <a:endParaRPr lang="ko-KR" altLang="en-US" sz="600"/>
          </a:p>
        </p:txBody>
      </p:sp>
      <p:sp>
        <p:nvSpPr>
          <p:cNvPr id="720" name="직사각형 719"/>
          <p:cNvSpPr/>
          <p:nvPr/>
        </p:nvSpPr>
        <p:spPr>
          <a:xfrm>
            <a:off x="953804" y="311602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1" name="직사각형 720"/>
          <p:cNvSpPr/>
          <p:nvPr/>
        </p:nvSpPr>
        <p:spPr>
          <a:xfrm>
            <a:off x="953804" y="325788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2" name="직사각형 721"/>
          <p:cNvSpPr/>
          <p:nvPr/>
        </p:nvSpPr>
        <p:spPr>
          <a:xfrm>
            <a:off x="953803" y="339447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3" name="직사각형 722"/>
          <p:cNvSpPr/>
          <p:nvPr/>
        </p:nvSpPr>
        <p:spPr>
          <a:xfrm>
            <a:off x="953803" y="354341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4" name="직사각형 723"/>
          <p:cNvSpPr/>
          <p:nvPr/>
        </p:nvSpPr>
        <p:spPr>
          <a:xfrm>
            <a:off x="953802" y="368000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5" name="직사각형 724"/>
          <p:cNvSpPr/>
          <p:nvPr/>
        </p:nvSpPr>
        <p:spPr>
          <a:xfrm>
            <a:off x="803263" y="283333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5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26" name="직사각형 725"/>
          <p:cNvSpPr/>
          <p:nvPr/>
        </p:nvSpPr>
        <p:spPr>
          <a:xfrm>
            <a:off x="1783904" y="302184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7" name="직사각형 726"/>
          <p:cNvSpPr/>
          <p:nvPr/>
        </p:nvSpPr>
        <p:spPr>
          <a:xfrm>
            <a:off x="1871316" y="3062355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728" name="직사각형 727"/>
          <p:cNvSpPr/>
          <p:nvPr/>
        </p:nvSpPr>
        <p:spPr>
          <a:xfrm>
            <a:off x="1871439" y="3199041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HJNC2011</a:t>
            </a:r>
            <a:endParaRPr lang="ko-KR" altLang="en-US" sz="600"/>
          </a:p>
        </p:txBody>
      </p:sp>
      <p:sp>
        <p:nvSpPr>
          <p:cNvPr id="729" name="직사각형 728"/>
          <p:cNvSpPr/>
          <p:nvPr/>
        </p:nvSpPr>
        <p:spPr>
          <a:xfrm>
            <a:off x="1870867" y="3337795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730" name="직사각형 729"/>
          <p:cNvSpPr/>
          <p:nvPr/>
        </p:nvSpPr>
        <p:spPr>
          <a:xfrm>
            <a:off x="1706041" y="283333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31" name="TextBox 730"/>
          <p:cNvSpPr txBox="1"/>
          <p:nvPr/>
        </p:nvSpPr>
        <p:spPr>
          <a:xfrm>
            <a:off x="876870" y="305566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2" name="TextBox 731"/>
          <p:cNvSpPr txBox="1"/>
          <p:nvPr/>
        </p:nvSpPr>
        <p:spPr>
          <a:xfrm>
            <a:off x="876861" y="319853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3" name="TextBox 732"/>
          <p:cNvSpPr txBox="1"/>
          <p:nvPr/>
        </p:nvSpPr>
        <p:spPr>
          <a:xfrm>
            <a:off x="876859" y="333664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4" name="직사각형 733"/>
          <p:cNvSpPr/>
          <p:nvPr/>
        </p:nvSpPr>
        <p:spPr>
          <a:xfrm>
            <a:off x="1851591" y="312271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5" name="직사각형 734"/>
          <p:cNvSpPr/>
          <p:nvPr/>
        </p:nvSpPr>
        <p:spPr>
          <a:xfrm>
            <a:off x="1851591" y="326457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6" name="직사각형 735"/>
          <p:cNvSpPr/>
          <p:nvPr/>
        </p:nvSpPr>
        <p:spPr>
          <a:xfrm>
            <a:off x="1851590" y="340116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7" name="TextBox 736"/>
          <p:cNvSpPr txBox="1"/>
          <p:nvPr/>
        </p:nvSpPr>
        <p:spPr>
          <a:xfrm>
            <a:off x="1774657" y="306235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8" name="TextBox 737"/>
          <p:cNvSpPr txBox="1"/>
          <p:nvPr/>
        </p:nvSpPr>
        <p:spPr>
          <a:xfrm>
            <a:off x="1774648" y="320522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9" name="TextBox 738"/>
          <p:cNvSpPr txBox="1"/>
          <p:nvPr/>
        </p:nvSpPr>
        <p:spPr>
          <a:xfrm>
            <a:off x="1774646" y="33433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40" name="TextBox 739"/>
          <p:cNvSpPr txBox="1"/>
          <p:nvPr/>
        </p:nvSpPr>
        <p:spPr>
          <a:xfrm>
            <a:off x="2508972" y="2566984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741" name="모서리가 둥근 직사각형 740"/>
          <p:cNvSpPr/>
          <p:nvPr/>
        </p:nvSpPr>
        <p:spPr>
          <a:xfrm>
            <a:off x="1858428" y="395935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42" name="모서리가 둥근 직사각형 741"/>
          <p:cNvSpPr/>
          <p:nvPr/>
        </p:nvSpPr>
        <p:spPr>
          <a:xfrm>
            <a:off x="2273927" y="395935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43" name="타원 742"/>
          <p:cNvSpPr/>
          <p:nvPr/>
        </p:nvSpPr>
        <p:spPr>
          <a:xfrm>
            <a:off x="713263" y="25657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4" name="타원 743"/>
          <p:cNvSpPr/>
          <p:nvPr/>
        </p:nvSpPr>
        <p:spPr>
          <a:xfrm>
            <a:off x="788993" y="29660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5" name="타원 744"/>
          <p:cNvSpPr/>
          <p:nvPr/>
        </p:nvSpPr>
        <p:spPr>
          <a:xfrm>
            <a:off x="1704512" y="299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6" name="타원 745"/>
          <p:cNvSpPr/>
          <p:nvPr/>
        </p:nvSpPr>
        <p:spPr>
          <a:xfrm>
            <a:off x="1744163" y="38667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7" name="타원 746"/>
          <p:cNvSpPr/>
          <p:nvPr/>
        </p:nvSpPr>
        <p:spPr>
          <a:xfrm>
            <a:off x="2193127" y="38873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8" name="타원 747"/>
          <p:cNvSpPr/>
          <p:nvPr/>
        </p:nvSpPr>
        <p:spPr>
          <a:xfrm>
            <a:off x="2431242" y="25441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4" name="타원 753"/>
          <p:cNvSpPr/>
          <p:nvPr/>
        </p:nvSpPr>
        <p:spPr>
          <a:xfrm>
            <a:off x="791550" y="10584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5" name="타원 754"/>
          <p:cNvSpPr/>
          <p:nvPr/>
        </p:nvSpPr>
        <p:spPr>
          <a:xfrm>
            <a:off x="9806574" y="2009729"/>
            <a:ext cx="148760" cy="14876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6" name="타원 755"/>
          <p:cNvSpPr/>
          <p:nvPr/>
        </p:nvSpPr>
        <p:spPr>
          <a:xfrm>
            <a:off x="1524896" y="10654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7" name="직사각형 756"/>
          <p:cNvSpPr/>
          <p:nvPr/>
        </p:nvSpPr>
        <p:spPr>
          <a:xfrm>
            <a:off x="2945050" y="2647817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8" name="직사각형 757"/>
          <p:cNvSpPr/>
          <p:nvPr/>
        </p:nvSpPr>
        <p:spPr>
          <a:xfrm>
            <a:off x="2952670" y="2683034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작업 타입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59" name="직사각형 758"/>
          <p:cNvSpPr/>
          <p:nvPr/>
        </p:nvSpPr>
        <p:spPr>
          <a:xfrm>
            <a:off x="3030533" y="303450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0" name="직사각형 759"/>
          <p:cNvSpPr/>
          <p:nvPr/>
        </p:nvSpPr>
        <p:spPr>
          <a:xfrm>
            <a:off x="3117945" y="3075020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761" name="직사각형 760"/>
          <p:cNvSpPr/>
          <p:nvPr/>
        </p:nvSpPr>
        <p:spPr>
          <a:xfrm>
            <a:off x="3118068" y="3211706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762" name="직사각형 761"/>
          <p:cNvSpPr/>
          <p:nvPr/>
        </p:nvSpPr>
        <p:spPr>
          <a:xfrm>
            <a:off x="3103211" y="312868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3" name="직사각형 762"/>
          <p:cNvSpPr/>
          <p:nvPr/>
        </p:nvSpPr>
        <p:spPr>
          <a:xfrm>
            <a:off x="3103211" y="327054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4" name="직사각형 763"/>
          <p:cNvSpPr/>
          <p:nvPr/>
        </p:nvSpPr>
        <p:spPr>
          <a:xfrm>
            <a:off x="2952670" y="284600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65" name="직사각형 764"/>
          <p:cNvSpPr/>
          <p:nvPr/>
        </p:nvSpPr>
        <p:spPr>
          <a:xfrm>
            <a:off x="3933311" y="303450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8" name="직사각형 767"/>
          <p:cNvSpPr/>
          <p:nvPr/>
        </p:nvSpPr>
        <p:spPr>
          <a:xfrm>
            <a:off x="3855448" y="284600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69" name="TextBox 768"/>
          <p:cNvSpPr txBox="1"/>
          <p:nvPr/>
        </p:nvSpPr>
        <p:spPr>
          <a:xfrm>
            <a:off x="3026277" y="306832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0" name="TextBox 769"/>
          <p:cNvSpPr txBox="1"/>
          <p:nvPr/>
        </p:nvSpPr>
        <p:spPr>
          <a:xfrm>
            <a:off x="3026268" y="321120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1" name="직사각형 770"/>
          <p:cNvSpPr/>
          <p:nvPr/>
        </p:nvSpPr>
        <p:spPr>
          <a:xfrm>
            <a:off x="4000998" y="313537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2" name="직사각형 771"/>
          <p:cNvSpPr/>
          <p:nvPr/>
        </p:nvSpPr>
        <p:spPr>
          <a:xfrm>
            <a:off x="4000998" y="327723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3" name="TextBox 772"/>
          <p:cNvSpPr txBox="1"/>
          <p:nvPr/>
        </p:nvSpPr>
        <p:spPr>
          <a:xfrm>
            <a:off x="3924064" y="30750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4" name="TextBox 773"/>
          <p:cNvSpPr txBox="1"/>
          <p:nvPr/>
        </p:nvSpPr>
        <p:spPr>
          <a:xfrm>
            <a:off x="3924055" y="32178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5" name="TextBox 774"/>
          <p:cNvSpPr txBox="1"/>
          <p:nvPr/>
        </p:nvSpPr>
        <p:spPr>
          <a:xfrm>
            <a:off x="4658379" y="2579649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776" name="모서리가 둥근 직사각형 775"/>
          <p:cNvSpPr/>
          <p:nvPr/>
        </p:nvSpPr>
        <p:spPr>
          <a:xfrm>
            <a:off x="4007835" y="397201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77" name="모서리가 둥근 직사각형 776"/>
          <p:cNvSpPr/>
          <p:nvPr/>
        </p:nvSpPr>
        <p:spPr>
          <a:xfrm>
            <a:off x="4423334" y="397201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78" name="타원 777"/>
          <p:cNvSpPr/>
          <p:nvPr/>
        </p:nvSpPr>
        <p:spPr>
          <a:xfrm>
            <a:off x="2862670" y="25784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79" name="타원 778"/>
          <p:cNvSpPr/>
          <p:nvPr/>
        </p:nvSpPr>
        <p:spPr>
          <a:xfrm>
            <a:off x="2921532" y="29750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0" name="타원 779"/>
          <p:cNvSpPr/>
          <p:nvPr/>
        </p:nvSpPr>
        <p:spPr>
          <a:xfrm>
            <a:off x="3837051" y="30008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1" name="타원 780"/>
          <p:cNvSpPr/>
          <p:nvPr/>
        </p:nvSpPr>
        <p:spPr>
          <a:xfrm>
            <a:off x="3876702" y="38757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2" name="타원 781"/>
          <p:cNvSpPr/>
          <p:nvPr/>
        </p:nvSpPr>
        <p:spPr>
          <a:xfrm>
            <a:off x="4325666" y="3896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4" name="타원 783"/>
          <p:cNvSpPr/>
          <p:nvPr/>
        </p:nvSpPr>
        <p:spPr>
          <a:xfrm>
            <a:off x="4583920" y="25805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5" name="직사각형 784"/>
          <p:cNvSpPr/>
          <p:nvPr/>
        </p:nvSpPr>
        <p:spPr>
          <a:xfrm>
            <a:off x="5111371" y="285664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6" name="직사각형 785"/>
          <p:cNvSpPr/>
          <p:nvPr/>
        </p:nvSpPr>
        <p:spPr>
          <a:xfrm>
            <a:off x="5118991" y="2891865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r>
              <a:rPr lang="ko-KR" altLang="en-US" sz="700" b="1" smtClean="0">
                <a:solidFill>
                  <a:schemeClr val="tx1"/>
                </a:solidFill>
              </a:rPr>
              <a:t> 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7" name="직사각형 786"/>
          <p:cNvSpPr/>
          <p:nvPr/>
        </p:nvSpPr>
        <p:spPr>
          <a:xfrm>
            <a:off x="5196854" y="324333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8" name="직사각형 787"/>
          <p:cNvSpPr/>
          <p:nvPr/>
        </p:nvSpPr>
        <p:spPr>
          <a:xfrm>
            <a:off x="5284266" y="328385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789" name="직사각형 788"/>
          <p:cNvSpPr/>
          <p:nvPr/>
        </p:nvSpPr>
        <p:spPr>
          <a:xfrm>
            <a:off x="5284389" y="342053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790" name="직사각형 789"/>
          <p:cNvSpPr/>
          <p:nvPr/>
        </p:nvSpPr>
        <p:spPr>
          <a:xfrm>
            <a:off x="5269532" y="333751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1" name="직사각형 790"/>
          <p:cNvSpPr/>
          <p:nvPr/>
        </p:nvSpPr>
        <p:spPr>
          <a:xfrm>
            <a:off x="5269532" y="347937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2" name="직사각형 791"/>
          <p:cNvSpPr/>
          <p:nvPr/>
        </p:nvSpPr>
        <p:spPr>
          <a:xfrm>
            <a:off x="5118991" y="305483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93" name="직사각형 792"/>
          <p:cNvSpPr/>
          <p:nvPr/>
        </p:nvSpPr>
        <p:spPr>
          <a:xfrm>
            <a:off x="6099632" y="324333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4" name="직사각형 793"/>
          <p:cNvSpPr/>
          <p:nvPr/>
        </p:nvSpPr>
        <p:spPr>
          <a:xfrm>
            <a:off x="6187044" y="328385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795" name="직사각형 794"/>
          <p:cNvSpPr/>
          <p:nvPr/>
        </p:nvSpPr>
        <p:spPr>
          <a:xfrm>
            <a:off x="6187167" y="342053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796" name="직사각형 795"/>
          <p:cNvSpPr/>
          <p:nvPr/>
        </p:nvSpPr>
        <p:spPr>
          <a:xfrm>
            <a:off x="6021769" y="305483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97" name="TextBox 796"/>
          <p:cNvSpPr txBox="1"/>
          <p:nvPr/>
        </p:nvSpPr>
        <p:spPr>
          <a:xfrm>
            <a:off x="5192598" y="327716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98" name="TextBox 797"/>
          <p:cNvSpPr txBox="1"/>
          <p:nvPr/>
        </p:nvSpPr>
        <p:spPr>
          <a:xfrm>
            <a:off x="5192589" y="342003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99" name="직사각형 798"/>
          <p:cNvSpPr/>
          <p:nvPr/>
        </p:nvSpPr>
        <p:spPr>
          <a:xfrm>
            <a:off x="6167319" y="334420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0" name="직사각형 799"/>
          <p:cNvSpPr/>
          <p:nvPr/>
        </p:nvSpPr>
        <p:spPr>
          <a:xfrm>
            <a:off x="6167319" y="348607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1" name="TextBox 800"/>
          <p:cNvSpPr txBox="1"/>
          <p:nvPr/>
        </p:nvSpPr>
        <p:spPr>
          <a:xfrm>
            <a:off x="6090385" y="32838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02" name="TextBox 801"/>
          <p:cNvSpPr txBox="1"/>
          <p:nvPr/>
        </p:nvSpPr>
        <p:spPr>
          <a:xfrm>
            <a:off x="6090376" y="34267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03" name="TextBox 802"/>
          <p:cNvSpPr txBox="1"/>
          <p:nvPr/>
        </p:nvSpPr>
        <p:spPr>
          <a:xfrm>
            <a:off x="6824700" y="278848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804" name="모서리가 둥근 직사각형 803"/>
          <p:cNvSpPr/>
          <p:nvPr/>
        </p:nvSpPr>
        <p:spPr>
          <a:xfrm>
            <a:off x="6174156" y="418084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805" name="모서리가 둥근 직사각형 804"/>
          <p:cNvSpPr/>
          <p:nvPr/>
        </p:nvSpPr>
        <p:spPr>
          <a:xfrm>
            <a:off x="6589655" y="418084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806" name="타원 805"/>
          <p:cNvSpPr/>
          <p:nvPr/>
        </p:nvSpPr>
        <p:spPr>
          <a:xfrm>
            <a:off x="5028991" y="27872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7" name="타원 806"/>
          <p:cNvSpPr/>
          <p:nvPr/>
        </p:nvSpPr>
        <p:spPr>
          <a:xfrm>
            <a:off x="5087853" y="31839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9" name="타원 808"/>
          <p:cNvSpPr/>
          <p:nvPr/>
        </p:nvSpPr>
        <p:spPr>
          <a:xfrm>
            <a:off x="6043023" y="40846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0" name="타원 809"/>
          <p:cNvSpPr/>
          <p:nvPr/>
        </p:nvSpPr>
        <p:spPr>
          <a:xfrm>
            <a:off x="6491987" y="41052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1" name="타원 810"/>
          <p:cNvSpPr/>
          <p:nvPr/>
        </p:nvSpPr>
        <p:spPr>
          <a:xfrm>
            <a:off x="6750241" y="27893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2" name="직사각형 811"/>
          <p:cNvSpPr/>
          <p:nvPr/>
        </p:nvSpPr>
        <p:spPr>
          <a:xfrm>
            <a:off x="5284266" y="356197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813" name="직사각형 812"/>
          <p:cNvSpPr/>
          <p:nvPr/>
        </p:nvSpPr>
        <p:spPr>
          <a:xfrm>
            <a:off x="5284389" y="369866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814" name="직사각형 813"/>
          <p:cNvSpPr/>
          <p:nvPr/>
        </p:nvSpPr>
        <p:spPr>
          <a:xfrm>
            <a:off x="5269532" y="361564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5" name="직사각형 814"/>
          <p:cNvSpPr/>
          <p:nvPr/>
        </p:nvSpPr>
        <p:spPr>
          <a:xfrm>
            <a:off x="5269532" y="375750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6" name="TextBox 815"/>
          <p:cNvSpPr txBox="1"/>
          <p:nvPr/>
        </p:nvSpPr>
        <p:spPr>
          <a:xfrm>
            <a:off x="5192598" y="355528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17" name="TextBox 816"/>
          <p:cNvSpPr txBox="1"/>
          <p:nvPr/>
        </p:nvSpPr>
        <p:spPr>
          <a:xfrm>
            <a:off x="5192589" y="369816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18" name="직사각형 817"/>
          <p:cNvSpPr/>
          <p:nvPr/>
        </p:nvSpPr>
        <p:spPr>
          <a:xfrm>
            <a:off x="5265512" y="389671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0" name="직사각형 819"/>
          <p:cNvSpPr/>
          <p:nvPr/>
        </p:nvSpPr>
        <p:spPr>
          <a:xfrm>
            <a:off x="5284389" y="3834870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QC05</a:t>
            </a:r>
            <a:endParaRPr lang="ko-KR" altLang="en-US" sz="600"/>
          </a:p>
        </p:txBody>
      </p:sp>
      <p:grpSp>
        <p:nvGrpSpPr>
          <p:cNvPr id="821" name="그룹 820"/>
          <p:cNvGrpSpPr/>
          <p:nvPr/>
        </p:nvGrpSpPr>
        <p:grpSpPr>
          <a:xfrm>
            <a:off x="5983164" y="3242645"/>
            <a:ext cx="44802" cy="871200"/>
            <a:chOff x="4188675" y="1308088"/>
            <a:chExt cx="88711" cy="871200"/>
          </a:xfrm>
        </p:grpSpPr>
        <p:sp>
          <p:nvSpPr>
            <p:cNvPr id="822" name="모서리가 둥근 직사각형 821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3" name="모서리가 둥근 직사각형 822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24" name="직사각형 823"/>
          <p:cNvSpPr/>
          <p:nvPr/>
        </p:nvSpPr>
        <p:spPr>
          <a:xfrm>
            <a:off x="5270267" y="403958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5" name="직사각형 824"/>
          <p:cNvSpPr/>
          <p:nvPr/>
        </p:nvSpPr>
        <p:spPr>
          <a:xfrm>
            <a:off x="5289144" y="397774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QC06</a:t>
            </a:r>
            <a:endParaRPr lang="ko-KR" altLang="en-US" sz="600"/>
          </a:p>
        </p:txBody>
      </p:sp>
      <p:sp>
        <p:nvSpPr>
          <p:cNvPr id="826" name="직사각형 825"/>
          <p:cNvSpPr/>
          <p:nvPr/>
        </p:nvSpPr>
        <p:spPr>
          <a:xfrm>
            <a:off x="6182050" y="357150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827" name="직사각형 826"/>
          <p:cNvSpPr/>
          <p:nvPr/>
        </p:nvSpPr>
        <p:spPr>
          <a:xfrm>
            <a:off x="6182173" y="370819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828" name="직사각형 827"/>
          <p:cNvSpPr/>
          <p:nvPr/>
        </p:nvSpPr>
        <p:spPr>
          <a:xfrm>
            <a:off x="6167316" y="362517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9" name="직사각형 828"/>
          <p:cNvSpPr/>
          <p:nvPr/>
        </p:nvSpPr>
        <p:spPr>
          <a:xfrm>
            <a:off x="6167316" y="376703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0" name="TextBox 829"/>
          <p:cNvSpPr txBox="1"/>
          <p:nvPr/>
        </p:nvSpPr>
        <p:spPr>
          <a:xfrm>
            <a:off x="6090382" y="356481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31" name="TextBox 830"/>
          <p:cNvSpPr txBox="1"/>
          <p:nvPr/>
        </p:nvSpPr>
        <p:spPr>
          <a:xfrm>
            <a:off x="6090373" y="370768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32" name="타원 831"/>
          <p:cNvSpPr/>
          <p:nvPr/>
        </p:nvSpPr>
        <p:spPr>
          <a:xfrm>
            <a:off x="2386801" y="10341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33" name="타원 832"/>
          <p:cNvSpPr/>
          <p:nvPr/>
        </p:nvSpPr>
        <p:spPr>
          <a:xfrm>
            <a:off x="6003372" y="320968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35" name="타원 834"/>
          <p:cNvSpPr/>
          <p:nvPr/>
        </p:nvSpPr>
        <p:spPr>
          <a:xfrm>
            <a:off x="9815397" y="4954672"/>
            <a:ext cx="148760" cy="14876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0" name="구부러진 연결선 149"/>
          <p:cNvCxnSpPr>
            <a:stCxn id="754" idx="4"/>
            <a:endCxn id="743" idx="0"/>
          </p:cNvCxnSpPr>
          <p:nvPr/>
        </p:nvCxnSpPr>
        <p:spPr>
          <a:xfrm rot="5400000">
            <a:off x="178736" y="1862954"/>
            <a:ext cx="1327343" cy="78287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3" name="구부러진 연결선 782"/>
          <p:cNvCxnSpPr>
            <a:stCxn id="756" idx="4"/>
            <a:endCxn id="778" idx="0"/>
          </p:cNvCxnSpPr>
          <p:nvPr/>
        </p:nvCxnSpPr>
        <p:spPr>
          <a:xfrm rot="16200000" flipH="1">
            <a:off x="1617295" y="1243059"/>
            <a:ext cx="1332976" cy="1337774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4" name="구부러진 연결선 833"/>
          <p:cNvCxnSpPr>
            <a:stCxn id="832" idx="4"/>
            <a:endCxn id="806" idx="0"/>
          </p:cNvCxnSpPr>
          <p:nvPr/>
        </p:nvCxnSpPr>
        <p:spPr>
          <a:xfrm rot="16200000" flipH="1">
            <a:off x="3011351" y="679624"/>
            <a:ext cx="1573091" cy="2642190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타원 173"/>
          <p:cNvSpPr/>
          <p:nvPr/>
        </p:nvSpPr>
        <p:spPr>
          <a:xfrm>
            <a:off x="7910051" y="8535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5" name="직사각형 174"/>
          <p:cNvSpPr/>
          <p:nvPr/>
        </p:nvSpPr>
        <p:spPr>
          <a:xfrm>
            <a:off x="4011750" y="307913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176" name="직사각형 175"/>
          <p:cNvSpPr/>
          <p:nvPr/>
        </p:nvSpPr>
        <p:spPr>
          <a:xfrm>
            <a:off x="4011873" y="3215823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177" name="직사각형 176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407637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2131147"/>
              </p:ext>
            </p:extLst>
          </p:nvPr>
        </p:nvGraphicFramePr>
        <p:xfrm>
          <a:off x="9488422" y="851115"/>
          <a:ext cx="2637675" cy="425539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워크큐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추가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</a:rPr>
                        <a:t>선택된 </a:t>
                      </a:r>
                      <a:r>
                        <a:rPr kumimoji="0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</a:rPr>
                        <a:t>QC</a:t>
                      </a:r>
                      <a:r>
                        <a:rPr kumimoji="0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</a:rPr>
                        <a:t>에 대한 워크 큐 리스트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워크 큐 선택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Crane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설정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 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조건에 대한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rgbClr val="FD5033"/>
                          </a:solidFill>
                        </a:rPr>
                        <a:t>선택된 </a:t>
                      </a:r>
                      <a:r>
                        <a:rPr lang="en-US" altLang="ko-KR" sz="800" b="1" dirty="0" smtClean="0">
                          <a:solidFill>
                            <a:srgbClr val="FD5033"/>
                          </a:solidFill>
                        </a:rPr>
                        <a:t>YC list</a:t>
                      </a:r>
                      <a:r>
                        <a:rPr lang="ko-KR" altLang="en-US" sz="800" b="1" smtClean="0">
                          <a:solidFill>
                            <a:srgbClr val="FD5033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Truck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설정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 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조건에 대한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rgbClr val="FD5033"/>
                          </a:solidFill>
                        </a:rPr>
                        <a:t>선택된 </a:t>
                      </a:r>
                      <a:r>
                        <a:rPr lang="en-US" altLang="ko-KR" sz="800" b="1" dirty="0" smtClean="0">
                          <a:solidFill>
                            <a:srgbClr val="FD5033"/>
                          </a:solidFill>
                        </a:rPr>
                        <a:t>YT list</a:t>
                      </a:r>
                      <a:r>
                        <a:rPr lang="ko-KR" altLang="en-US" sz="800" b="1" smtClean="0">
                          <a:solidFill>
                            <a:srgbClr val="FD5033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타원 174"/>
          <p:cNvSpPr/>
          <p:nvPr/>
        </p:nvSpPr>
        <p:spPr>
          <a:xfrm>
            <a:off x="3120665" y="10449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1069409" y="289226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직사각형 176"/>
          <p:cNvSpPr/>
          <p:nvPr/>
        </p:nvSpPr>
        <p:spPr>
          <a:xfrm>
            <a:off x="1077029" y="2927485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워크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</a:t>
            </a:r>
            <a:r>
              <a:rPr lang="ko-KR" altLang="en-US" sz="700" b="1" smtClean="0">
                <a:solidFill>
                  <a:schemeClr val="tx1"/>
                </a:solidFill>
              </a:rPr>
              <a:t>큐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78" name="직사각형 177"/>
          <p:cNvSpPr/>
          <p:nvPr/>
        </p:nvSpPr>
        <p:spPr>
          <a:xfrm>
            <a:off x="1154892" y="327895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직사각형 186"/>
          <p:cNvSpPr/>
          <p:nvPr/>
        </p:nvSpPr>
        <p:spPr>
          <a:xfrm>
            <a:off x="1242304" y="331947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192" name="직사각형 191"/>
          <p:cNvSpPr/>
          <p:nvPr/>
        </p:nvSpPr>
        <p:spPr>
          <a:xfrm>
            <a:off x="1242427" y="34561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193" name="직사각형 192"/>
          <p:cNvSpPr/>
          <p:nvPr/>
        </p:nvSpPr>
        <p:spPr>
          <a:xfrm>
            <a:off x="1241855" y="359491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196" name="직사각형 195"/>
          <p:cNvSpPr/>
          <p:nvPr/>
        </p:nvSpPr>
        <p:spPr>
          <a:xfrm>
            <a:off x="1240082" y="3741309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WQ04</a:t>
            </a:r>
            <a:endParaRPr lang="ko-KR" altLang="en-US" sz="600"/>
          </a:p>
        </p:txBody>
      </p:sp>
      <p:sp>
        <p:nvSpPr>
          <p:cNvPr id="197" name="직사각형 196"/>
          <p:cNvSpPr/>
          <p:nvPr/>
        </p:nvSpPr>
        <p:spPr>
          <a:xfrm>
            <a:off x="1240081" y="388791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WQ05</a:t>
            </a:r>
            <a:endParaRPr lang="ko-KR" altLang="en-US" sz="600"/>
          </a:p>
        </p:txBody>
      </p:sp>
      <p:sp>
        <p:nvSpPr>
          <p:cNvPr id="198" name="직사각형 197"/>
          <p:cNvSpPr/>
          <p:nvPr/>
        </p:nvSpPr>
        <p:spPr>
          <a:xfrm>
            <a:off x="1227570" y="337313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1227570" y="351499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1227569" y="365159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227569" y="380053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직사각형 201"/>
          <p:cNvSpPr/>
          <p:nvPr/>
        </p:nvSpPr>
        <p:spPr>
          <a:xfrm>
            <a:off x="1227568" y="393712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1077029" y="309045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204" name="직사각형 203"/>
          <p:cNvSpPr/>
          <p:nvPr/>
        </p:nvSpPr>
        <p:spPr>
          <a:xfrm>
            <a:off x="2057670" y="327895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2145082" y="331947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206" name="직사각형 205"/>
          <p:cNvSpPr/>
          <p:nvPr/>
        </p:nvSpPr>
        <p:spPr>
          <a:xfrm>
            <a:off x="2145205" y="34561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207" name="직사각형 206"/>
          <p:cNvSpPr/>
          <p:nvPr/>
        </p:nvSpPr>
        <p:spPr>
          <a:xfrm>
            <a:off x="2144633" y="359491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208" name="직사각형 207"/>
          <p:cNvSpPr/>
          <p:nvPr/>
        </p:nvSpPr>
        <p:spPr>
          <a:xfrm>
            <a:off x="1979807" y="309045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209" name="TextBox 208"/>
          <p:cNvSpPr txBox="1"/>
          <p:nvPr/>
        </p:nvSpPr>
        <p:spPr>
          <a:xfrm>
            <a:off x="1150636" y="331278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1150627" y="345565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1150625" y="359376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2125357" y="337982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3" name="직사각형 212"/>
          <p:cNvSpPr/>
          <p:nvPr/>
        </p:nvSpPr>
        <p:spPr>
          <a:xfrm>
            <a:off x="2125357" y="352169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4" name="직사각형 213"/>
          <p:cNvSpPr/>
          <p:nvPr/>
        </p:nvSpPr>
        <p:spPr>
          <a:xfrm>
            <a:off x="2125356" y="365828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TextBox 214"/>
          <p:cNvSpPr txBox="1"/>
          <p:nvPr/>
        </p:nvSpPr>
        <p:spPr>
          <a:xfrm>
            <a:off x="2048423" y="331947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2048414" y="346234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2048412" y="360045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18" name="TextBox 217"/>
          <p:cNvSpPr txBox="1"/>
          <p:nvPr/>
        </p:nvSpPr>
        <p:spPr>
          <a:xfrm>
            <a:off x="2782738" y="282410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219" name="모서리가 둥근 직사각형 218"/>
          <p:cNvSpPr/>
          <p:nvPr/>
        </p:nvSpPr>
        <p:spPr>
          <a:xfrm>
            <a:off x="2132194" y="421646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2547693" y="421646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23" name="타원 222"/>
          <p:cNvSpPr/>
          <p:nvPr/>
        </p:nvSpPr>
        <p:spPr>
          <a:xfrm>
            <a:off x="987029" y="28228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4" name="타원 223"/>
          <p:cNvSpPr/>
          <p:nvPr/>
        </p:nvSpPr>
        <p:spPr>
          <a:xfrm>
            <a:off x="1062759" y="3223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5" name="타원 224"/>
          <p:cNvSpPr/>
          <p:nvPr/>
        </p:nvSpPr>
        <p:spPr>
          <a:xfrm>
            <a:off x="1978278" y="32489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6" name="타원 225"/>
          <p:cNvSpPr/>
          <p:nvPr/>
        </p:nvSpPr>
        <p:spPr>
          <a:xfrm>
            <a:off x="2017929" y="41238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7" name="타원 226"/>
          <p:cNvSpPr/>
          <p:nvPr/>
        </p:nvSpPr>
        <p:spPr>
          <a:xfrm>
            <a:off x="2466893" y="41444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8" name="타원 227"/>
          <p:cNvSpPr/>
          <p:nvPr/>
        </p:nvSpPr>
        <p:spPr>
          <a:xfrm>
            <a:off x="2705008" y="28013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29" name="그룹 228"/>
          <p:cNvGrpSpPr/>
          <p:nvPr/>
        </p:nvGrpSpPr>
        <p:grpSpPr>
          <a:xfrm>
            <a:off x="1940522" y="3281468"/>
            <a:ext cx="44802" cy="871200"/>
            <a:chOff x="4188675" y="1308088"/>
            <a:chExt cx="88711" cy="871200"/>
          </a:xfrm>
        </p:grpSpPr>
        <p:sp>
          <p:nvSpPr>
            <p:cNvPr id="230" name="모서리가 둥근 직사각형 229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2" name="직사각형 231"/>
          <p:cNvSpPr/>
          <p:nvPr/>
        </p:nvSpPr>
        <p:spPr>
          <a:xfrm>
            <a:off x="1241351" y="402761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WQ06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1228838" y="407682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3195025" y="2902657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직사각형 243"/>
          <p:cNvSpPr/>
          <p:nvPr/>
        </p:nvSpPr>
        <p:spPr>
          <a:xfrm>
            <a:off x="3202645" y="2937874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</a:t>
            </a:r>
            <a:r>
              <a:rPr lang="ko-KR" altLang="en-US" sz="700" b="1" smtClean="0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5" name="직사각형 244"/>
          <p:cNvSpPr/>
          <p:nvPr/>
        </p:nvSpPr>
        <p:spPr>
          <a:xfrm>
            <a:off x="3280508" y="328934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6" name="직사각형 245"/>
          <p:cNvSpPr/>
          <p:nvPr/>
        </p:nvSpPr>
        <p:spPr>
          <a:xfrm>
            <a:off x="3367920" y="332986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247" name="직사각형 246"/>
          <p:cNvSpPr/>
          <p:nvPr/>
        </p:nvSpPr>
        <p:spPr>
          <a:xfrm>
            <a:off x="3368043" y="346654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48" name="직사각형 247"/>
          <p:cNvSpPr/>
          <p:nvPr/>
        </p:nvSpPr>
        <p:spPr>
          <a:xfrm>
            <a:off x="3367471" y="360530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49" name="직사각형 248"/>
          <p:cNvSpPr/>
          <p:nvPr/>
        </p:nvSpPr>
        <p:spPr>
          <a:xfrm>
            <a:off x="3365698" y="375169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250" name="직사각형 249"/>
          <p:cNvSpPr/>
          <p:nvPr/>
        </p:nvSpPr>
        <p:spPr>
          <a:xfrm>
            <a:off x="3365697" y="389830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251" name="직사각형 250"/>
          <p:cNvSpPr/>
          <p:nvPr/>
        </p:nvSpPr>
        <p:spPr>
          <a:xfrm>
            <a:off x="3353186" y="338352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직사각형 251"/>
          <p:cNvSpPr/>
          <p:nvPr/>
        </p:nvSpPr>
        <p:spPr>
          <a:xfrm>
            <a:off x="3353186" y="352538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직사각형 252"/>
          <p:cNvSpPr/>
          <p:nvPr/>
        </p:nvSpPr>
        <p:spPr>
          <a:xfrm>
            <a:off x="3353185" y="366198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직사각형 253"/>
          <p:cNvSpPr/>
          <p:nvPr/>
        </p:nvSpPr>
        <p:spPr>
          <a:xfrm>
            <a:off x="3353185" y="381092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직사각형 254"/>
          <p:cNvSpPr/>
          <p:nvPr/>
        </p:nvSpPr>
        <p:spPr>
          <a:xfrm>
            <a:off x="3353184" y="394751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직사각형 255"/>
          <p:cNvSpPr/>
          <p:nvPr/>
        </p:nvSpPr>
        <p:spPr>
          <a:xfrm>
            <a:off x="3202645" y="310084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257" name="직사각형 256"/>
          <p:cNvSpPr/>
          <p:nvPr/>
        </p:nvSpPr>
        <p:spPr>
          <a:xfrm>
            <a:off x="4183286" y="328934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직사각형 257"/>
          <p:cNvSpPr/>
          <p:nvPr/>
        </p:nvSpPr>
        <p:spPr>
          <a:xfrm>
            <a:off x="4270698" y="332986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259" name="직사각형 258"/>
          <p:cNvSpPr/>
          <p:nvPr/>
        </p:nvSpPr>
        <p:spPr>
          <a:xfrm>
            <a:off x="4270821" y="346654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260" name="직사각형 259"/>
          <p:cNvSpPr/>
          <p:nvPr/>
        </p:nvSpPr>
        <p:spPr>
          <a:xfrm>
            <a:off x="4270249" y="360530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261" name="직사각형 260"/>
          <p:cNvSpPr/>
          <p:nvPr/>
        </p:nvSpPr>
        <p:spPr>
          <a:xfrm>
            <a:off x="4105423" y="310084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262" name="TextBox 261"/>
          <p:cNvSpPr txBox="1"/>
          <p:nvPr/>
        </p:nvSpPr>
        <p:spPr>
          <a:xfrm>
            <a:off x="3276252" y="332316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63" name="TextBox 262"/>
          <p:cNvSpPr txBox="1"/>
          <p:nvPr/>
        </p:nvSpPr>
        <p:spPr>
          <a:xfrm>
            <a:off x="3276243" y="346604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3276241" y="360415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65" name="직사각형 264"/>
          <p:cNvSpPr/>
          <p:nvPr/>
        </p:nvSpPr>
        <p:spPr>
          <a:xfrm>
            <a:off x="4250973" y="339021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직사각형 265"/>
          <p:cNvSpPr/>
          <p:nvPr/>
        </p:nvSpPr>
        <p:spPr>
          <a:xfrm>
            <a:off x="4250973" y="353207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직사각형 266"/>
          <p:cNvSpPr/>
          <p:nvPr/>
        </p:nvSpPr>
        <p:spPr>
          <a:xfrm>
            <a:off x="4250972" y="366867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TextBox 267"/>
          <p:cNvSpPr txBox="1"/>
          <p:nvPr/>
        </p:nvSpPr>
        <p:spPr>
          <a:xfrm>
            <a:off x="4174039" y="332986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69" name="TextBox 268"/>
          <p:cNvSpPr txBox="1"/>
          <p:nvPr/>
        </p:nvSpPr>
        <p:spPr>
          <a:xfrm>
            <a:off x="4174030" y="347273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4174028" y="361084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4908354" y="2834489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4257810" y="422685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4673309" y="422685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74" name="타원 273"/>
          <p:cNvSpPr/>
          <p:nvPr/>
        </p:nvSpPr>
        <p:spPr>
          <a:xfrm>
            <a:off x="3112645" y="28332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5" name="타원 274"/>
          <p:cNvSpPr/>
          <p:nvPr/>
        </p:nvSpPr>
        <p:spPr>
          <a:xfrm>
            <a:off x="3188375" y="32335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6" name="타원 275"/>
          <p:cNvSpPr/>
          <p:nvPr/>
        </p:nvSpPr>
        <p:spPr>
          <a:xfrm>
            <a:off x="4103894" y="32593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7" name="타원 276"/>
          <p:cNvSpPr/>
          <p:nvPr/>
        </p:nvSpPr>
        <p:spPr>
          <a:xfrm>
            <a:off x="4143545" y="41342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타원 277"/>
          <p:cNvSpPr/>
          <p:nvPr/>
        </p:nvSpPr>
        <p:spPr>
          <a:xfrm>
            <a:off x="4592509" y="41548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4830624" y="28117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80" name="그룹 279"/>
          <p:cNvGrpSpPr/>
          <p:nvPr/>
        </p:nvGrpSpPr>
        <p:grpSpPr>
          <a:xfrm>
            <a:off x="4066138" y="3291857"/>
            <a:ext cx="44802" cy="871200"/>
            <a:chOff x="4188675" y="1308088"/>
            <a:chExt cx="88711" cy="871200"/>
          </a:xfrm>
        </p:grpSpPr>
        <p:sp>
          <p:nvSpPr>
            <p:cNvPr id="281" name="모서리가 둥근 직사각형 280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2" name="모서리가 둥근 직사각형 281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3" name="직사각형 282"/>
          <p:cNvSpPr/>
          <p:nvPr/>
        </p:nvSpPr>
        <p:spPr>
          <a:xfrm>
            <a:off x="3366967" y="403800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284" name="직사각형 283"/>
          <p:cNvSpPr/>
          <p:nvPr/>
        </p:nvSpPr>
        <p:spPr>
          <a:xfrm>
            <a:off x="3354454" y="408721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타원 284"/>
          <p:cNvSpPr/>
          <p:nvPr/>
        </p:nvSpPr>
        <p:spPr>
          <a:xfrm>
            <a:off x="3847391" y="1048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6" name="직사각형 285"/>
          <p:cNvSpPr/>
          <p:nvPr/>
        </p:nvSpPr>
        <p:spPr>
          <a:xfrm>
            <a:off x="5320641" y="2904983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직사각형 286"/>
          <p:cNvSpPr/>
          <p:nvPr/>
        </p:nvSpPr>
        <p:spPr>
          <a:xfrm>
            <a:off x="5328261" y="2940200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</a:t>
            </a:r>
            <a:r>
              <a:rPr lang="ko-KR" altLang="en-US" sz="700" b="1" smtClean="0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5406124" y="329167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직사각형 288"/>
          <p:cNvSpPr/>
          <p:nvPr/>
        </p:nvSpPr>
        <p:spPr>
          <a:xfrm>
            <a:off x="5493536" y="333218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290" name="직사각형 289"/>
          <p:cNvSpPr/>
          <p:nvPr/>
        </p:nvSpPr>
        <p:spPr>
          <a:xfrm>
            <a:off x="5493659" y="346887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291" name="직사각형 290"/>
          <p:cNvSpPr/>
          <p:nvPr/>
        </p:nvSpPr>
        <p:spPr>
          <a:xfrm>
            <a:off x="5493087" y="360762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YT03</a:t>
            </a:r>
            <a:endParaRPr lang="ko-KR" altLang="en-US" sz="600"/>
          </a:p>
        </p:txBody>
      </p:sp>
      <p:sp>
        <p:nvSpPr>
          <p:cNvPr id="292" name="직사각형 291"/>
          <p:cNvSpPr/>
          <p:nvPr/>
        </p:nvSpPr>
        <p:spPr>
          <a:xfrm>
            <a:off x="5491314" y="375402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293" name="직사각형 292"/>
          <p:cNvSpPr/>
          <p:nvPr/>
        </p:nvSpPr>
        <p:spPr>
          <a:xfrm>
            <a:off x="5491313" y="390063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294" name="직사각형 293"/>
          <p:cNvSpPr/>
          <p:nvPr/>
        </p:nvSpPr>
        <p:spPr>
          <a:xfrm>
            <a:off x="5478802" y="33858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직사각형 294"/>
          <p:cNvSpPr/>
          <p:nvPr/>
        </p:nvSpPr>
        <p:spPr>
          <a:xfrm>
            <a:off x="5478802" y="352771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직사각형 295"/>
          <p:cNvSpPr/>
          <p:nvPr/>
        </p:nvSpPr>
        <p:spPr>
          <a:xfrm>
            <a:off x="5478801" y="366430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직사각형 296"/>
          <p:cNvSpPr/>
          <p:nvPr/>
        </p:nvSpPr>
        <p:spPr>
          <a:xfrm>
            <a:off x="5478801" y="381324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직사각형 297"/>
          <p:cNvSpPr/>
          <p:nvPr/>
        </p:nvSpPr>
        <p:spPr>
          <a:xfrm>
            <a:off x="5478800" y="39498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직사각형 298"/>
          <p:cNvSpPr/>
          <p:nvPr/>
        </p:nvSpPr>
        <p:spPr>
          <a:xfrm>
            <a:off x="5328261" y="310316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12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300" name="직사각형 299"/>
          <p:cNvSpPr/>
          <p:nvPr/>
        </p:nvSpPr>
        <p:spPr>
          <a:xfrm>
            <a:off x="6308902" y="329167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직사각형 305"/>
          <p:cNvSpPr/>
          <p:nvPr/>
        </p:nvSpPr>
        <p:spPr>
          <a:xfrm>
            <a:off x="6396314" y="333218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07" name="직사각형 306"/>
          <p:cNvSpPr/>
          <p:nvPr/>
        </p:nvSpPr>
        <p:spPr>
          <a:xfrm>
            <a:off x="6396437" y="346887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08" name="직사각형 307"/>
          <p:cNvSpPr/>
          <p:nvPr/>
        </p:nvSpPr>
        <p:spPr>
          <a:xfrm>
            <a:off x="6395865" y="360762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YT03</a:t>
            </a:r>
            <a:endParaRPr lang="ko-KR" altLang="en-US" sz="600"/>
          </a:p>
        </p:txBody>
      </p:sp>
      <p:sp>
        <p:nvSpPr>
          <p:cNvPr id="309" name="직사각형 308"/>
          <p:cNvSpPr/>
          <p:nvPr/>
        </p:nvSpPr>
        <p:spPr>
          <a:xfrm>
            <a:off x="6231039" y="310316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310" name="TextBox 309"/>
          <p:cNvSpPr txBox="1"/>
          <p:nvPr/>
        </p:nvSpPr>
        <p:spPr>
          <a:xfrm>
            <a:off x="5401868" y="332549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11" name="TextBox 310"/>
          <p:cNvSpPr txBox="1"/>
          <p:nvPr/>
        </p:nvSpPr>
        <p:spPr>
          <a:xfrm>
            <a:off x="5401859" y="346836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12" name="TextBox 311"/>
          <p:cNvSpPr txBox="1"/>
          <p:nvPr/>
        </p:nvSpPr>
        <p:spPr>
          <a:xfrm>
            <a:off x="5401857" y="360648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13" name="직사각형 312"/>
          <p:cNvSpPr/>
          <p:nvPr/>
        </p:nvSpPr>
        <p:spPr>
          <a:xfrm>
            <a:off x="6376589" y="339254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6376589" y="353440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직사각형 314"/>
          <p:cNvSpPr/>
          <p:nvPr/>
        </p:nvSpPr>
        <p:spPr>
          <a:xfrm>
            <a:off x="6376588" y="367099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6" name="TextBox 315"/>
          <p:cNvSpPr txBox="1"/>
          <p:nvPr/>
        </p:nvSpPr>
        <p:spPr>
          <a:xfrm>
            <a:off x="6299655" y="33321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17" name="TextBox 316"/>
          <p:cNvSpPr txBox="1"/>
          <p:nvPr/>
        </p:nvSpPr>
        <p:spPr>
          <a:xfrm>
            <a:off x="6299646" y="347506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18" name="TextBox 317"/>
          <p:cNvSpPr txBox="1"/>
          <p:nvPr/>
        </p:nvSpPr>
        <p:spPr>
          <a:xfrm>
            <a:off x="6299644" y="361317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19" name="TextBox 318"/>
          <p:cNvSpPr txBox="1"/>
          <p:nvPr/>
        </p:nvSpPr>
        <p:spPr>
          <a:xfrm>
            <a:off x="7033970" y="2836815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320" name="모서리가 둥근 직사각형 319"/>
          <p:cNvSpPr/>
          <p:nvPr/>
        </p:nvSpPr>
        <p:spPr>
          <a:xfrm>
            <a:off x="6383426" y="422918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321" name="모서리가 둥근 직사각형 320"/>
          <p:cNvSpPr/>
          <p:nvPr/>
        </p:nvSpPr>
        <p:spPr>
          <a:xfrm>
            <a:off x="6798925" y="422918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5238261" y="28356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3" name="타원 322"/>
          <p:cNvSpPr/>
          <p:nvPr/>
        </p:nvSpPr>
        <p:spPr>
          <a:xfrm>
            <a:off x="5313991" y="32358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4" name="타원 323"/>
          <p:cNvSpPr/>
          <p:nvPr/>
        </p:nvSpPr>
        <p:spPr>
          <a:xfrm>
            <a:off x="6229510" y="32616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5" name="타원 324"/>
          <p:cNvSpPr/>
          <p:nvPr/>
        </p:nvSpPr>
        <p:spPr>
          <a:xfrm>
            <a:off x="6269161" y="41365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6" name="타원 325"/>
          <p:cNvSpPr/>
          <p:nvPr/>
        </p:nvSpPr>
        <p:spPr>
          <a:xfrm>
            <a:off x="6718125" y="41571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7" name="타원 326"/>
          <p:cNvSpPr/>
          <p:nvPr/>
        </p:nvSpPr>
        <p:spPr>
          <a:xfrm>
            <a:off x="6956240" y="28140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28" name="그룹 327"/>
          <p:cNvGrpSpPr/>
          <p:nvPr/>
        </p:nvGrpSpPr>
        <p:grpSpPr>
          <a:xfrm>
            <a:off x="6191754" y="3294183"/>
            <a:ext cx="44802" cy="871200"/>
            <a:chOff x="4188675" y="1308088"/>
            <a:chExt cx="88711" cy="871200"/>
          </a:xfrm>
        </p:grpSpPr>
        <p:sp>
          <p:nvSpPr>
            <p:cNvPr id="329" name="모서리가 둥근 직사각형 328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모서리가 둥근 직사각형 329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1" name="직사각형 330"/>
          <p:cNvSpPr/>
          <p:nvPr/>
        </p:nvSpPr>
        <p:spPr>
          <a:xfrm>
            <a:off x="5492583" y="404033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332" name="직사각형 331"/>
          <p:cNvSpPr/>
          <p:nvPr/>
        </p:nvSpPr>
        <p:spPr>
          <a:xfrm>
            <a:off x="5480070" y="40895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타원 332"/>
          <p:cNvSpPr/>
          <p:nvPr/>
        </p:nvSpPr>
        <p:spPr>
          <a:xfrm>
            <a:off x="4665241" y="1048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334" name="구부러진 연결선 333"/>
          <p:cNvCxnSpPr>
            <a:stCxn id="175" idx="4"/>
            <a:endCxn id="223" idx="0"/>
          </p:cNvCxnSpPr>
          <p:nvPr/>
        </p:nvCxnSpPr>
        <p:spPr>
          <a:xfrm rot="5400000">
            <a:off x="1344870" y="957090"/>
            <a:ext cx="1597954" cy="213363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구부러진 연결선 334"/>
          <p:cNvCxnSpPr>
            <a:stCxn id="285" idx="4"/>
            <a:endCxn id="274" idx="0"/>
          </p:cNvCxnSpPr>
          <p:nvPr/>
        </p:nvCxnSpPr>
        <p:spPr>
          <a:xfrm rot="5400000">
            <a:off x="2767411" y="1663294"/>
            <a:ext cx="1605214" cy="734746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6" name="구부러진 연결선 335"/>
          <p:cNvCxnSpPr>
            <a:stCxn id="333" idx="4"/>
            <a:endCxn id="322" idx="0"/>
          </p:cNvCxnSpPr>
          <p:nvPr/>
        </p:nvCxnSpPr>
        <p:spPr>
          <a:xfrm rot="16200000" flipH="1">
            <a:off x="4237981" y="1745320"/>
            <a:ext cx="1607540" cy="573020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직사각형 239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26461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2145278"/>
              </p:ext>
            </p:extLst>
          </p:nvPr>
        </p:nvGraphicFramePr>
        <p:xfrm>
          <a:off x="9488422" y="851115"/>
          <a:ext cx="2637675" cy="49168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보기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미 설정 시 안내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API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생성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그래프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미설정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Vessel, Job Type, QC,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워크큐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YC, 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따른 프로세스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7" name="타원 346"/>
          <p:cNvSpPr/>
          <p:nvPr/>
        </p:nvSpPr>
        <p:spPr>
          <a:xfrm>
            <a:off x="2575255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5" name="타원 364"/>
          <p:cNvSpPr/>
          <p:nvPr/>
        </p:nvSpPr>
        <p:spPr>
          <a:xfrm>
            <a:off x="1883938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6" name="타원 365"/>
          <p:cNvSpPr/>
          <p:nvPr/>
        </p:nvSpPr>
        <p:spPr>
          <a:xfrm>
            <a:off x="2722862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7" name="타원 366"/>
          <p:cNvSpPr/>
          <p:nvPr/>
        </p:nvSpPr>
        <p:spPr>
          <a:xfrm>
            <a:off x="3523635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8" name="타원 367"/>
          <p:cNvSpPr/>
          <p:nvPr/>
        </p:nvSpPr>
        <p:spPr>
          <a:xfrm>
            <a:off x="4412458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9" name="직사각형 368"/>
          <p:cNvSpPr/>
          <p:nvPr/>
        </p:nvSpPr>
        <p:spPr>
          <a:xfrm>
            <a:off x="2184542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직사각형 369"/>
          <p:cNvSpPr/>
          <p:nvPr/>
        </p:nvSpPr>
        <p:spPr>
          <a:xfrm>
            <a:off x="2731947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7" name="직사각형 406"/>
          <p:cNvSpPr/>
          <p:nvPr/>
        </p:nvSpPr>
        <p:spPr>
          <a:xfrm>
            <a:off x="3262730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8" name="직사각형 407"/>
          <p:cNvSpPr/>
          <p:nvPr/>
        </p:nvSpPr>
        <p:spPr>
          <a:xfrm>
            <a:off x="3796179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9" name="타원 408"/>
          <p:cNvSpPr/>
          <p:nvPr/>
        </p:nvSpPr>
        <p:spPr>
          <a:xfrm>
            <a:off x="3525624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0" name="직사각형 409"/>
          <p:cNvSpPr/>
          <p:nvPr/>
        </p:nvSpPr>
        <p:spPr>
          <a:xfrm>
            <a:off x="2917039" y="2364558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직사각형 410"/>
          <p:cNvSpPr/>
          <p:nvPr/>
        </p:nvSpPr>
        <p:spPr>
          <a:xfrm>
            <a:off x="2901979" y="2354385"/>
            <a:ext cx="54053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HJNC20191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2" name="직사각형 411"/>
          <p:cNvSpPr/>
          <p:nvPr/>
        </p:nvSpPr>
        <p:spPr>
          <a:xfrm>
            <a:off x="2522516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3" name="직사각형 412"/>
          <p:cNvSpPr/>
          <p:nvPr/>
        </p:nvSpPr>
        <p:spPr>
          <a:xfrm>
            <a:off x="3475016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4" name="직사각형 413"/>
          <p:cNvSpPr/>
          <p:nvPr/>
        </p:nvSpPr>
        <p:spPr>
          <a:xfrm>
            <a:off x="2208956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5" name="직사각형 414"/>
          <p:cNvSpPr/>
          <p:nvPr/>
        </p:nvSpPr>
        <p:spPr>
          <a:xfrm>
            <a:off x="2765216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6" name="직사각형 415"/>
          <p:cNvSpPr/>
          <p:nvPr/>
        </p:nvSpPr>
        <p:spPr>
          <a:xfrm>
            <a:off x="3283789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7" name="직사각형 416"/>
          <p:cNvSpPr/>
          <p:nvPr/>
        </p:nvSpPr>
        <p:spPr>
          <a:xfrm>
            <a:off x="3824809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8" name="직사각형 417"/>
          <p:cNvSpPr/>
          <p:nvPr/>
        </p:nvSpPr>
        <p:spPr>
          <a:xfrm>
            <a:off x="1837051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9" name="직사각형 418"/>
          <p:cNvSpPr/>
          <p:nvPr/>
        </p:nvSpPr>
        <p:spPr>
          <a:xfrm>
            <a:off x="2675251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0" name="직사각형 419"/>
          <p:cNvSpPr/>
          <p:nvPr/>
        </p:nvSpPr>
        <p:spPr>
          <a:xfrm>
            <a:off x="3481596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4373136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타원 421"/>
          <p:cNvSpPr/>
          <p:nvPr/>
        </p:nvSpPr>
        <p:spPr>
          <a:xfrm>
            <a:off x="5265612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3" name="타원 422"/>
          <p:cNvSpPr/>
          <p:nvPr/>
        </p:nvSpPr>
        <p:spPr>
          <a:xfrm>
            <a:off x="5199135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4" name="타원 423"/>
          <p:cNvSpPr/>
          <p:nvPr/>
        </p:nvSpPr>
        <p:spPr>
          <a:xfrm>
            <a:off x="6106639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5" name="타원 424"/>
          <p:cNvSpPr/>
          <p:nvPr/>
        </p:nvSpPr>
        <p:spPr>
          <a:xfrm>
            <a:off x="6945512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6" name="직사각형 425"/>
          <p:cNvSpPr/>
          <p:nvPr/>
        </p:nvSpPr>
        <p:spPr>
          <a:xfrm>
            <a:off x="4844419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7" name="직사각형 426"/>
          <p:cNvSpPr/>
          <p:nvPr/>
        </p:nvSpPr>
        <p:spPr>
          <a:xfrm>
            <a:off x="5391824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8" name="직사각형 427"/>
          <p:cNvSpPr/>
          <p:nvPr/>
        </p:nvSpPr>
        <p:spPr>
          <a:xfrm>
            <a:off x="5922607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9" name="직사각형 428"/>
          <p:cNvSpPr/>
          <p:nvPr/>
        </p:nvSpPr>
        <p:spPr>
          <a:xfrm>
            <a:off x="6456056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0" name="타원 429"/>
          <p:cNvSpPr/>
          <p:nvPr/>
        </p:nvSpPr>
        <p:spPr>
          <a:xfrm>
            <a:off x="6185501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31" name="직사각형 430"/>
          <p:cNvSpPr/>
          <p:nvPr/>
        </p:nvSpPr>
        <p:spPr>
          <a:xfrm>
            <a:off x="5576916" y="2364558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2" name="직사각형 431"/>
          <p:cNvSpPr/>
          <p:nvPr/>
        </p:nvSpPr>
        <p:spPr>
          <a:xfrm>
            <a:off x="5592336" y="2354385"/>
            <a:ext cx="4651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NYK2314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3" name="직사각형 432"/>
          <p:cNvSpPr/>
          <p:nvPr/>
        </p:nvSpPr>
        <p:spPr>
          <a:xfrm>
            <a:off x="5212873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4" name="직사각형 433"/>
          <p:cNvSpPr/>
          <p:nvPr/>
        </p:nvSpPr>
        <p:spPr>
          <a:xfrm>
            <a:off x="6134893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5" name="직사각형 434"/>
          <p:cNvSpPr/>
          <p:nvPr/>
        </p:nvSpPr>
        <p:spPr>
          <a:xfrm>
            <a:off x="4868833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6" name="직사각형 435"/>
          <p:cNvSpPr/>
          <p:nvPr/>
        </p:nvSpPr>
        <p:spPr>
          <a:xfrm>
            <a:off x="5425093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7" name="직사각형 436"/>
          <p:cNvSpPr/>
          <p:nvPr/>
        </p:nvSpPr>
        <p:spPr>
          <a:xfrm>
            <a:off x="5943666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8" name="직사각형 437"/>
          <p:cNvSpPr/>
          <p:nvPr/>
        </p:nvSpPr>
        <p:spPr>
          <a:xfrm>
            <a:off x="6484686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9" name="직사각형 438"/>
          <p:cNvSpPr/>
          <p:nvPr/>
        </p:nvSpPr>
        <p:spPr>
          <a:xfrm>
            <a:off x="5152248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0" name="직사각형 439"/>
          <p:cNvSpPr/>
          <p:nvPr/>
        </p:nvSpPr>
        <p:spPr>
          <a:xfrm>
            <a:off x="6059028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1" name="직사각형 440"/>
          <p:cNvSpPr/>
          <p:nvPr/>
        </p:nvSpPr>
        <p:spPr>
          <a:xfrm>
            <a:off x="6903473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YC07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42" name="구부러진 연결선 441"/>
          <p:cNvCxnSpPr>
            <a:stCxn id="410" idx="2"/>
            <a:endCxn id="347" idx="0"/>
          </p:cNvCxnSpPr>
          <p:nvPr/>
        </p:nvCxnSpPr>
        <p:spPr>
          <a:xfrm rot="5400000">
            <a:off x="2741148" y="2508040"/>
            <a:ext cx="387306" cy="467091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구부러진 연결선 442"/>
          <p:cNvCxnSpPr>
            <a:stCxn id="410" idx="2"/>
            <a:endCxn id="409" idx="0"/>
          </p:cNvCxnSpPr>
          <p:nvPr/>
        </p:nvCxnSpPr>
        <p:spPr>
          <a:xfrm rot="16200000" flipH="1">
            <a:off x="3216332" y="2499946"/>
            <a:ext cx="387306" cy="483278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구부러진 연결선 443"/>
          <p:cNvCxnSpPr>
            <a:stCxn id="347" idx="4"/>
            <a:endCxn id="369" idx="0"/>
          </p:cNvCxnSpPr>
          <p:nvPr/>
        </p:nvCxnSpPr>
        <p:spPr>
          <a:xfrm rot="5400000">
            <a:off x="2342010" y="3222539"/>
            <a:ext cx="394546" cy="323945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구부러진 연결선 444"/>
          <p:cNvCxnSpPr>
            <a:stCxn id="347" idx="4"/>
            <a:endCxn id="370" idx="0"/>
          </p:cNvCxnSpPr>
          <p:nvPr/>
        </p:nvCxnSpPr>
        <p:spPr>
          <a:xfrm rot="16200000" flipH="1">
            <a:off x="2615712" y="3272781"/>
            <a:ext cx="394546" cy="2234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구부러진 연결선 445"/>
          <p:cNvCxnSpPr>
            <a:stCxn id="347" idx="4"/>
            <a:endCxn id="416" idx="0"/>
          </p:cNvCxnSpPr>
          <p:nvPr/>
        </p:nvCxnSpPr>
        <p:spPr>
          <a:xfrm rot="16200000" flipH="1">
            <a:off x="2885542" y="3002951"/>
            <a:ext cx="381635" cy="750208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7" name="구부러진 연결선 446"/>
          <p:cNvCxnSpPr>
            <a:stCxn id="409" idx="4"/>
            <a:endCxn id="408" idx="0"/>
          </p:cNvCxnSpPr>
          <p:nvPr/>
        </p:nvCxnSpPr>
        <p:spPr>
          <a:xfrm rot="16200000" flipH="1">
            <a:off x="3623012" y="3215849"/>
            <a:ext cx="394546" cy="3373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구부러진 연결선 447"/>
          <p:cNvCxnSpPr>
            <a:stCxn id="409" idx="4"/>
            <a:endCxn id="407" idx="0"/>
          </p:cNvCxnSpPr>
          <p:nvPr/>
        </p:nvCxnSpPr>
        <p:spPr>
          <a:xfrm rot="5400000">
            <a:off x="3356288" y="3286448"/>
            <a:ext cx="394546" cy="196126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구부러진 연결선 448"/>
          <p:cNvCxnSpPr>
            <a:stCxn id="431" idx="2"/>
            <a:endCxn id="422" idx="0"/>
          </p:cNvCxnSpPr>
          <p:nvPr/>
        </p:nvCxnSpPr>
        <p:spPr>
          <a:xfrm rot="5400000">
            <a:off x="5416265" y="2523280"/>
            <a:ext cx="387306" cy="43661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0" name="구부러진 연결선 449"/>
          <p:cNvCxnSpPr>
            <a:stCxn id="431" idx="2"/>
            <a:endCxn id="430" idx="0"/>
          </p:cNvCxnSpPr>
          <p:nvPr/>
        </p:nvCxnSpPr>
        <p:spPr>
          <a:xfrm rot="16200000" flipH="1">
            <a:off x="5876209" y="2499946"/>
            <a:ext cx="387306" cy="48327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구부러진 연결선 450"/>
          <p:cNvCxnSpPr>
            <a:stCxn id="422" idx="4"/>
            <a:endCxn id="426" idx="0"/>
          </p:cNvCxnSpPr>
          <p:nvPr/>
        </p:nvCxnSpPr>
        <p:spPr>
          <a:xfrm rot="5400000">
            <a:off x="5017127" y="3207299"/>
            <a:ext cx="394546" cy="354425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구부러진 연결선 451"/>
          <p:cNvCxnSpPr>
            <a:stCxn id="422" idx="4"/>
            <a:endCxn id="427" idx="0"/>
          </p:cNvCxnSpPr>
          <p:nvPr/>
        </p:nvCxnSpPr>
        <p:spPr>
          <a:xfrm rot="16200000" flipH="1">
            <a:off x="5290829" y="3288021"/>
            <a:ext cx="394546" cy="19298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구부러진 연결선 452"/>
          <p:cNvCxnSpPr>
            <a:stCxn id="422" idx="4"/>
            <a:endCxn id="428" idx="0"/>
          </p:cNvCxnSpPr>
          <p:nvPr/>
        </p:nvCxnSpPr>
        <p:spPr>
          <a:xfrm rot="16200000" flipH="1">
            <a:off x="5556220" y="3022629"/>
            <a:ext cx="394546" cy="72376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4" name="구부러진 연결선 453"/>
          <p:cNvCxnSpPr>
            <a:stCxn id="430" idx="4"/>
            <a:endCxn id="429" idx="0"/>
          </p:cNvCxnSpPr>
          <p:nvPr/>
        </p:nvCxnSpPr>
        <p:spPr>
          <a:xfrm rot="16200000" flipH="1">
            <a:off x="6282889" y="3215849"/>
            <a:ext cx="394546" cy="337323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구부러진 연결선 454"/>
          <p:cNvCxnSpPr>
            <a:stCxn id="430" idx="4"/>
            <a:endCxn id="427" idx="0"/>
          </p:cNvCxnSpPr>
          <p:nvPr/>
        </p:nvCxnSpPr>
        <p:spPr>
          <a:xfrm rot="5400000">
            <a:off x="5750774" y="3021057"/>
            <a:ext cx="394546" cy="726909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구부러진 연결선 455"/>
          <p:cNvCxnSpPr>
            <a:stCxn id="430" idx="4"/>
            <a:endCxn id="437" idx="0"/>
          </p:cNvCxnSpPr>
          <p:nvPr/>
        </p:nvCxnSpPr>
        <p:spPr>
          <a:xfrm rot="5400000">
            <a:off x="6020604" y="3277975"/>
            <a:ext cx="381635" cy="20016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구부러진 연결선 456"/>
          <p:cNvCxnSpPr>
            <a:stCxn id="369" idx="2"/>
            <a:endCxn id="365" idx="0"/>
          </p:cNvCxnSpPr>
          <p:nvPr/>
        </p:nvCxnSpPr>
        <p:spPr>
          <a:xfrm rot="5400000">
            <a:off x="1968485" y="3787372"/>
            <a:ext cx="450278" cy="36737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구부러진 연결선 457"/>
          <p:cNvCxnSpPr>
            <a:stCxn id="369" idx="2"/>
            <a:endCxn id="366" idx="0"/>
          </p:cNvCxnSpPr>
          <p:nvPr/>
        </p:nvCxnSpPr>
        <p:spPr>
          <a:xfrm rot="16200000" flipH="1">
            <a:off x="2387947" y="3735282"/>
            <a:ext cx="450278" cy="471552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구부러진 연결선 458"/>
          <p:cNvCxnSpPr>
            <a:stCxn id="369" idx="2"/>
            <a:endCxn id="367" idx="0"/>
          </p:cNvCxnSpPr>
          <p:nvPr/>
        </p:nvCxnSpPr>
        <p:spPr>
          <a:xfrm rot="16200000" flipH="1">
            <a:off x="2788333" y="3334895"/>
            <a:ext cx="450278" cy="127232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구부러진 연결선 459"/>
          <p:cNvCxnSpPr>
            <a:stCxn id="415" idx="2"/>
            <a:endCxn id="368" idx="0"/>
          </p:cNvCxnSpPr>
          <p:nvPr/>
        </p:nvCxnSpPr>
        <p:spPr>
          <a:xfrm rot="16200000" flipH="1">
            <a:off x="3518155" y="3175894"/>
            <a:ext cx="435038" cy="1605568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구부러진 연결선 460"/>
          <p:cNvCxnSpPr>
            <a:stCxn id="370" idx="2"/>
            <a:endCxn id="366" idx="0"/>
          </p:cNvCxnSpPr>
          <p:nvPr/>
        </p:nvCxnSpPr>
        <p:spPr>
          <a:xfrm rot="5400000">
            <a:off x="2661650" y="3933132"/>
            <a:ext cx="450278" cy="75853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구부러진 연결선 461"/>
          <p:cNvCxnSpPr>
            <a:stCxn id="370" idx="2"/>
            <a:endCxn id="367" idx="0"/>
          </p:cNvCxnSpPr>
          <p:nvPr/>
        </p:nvCxnSpPr>
        <p:spPr>
          <a:xfrm rot="16200000" flipH="1">
            <a:off x="3062036" y="3608598"/>
            <a:ext cx="450278" cy="72492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구부러진 연결선 462"/>
          <p:cNvCxnSpPr>
            <a:stCxn id="407" idx="2"/>
            <a:endCxn id="366" idx="0"/>
          </p:cNvCxnSpPr>
          <p:nvPr/>
        </p:nvCxnSpPr>
        <p:spPr>
          <a:xfrm rot="5400000">
            <a:off x="2927041" y="3667740"/>
            <a:ext cx="450278" cy="606636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4" name="구부러진 연결선 463"/>
          <p:cNvCxnSpPr>
            <a:stCxn id="416" idx="2"/>
            <a:endCxn id="367" idx="0"/>
          </p:cNvCxnSpPr>
          <p:nvPr/>
        </p:nvCxnSpPr>
        <p:spPr>
          <a:xfrm rot="16200000" flipH="1">
            <a:off x="3329220" y="3875782"/>
            <a:ext cx="442658" cy="198172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5" name="구부러진 연결선 464"/>
          <p:cNvCxnSpPr>
            <a:stCxn id="407" idx="2"/>
            <a:endCxn id="368" idx="0"/>
          </p:cNvCxnSpPr>
          <p:nvPr/>
        </p:nvCxnSpPr>
        <p:spPr>
          <a:xfrm rot="16200000" flipH="1">
            <a:off x="3771839" y="3429578"/>
            <a:ext cx="450278" cy="10829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6" name="구부러진 연결선 465"/>
          <p:cNvCxnSpPr>
            <a:stCxn id="408" idx="2"/>
            <a:endCxn id="368" idx="0"/>
          </p:cNvCxnSpPr>
          <p:nvPr/>
        </p:nvCxnSpPr>
        <p:spPr>
          <a:xfrm rot="16200000" flipH="1">
            <a:off x="4038563" y="3696302"/>
            <a:ext cx="450278" cy="549511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구부러진 연결선 466"/>
          <p:cNvCxnSpPr>
            <a:stCxn id="408" idx="2"/>
            <a:endCxn id="367" idx="0"/>
          </p:cNvCxnSpPr>
          <p:nvPr/>
        </p:nvCxnSpPr>
        <p:spPr>
          <a:xfrm rot="5400000">
            <a:off x="3594152" y="3801402"/>
            <a:ext cx="450278" cy="33931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426" idx="2"/>
            <a:endCxn id="368" idx="0"/>
          </p:cNvCxnSpPr>
          <p:nvPr/>
        </p:nvCxnSpPr>
        <p:spPr>
          <a:xfrm rot="5400000">
            <a:off x="4562684" y="3721694"/>
            <a:ext cx="450278" cy="498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9" name="구부러진 연결선 468"/>
          <p:cNvCxnSpPr>
            <a:stCxn id="426" idx="2"/>
            <a:endCxn id="423" idx="0"/>
          </p:cNvCxnSpPr>
          <p:nvPr/>
        </p:nvCxnSpPr>
        <p:spPr>
          <a:xfrm rot="16200000" flipH="1">
            <a:off x="4956022" y="3827084"/>
            <a:ext cx="450278" cy="287948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0" name="구부러진 연결선 469"/>
          <p:cNvCxnSpPr>
            <a:stCxn id="427" idx="2"/>
            <a:endCxn id="424" idx="0"/>
          </p:cNvCxnSpPr>
          <p:nvPr/>
        </p:nvCxnSpPr>
        <p:spPr>
          <a:xfrm rot="16200000" flipH="1">
            <a:off x="5683476" y="3647034"/>
            <a:ext cx="450278" cy="6480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" name="구부러진 연결선 470"/>
          <p:cNvCxnSpPr>
            <a:stCxn id="427" idx="2"/>
            <a:endCxn id="423" idx="0"/>
          </p:cNvCxnSpPr>
          <p:nvPr/>
        </p:nvCxnSpPr>
        <p:spPr>
          <a:xfrm rot="5400000">
            <a:off x="5229725" y="3841330"/>
            <a:ext cx="450278" cy="259457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" name="구부러진 연결선 471"/>
          <p:cNvCxnSpPr>
            <a:stCxn id="428" idx="2"/>
            <a:endCxn id="423" idx="0"/>
          </p:cNvCxnSpPr>
          <p:nvPr/>
        </p:nvCxnSpPr>
        <p:spPr>
          <a:xfrm rot="5400000">
            <a:off x="5495116" y="3575938"/>
            <a:ext cx="450278" cy="79024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" name="구부러진 연결선 472"/>
          <p:cNvCxnSpPr>
            <a:stCxn id="428" idx="2"/>
            <a:endCxn id="424" idx="0"/>
          </p:cNvCxnSpPr>
          <p:nvPr/>
        </p:nvCxnSpPr>
        <p:spPr>
          <a:xfrm rot="16200000" flipH="1">
            <a:off x="5948868" y="3912426"/>
            <a:ext cx="450278" cy="117264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29" idx="2"/>
            <a:endCxn id="424" idx="0"/>
          </p:cNvCxnSpPr>
          <p:nvPr/>
        </p:nvCxnSpPr>
        <p:spPr>
          <a:xfrm rot="5400000">
            <a:off x="6215593" y="3762966"/>
            <a:ext cx="450278" cy="41618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29" idx="2"/>
            <a:endCxn id="425" idx="0"/>
          </p:cNvCxnSpPr>
          <p:nvPr/>
        </p:nvCxnSpPr>
        <p:spPr>
          <a:xfrm rot="16200000" flipH="1">
            <a:off x="6635029" y="3759714"/>
            <a:ext cx="450278" cy="422688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6" name="타원 475"/>
          <p:cNvSpPr/>
          <p:nvPr/>
        </p:nvSpPr>
        <p:spPr>
          <a:xfrm>
            <a:off x="7214631" y="19391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7" name="타원 476"/>
          <p:cNvSpPr/>
          <p:nvPr/>
        </p:nvSpPr>
        <p:spPr>
          <a:xfrm>
            <a:off x="553780" y="24028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8" name="TextBox 477"/>
          <p:cNvSpPr txBox="1"/>
          <p:nvPr/>
        </p:nvSpPr>
        <p:spPr>
          <a:xfrm>
            <a:off x="2468917" y="253774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79" name="TextBox 478"/>
          <p:cNvSpPr txBox="1"/>
          <p:nvPr/>
        </p:nvSpPr>
        <p:spPr>
          <a:xfrm>
            <a:off x="3306920" y="254457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2155379" y="322271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2522448" y="328273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2934361" y="32444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3283789" y="32136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4" name="TextBox 483"/>
          <p:cNvSpPr txBox="1"/>
          <p:nvPr/>
        </p:nvSpPr>
        <p:spPr>
          <a:xfrm>
            <a:off x="3642863" y="325212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5" name="TextBox 484"/>
          <p:cNvSpPr txBox="1"/>
          <p:nvPr/>
        </p:nvSpPr>
        <p:spPr>
          <a:xfrm>
            <a:off x="1768749" y="38325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6" name="TextBox 485"/>
          <p:cNvSpPr txBox="1"/>
          <p:nvPr/>
        </p:nvSpPr>
        <p:spPr>
          <a:xfrm>
            <a:off x="2180614" y="390030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7" name="TextBox 486"/>
          <p:cNvSpPr txBox="1"/>
          <p:nvPr/>
        </p:nvSpPr>
        <p:spPr>
          <a:xfrm>
            <a:off x="2394178" y="372414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8" name="TextBox 487"/>
          <p:cNvSpPr txBox="1"/>
          <p:nvPr/>
        </p:nvSpPr>
        <p:spPr>
          <a:xfrm>
            <a:off x="2043876" y="433950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2934901" y="37471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3089872" y="403703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2832988" y="397811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3358766" y="37269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641820" y="377312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4076700" y="377312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4419600" y="37559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4822374" y="390703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3786263" y="423540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3571724" y="397811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5232342" y="257617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0" name="TextBox 499"/>
          <p:cNvSpPr txBox="1"/>
          <p:nvPr/>
        </p:nvSpPr>
        <p:spPr>
          <a:xfrm>
            <a:off x="5986247" y="259117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1" name="TextBox 500"/>
          <p:cNvSpPr txBox="1"/>
          <p:nvPr/>
        </p:nvSpPr>
        <p:spPr>
          <a:xfrm>
            <a:off x="4812653" y="31858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2" name="TextBox 501"/>
          <p:cNvSpPr txBox="1"/>
          <p:nvPr/>
        </p:nvSpPr>
        <p:spPr>
          <a:xfrm>
            <a:off x="5057259" y="334566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3" name="TextBox 502"/>
          <p:cNvSpPr txBox="1"/>
          <p:nvPr/>
        </p:nvSpPr>
        <p:spPr>
          <a:xfrm>
            <a:off x="5347822" y="31538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4" name="TextBox 503"/>
          <p:cNvSpPr txBox="1"/>
          <p:nvPr/>
        </p:nvSpPr>
        <p:spPr>
          <a:xfrm>
            <a:off x="5720993" y="316965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5" name="TextBox 504"/>
          <p:cNvSpPr txBox="1"/>
          <p:nvPr/>
        </p:nvSpPr>
        <p:spPr>
          <a:xfrm>
            <a:off x="6025304" y="329990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6" name="TextBox 505"/>
          <p:cNvSpPr txBox="1"/>
          <p:nvPr/>
        </p:nvSpPr>
        <p:spPr>
          <a:xfrm>
            <a:off x="6428979" y="325509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7" name="TextBox 506"/>
          <p:cNvSpPr txBox="1"/>
          <p:nvPr/>
        </p:nvSpPr>
        <p:spPr>
          <a:xfrm>
            <a:off x="6816735" y="384214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8" name="TextBox 507"/>
          <p:cNvSpPr txBox="1"/>
          <p:nvPr/>
        </p:nvSpPr>
        <p:spPr>
          <a:xfrm>
            <a:off x="6301697" y="38954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9" name="TextBox 508"/>
          <p:cNvSpPr txBox="1"/>
          <p:nvPr/>
        </p:nvSpPr>
        <p:spPr>
          <a:xfrm>
            <a:off x="5127468" y="374987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0" name="TextBox 509"/>
          <p:cNvSpPr txBox="1"/>
          <p:nvPr/>
        </p:nvSpPr>
        <p:spPr>
          <a:xfrm>
            <a:off x="5667779" y="37269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1" name="TextBox 510"/>
          <p:cNvSpPr txBox="1"/>
          <p:nvPr/>
        </p:nvSpPr>
        <p:spPr>
          <a:xfrm>
            <a:off x="5426044" y="39708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2" name="TextBox 511"/>
          <p:cNvSpPr txBox="1"/>
          <p:nvPr/>
        </p:nvSpPr>
        <p:spPr>
          <a:xfrm>
            <a:off x="5744951" y="39708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3" name="TextBox 512"/>
          <p:cNvSpPr txBox="1"/>
          <p:nvPr/>
        </p:nvSpPr>
        <p:spPr>
          <a:xfrm>
            <a:off x="6826868" y="360412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graphicFrame>
        <p:nvGraphicFramePr>
          <p:cNvPr id="514" name="표 5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5882758"/>
              </p:ext>
            </p:extLst>
          </p:nvPr>
        </p:nvGraphicFramePr>
        <p:xfrm>
          <a:off x="308883" y="4772596"/>
          <a:ext cx="8770119" cy="52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152"/>
                <a:gridCol w="1159078"/>
                <a:gridCol w="1159078"/>
                <a:gridCol w="732973"/>
                <a:gridCol w="732973"/>
                <a:gridCol w="732973"/>
                <a:gridCol w="732973"/>
                <a:gridCol w="732973"/>
                <a:gridCol w="732973"/>
                <a:gridCol w="732973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케이스 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15" name="타원 514"/>
          <p:cNvSpPr/>
          <p:nvPr/>
        </p:nvSpPr>
        <p:spPr>
          <a:xfrm>
            <a:off x="341574" y="46045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518407" y="577398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0" name="직사각형 239"/>
          <p:cNvSpPr/>
          <p:nvPr/>
        </p:nvSpPr>
        <p:spPr>
          <a:xfrm>
            <a:off x="561829" y="591934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4042" y="5801309"/>
            <a:ext cx="1227743" cy="593545"/>
          </a:xfrm>
          <a:prstGeom prst="rect">
            <a:avLst/>
          </a:prstGeom>
        </p:spPr>
      </p:pic>
      <p:sp>
        <p:nvSpPr>
          <p:cNvPr id="242" name="직사각형 241"/>
          <p:cNvSpPr/>
          <p:nvPr/>
        </p:nvSpPr>
        <p:spPr>
          <a:xfrm>
            <a:off x="1377140" y="56814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QC01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43" name="그림 2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15905" y="5806589"/>
            <a:ext cx="1227743" cy="593545"/>
          </a:xfrm>
          <a:prstGeom prst="rect">
            <a:avLst/>
          </a:prstGeom>
        </p:spPr>
      </p:pic>
      <p:sp>
        <p:nvSpPr>
          <p:cNvPr id="244" name="직사각형 243"/>
          <p:cNvSpPr/>
          <p:nvPr/>
        </p:nvSpPr>
        <p:spPr>
          <a:xfrm>
            <a:off x="2599003" y="568677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QC02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45" name="그림 24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0775" y="5795353"/>
            <a:ext cx="1227743" cy="593545"/>
          </a:xfrm>
          <a:prstGeom prst="rect">
            <a:avLst/>
          </a:prstGeom>
        </p:spPr>
      </p:pic>
      <p:sp>
        <p:nvSpPr>
          <p:cNvPr id="246" name="직사각형 245"/>
          <p:cNvSpPr/>
          <p:nvPr/>
        </p:nvSpPr>
        <p:spPr>
          <a:xfrm>
            <a:off x="3803873" y="567554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NYK2314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QC03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47" name="그림 2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58319" y="5806272"/>
            <a:ext cx="1227743" cy="593545"/>
          </a:xfrm>
          <a:prstGeom prst="rect">
            <a:avLst/>
          </a:prstGeom>
        </p:spPr>
      </p:pic>
      <p:sp>
        <p:nvSpPr>
          <p:cNvPr id="248" name="직사각형 247"/>
          <p:cNvSpPr/>
          <p:nvPr/>
        </p:nvSpPr>
        <p:spPr>
          <a:xfrm>
            <a:off x="5041417" y="568646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NYK2314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QC04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249" name="직선 연결선 248"/>
          <p:cNvCxnSpPr/>
          <p:nvPr/>
        </p:nvCxnSpPr>
        <p:spPr>
          <a:xfrm flipH="1">
            <a:off x="377607" y="63533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직사각형 249"/>
          <p:cNvSpPr/>
          <p:nvPr/>
        </p:nvSpPr>
        <p:spPr>
          <a:xfrm>
            <a:off x="300875" y="5436290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51" name="타원 250"/>
          <p:cNvSpPr/>
          <p:nvPr/>
        </p:nvSpPr>
        <p:spPr>
          <a:xfrm>
            <a:off x="342296" y="52755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2" name="직사각형 251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pSp>
        <p:nvGrpSpPr>
          <p:cNvPr id="253" name="그룹 252"/>
          <p:cNvGrpSpPr/>
          <p:nvPr/>
        </p:nvGrpSpPr>
        <p:grpSpPr>
          <a:xfrm>
            <a:off x="8402246" y="5501355"/>
            <a:ext cx="179779" cy="109230"/>
            <a:chOff x="10267821" y="1988701"/>
            <a:chExt cx="629063" cy="328629"/>
          </a:xfrm>
        </p:grpSpPr>
        <p:sp>
          <p:nvSpPr>
            <p:cNvPr id="254" name="모서리가 둥근 직사각형 253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타원 254"/>
            <p:cNvSpPr/>
            <p:nvPr/>
          </p:nvSpPr>
          <p:spPr>
            <a:xfrm>
              <a:off x="1055440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6" name="TextBox 255"/>
          <p:cNvSpPr txBox="1"/>
          <p:nvPr/>
        </p:nvSpPr>
        <p:spPr>
          <a:xfrm>
            <a:off x="8568593" y="5476044"/>
            <a:ext cx="32092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Arcs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8026830" y="5456972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</p:spTree>
    <p:extLst>
      <p:ext uri="{BB962C8B-B14F-4D97-AF65-F5344CB8AC3E}">
        <p14:creationId xmlns:p14="http://schemas.microsoft.com/office/powerpoint/2010/main" val="104784575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5743092"/>
              </p:ext>
            </p:extLst>
          </p:nvPr>
        </p:nvGraphicFramePr>
        <p:xfrm>
          <a:off x="9488422" y="851115"/>
          <a:ext cx="2637675" cy="418224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장비별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" name="모서리가 둥근 직사각형 2"/>
          <p:cNvSpPr/>
          <p:nvPr/>
        </p:nvSpPr>
        <p:spPr>
          <a:xfrm>
            <a:off x="518407" y="270179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7" name="직사각형 536"/>
          <p:cNvSpPr/>
          <p:nvPr/>
        </p:nvSpPr>
        <p:spPr>
          <a:xfrm>
            <a:off x="561829" y="284716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Vessel</a:t>
            </a:r>
          </a:p>
        </p:txBody>
      </p:sp>
      <p:pic>
        <p:nvPicPr>
          <p:cNvPr id="538" name="그림 5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4042" y="2729123"/>
            <a:ext cx="1227743" cy="593545"/>
          </a:xfrm>
          <a:prstGeom prst="rect">
            <a:avLst/>
          </a:prstGeom>
        </p:spPr>
      </p:pic>
      <p:sp>
        <p:nvSpPr>
          <p:cNvPr id="539" name="직사각형 538"/>
          <p:cNvSpPr/>
          <p:nvPr/>
        </p:nvSpPr>
        <p:spPr>
          <a:xfrm>
            <a:off x="1377140" y="260931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46" name="그림 5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15905" y="2734403"/>
            <a:ext cx="1227743" cy="593545"/>
          </a:xfrm>
          <a:prstGeom prst="rect">
            <a:avLst/>
          </a:prstGeom>
        </p:spPr>
      </p:pic>
      <p:sp>
        <p:nvSpPr>
          <p:cNvPr id="547" name="직사각형 546"/>
          <p:cNvSpPr/>
          <p:nvPr/>
        </p:nvSpPr>
        <p:spPr>
          <a:xfrm>
            <a:off x="2599003" y="261459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48" name="그림 54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0775" y="2723167"/>
            <a:ext cx="1227743" cy="593545"/>
          </a:xfrm>
          <a:prstGeom prst="rect">
            <a:avLst/>
          </a:prstGeom>
        </p:spPr>
      </p:pic>
      <p:sp>
        <p:nvSpPr>
          <p:cNvPr id="549" name="직사각형 548"/>
          <p:cNvSpPr/>
          <p:nvPr/>
        </p:nvSpPr>
        <p:spPr>
          <a:xfrm>
            <a:off x="3803873" y="260335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NYK2314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50" name="그림 5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58319" y="2734086"/>
            <a:ext cx="1227743" cy="593545"/>
          </a:xfrm>
          <a:prstGeom prst="rect">
            <a:avLst/>
          </a:prstGeom>
        </p:spPr>
      </p:pic>
      <p:sp>
        <p:nvSpPr>
          <p:cNvPr id="551" name="직사각형 550"/>
          <p:cNvSpPr/>
          <p:nvPr/>
        </p:nvSpPr>
        <p:spPr>
          <a:xfrm>
            <a:off x="5041417" y="261427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NYK2314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536" name="직선 연결선 535"/>
          <p:cNvCxnSpPr/>
          <p:nvPr/>
        </p:nvCxnSpPr>
        <p:spPr>
          <a:xfrm flipH="1">
            <a:off x="377607" y="33371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6" name="모서리가 둥근 직사각형 555"/>
          <p:cNvSpPr/>
          <p:nvPr/>
        </p:nvSpPr>
        <p:spPr>
          <a:xfrm>
            <a:off x="510787" y="348930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7" name="직사각형 556"/>
          <p:cNvSpPr/>
          <p:nvPr/>
        </p:nvSpPr>
        <p:spPr>
          <a:xfrm>
            <a:off x="554209" y="363466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QC</a:t>
            </a:r>
          </a:p>
        </p:txBody>
      </p:sp>
      <p:pic>
        <p:nvPicPr>
          <p:cNvPr id="558" name="그림 55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6422" y="3516629"/>
            <a:ext cx="1227743" cy="593545"/>
          </a:xfrm>
          <a:prstGeom prst="rect">
            <a:avLst/>
          </a:prstGeom>
        </p:spPr>
      </p:pic>
      <p:sp>
        <p:nvSpPr>
          <p:cNvPr id="559" name="직사각형 558"/>
          <p:cNvSpPr/>
          <p:nvPr/>
        </p:nvSpPr>
        <p:spPr>
          <a:xfrm>
            <a:off x="1369520" y="339681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QC01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60" name="그림 55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08285" y="3521909"/>
            <a:ext cx="1227743" cy="593545"/>
          </a:xfrm>
          <a:prstGeom prst="rect">
            <a:avLst/>
          </a:prstGeom>
        </p:spPr>
      </p:pic>
      <p:sp>
        <p:nvSpPr>
          <p:cNvPr id="561" name="직사각형 560"/>
          <p:cNvSpPr/>
          <p:nvPr/>
        </p:nvSpPr>
        <p:spPr>
          <a:xfrm>
            <a:off x="2591383" y="34020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62" name="그림 56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13155" y="3510673"/>
            <a:ext cx="1227743" cy="593545"/>
          </a:xfrm>
          <a:prstGeom prst="rect">
            <a:avLst/>
          </a:prstGeom>
        </p:spPr>
      </p:pic>
      <p:sp>
        <p:nvSpPr>
          <p:cNvPr id="563" name="직사각형 562"/>
          <p:cNvSpPr/>
          <p:nvPr/>
        </p:nvSpPr>
        <p:spPr>
          <a:xfrm>
            <a:off x="3796253" y="339086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64" name="그림 5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50699" y="3521592"/>
            <a:ext cx="1227743" cy="593545"/>
          </a:xfrm>
          <a:prstGeom prst="rect">
            <a:avLst/>
          </a:prstGeom>
        </p:spPr>
      </p:pic>
      <p:sp>
        <p:nvSpPr>
          <p:cNvPr id="565" name="직사각형 564"/>
          <p:cNvSpPr/>
          <p:nvPr/>
        </p:nvSpPr>
        <p:spPr>
          <a:xfrm>
            <a:off x="5033797" y="340178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QC02 </a:t>
            </a:r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566" name="직선 연결선 565"/>
          <p:cNvCxnSpPr/>
          <p:nvPr/>
        </p:nvCxnSpPr>
        <p:spPr>
          <a:xfrm flipH="1">
            <a:off x="369987" y="49754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67" name="그림 56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57651" y="3521592"/>
            <a:ext cx="1227743" cy="593545"/>
          </a:xfrm>
          <a:prstGeom prst="rect">
            <a:avLst/>
          </a:prstGeom>
        </p:spPr>
      </p:pic>
      <p:sp>
        <p:nvSpPr>
          <p:cNvPr id="568" name="직사각형 567"/>
          <p:cNvSpPr/>
          <p:nvPr/>
        </p:nvSpPr>
        <p:spPr>
          <a:xfrm>
            <a:off x="6240749" y="340178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QC03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69" name="그림 5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95195" y="3532511"/>
            <a:ext cx="1227743" cy="593545"/>
          </a:xfrm>
          <a:prstGeom prst="rect">
            <a:avLst/>
          </a:prstGeom>
        </p:spPr>
      </p:pic>
      <p:sp>
        <p:nvSpPr>
          <p:cNvPr id="570" name="직사각형 569"/>
          <p:cNvSpPr/>
          <p:nvPr/>
        </p:nvSpPr>
        <p:spPr>
          <a:xfrm>
            <a:off x="7478293" y="341270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QC02 </a:t>
            </a:r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83" name="모서리가 둥근 직사각형 582"/>
          <p:cNvSpPr/>
          <p:nvPr/>
        </p:nvSpPr>
        <p:spPr>
          <a:xfrm>
            <a:off x="510787" y="5135255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직사각형 583"/>
          <p:cNvSpPr/>
          <p:nvPr/>
        </p:nvSpPr>
        <p:spPr>
          <a:xfrm>
            <a:off x="554209" y="5280618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585" name="그림 5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6422" y="5162580"/>
            <a:ext cx="1227743" cy="593545"/>
          </a:xfrm>
          <a:prstGeom prst="rect">
            <a:avLst/>
          </a:prstGeom>
        </p:spPr>
      </p:pic>
      <p:sp>
        <p:nvSpPr>
          <p:cNvPr id="586" name="직사각형 585"/>
          <p:cNvSpPr/>
          <p:nvPr/>
        </p:nvSpPr>
        <p:spPr>
          <a:xfrm>
            <a:off x="1369520" y="504277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YT01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87" name="그림 5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08285" y="5167860"/>
            <a:ext cx="1227743" cy="593545"/>
          </a:xfrm>
          <a:prstGeom prst="rect">
            <a:avLst/>
          </a:prstGeom>
        </p:spPr>
      </p:pic>
      <p:sp>
        <p:nvSpPr>
          <p:cNvPr id="588" name="직사각형 587"/>
          <p:cNvSpPr/>
          <p:nvPr/>
        </p:nvSpPr>
        <p:spPr>
          <a:xfrm>
            <a:off x="2591383" y="504805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YT01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89" name="그림 58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13155" y="5156624"/>
            <a:ext cx="1227743" cy="593545"/>
          </a:xfrm>
          <a:prstGeom prst="rect">
            <a:avLst/>
          </a:prstGeom>
        </p:spPr>
      </p:pic>
      <p:sp>
        <p:nvSpPr>
          <p:cNvPr id="590" name="직사각형 589"/>
          <p:cNvSpPr/>
          <p:nvPr/>
        </p:nvSpPr>
        <p:spPr>
          <a:xfrm>
            <a:off x="3796253" y="503681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91" name="그림 59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50699" y="5167543"/>
            <a:ext cx="1227743" cy="593545"/>
          </a:xfrm>
          <a:prstGeom prst="rect">
            <a:avLst/>
          </a:prstGeom>
        </p:spPr>
      </p:pic>
      <p:sp>
        <p:nvSpPr>
          <p:cNvPr id="592" name="직사각형 591"/>
          <p:cNvSpPr/>
          <p:nvPr/>
        </p:nvSpPr>
        <p:spPr>
          <a:xfrm>
            <a:off x="5033797" y="504773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93" name="그림 5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57651" y="5167543"/>
            <a:ext cx="1227743" cy="593545"/>
          </a:xfrm>
          <a:prstGeom prst="rect">
            <a:avLst/>
          </a:prstGeom>
        </p:spPr>
      </p:pic>
      <p:sp>
        <p:nvSpPr>
          <p:cNvPr id="594" name="직사각형 593"/>
          <p:cNvSpPr/>
          <p:nvPr/>
        </p:nvSpPr>
        <p:spPr>
          <a:xfrm>
            <a:off x="6240749" y="504773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YT03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95" name="그림 5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95195" y="5178462"/>
            <a:ext cx="1227743" cy="593545"/>
          </a:xfrm>
          <a:prstGeom prst="rect">
            <a:avLst/>
          </a:prstGeom>
        </p:spPr>
      </p:pic>
      <p:sp>
        <p:nvSpPr>
          <p:cNvPr id="596" name="직사각형 595"/>
          <p:cNvSpPr/>
          <p:nvPr/>
        </p:nvSpPr>
        <p:spPr>
          <a:xfrm>
            <a:off x="7478293" y="505865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YT03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7" name="직사각형 596"/>
          <p:cNvSpPr/>
          <p:nvPr/>
        </p:nvSpPr>
        <p:spPr>
          <a:xfrm>
            <a:off x="300875" y="2380054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98" name="그림 5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2300" y="5888348"/>
            <a:ext cx="1227743" cy="593545"/>
          </a:xfrm>
          <a:prstGeom prst="rect">
            <a:avLst/>
          </a:prstGeom>
        </p:spPr>
      </p:pic>
      <p:pic>
        <p:nvPicPr>
          <p:cNvPr id="600" name="그림 59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04163" y="5893628"/>
            <a:ext cx="1227743" cy="593545"/>
          </a:xfrm>
          <a:prstGeom prst="rect">
            <a:avLst/>
          </a:prstGeom>
        </p:spPr>
      </p:pic>
      <p:pic>
        <p:nvPicPr>
          <p:cNvPr id="602" name="그림 60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09033" y="5882392"/>
            <a:ext cx="1227743" cy="593545"/>
          </a:xfrm>
          <a:prstGeom prst="rect">
            <a:avLst/>
          </a:prstGeom>
        </p:spPr>
      </p:pic>
      <p:pic>
        <p:nvPicPr>
          <p:cNvPr id="604" name="그림 6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46577" y="5893311"/>
            <a:ext cx="1227743" cy="593545"/>
          </a:xfrm>
          <a:prstGeom prst="rect">
            <a:avLst/>
          </a:prstGeom>
        </p:spPr>
      </p:pic>
      <p:pic>
        <p:nvPicPr>
          <p:cNvPr id="606" name="그림 60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53529" y="5893311"/>
            <a:ext cx="1227743" cy="593545"/>
          </a:xfrm>
          <a:prstGeom prst="rect">
            <a:avLst/>
          </a:prstGeom>
        </p:spPr>
      </p:pic>
      <p:pic>
        <p:nvPicPr>
          <p:cNvPr id="608" name="그림 6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91073" y="5904230"/>
            <a:ext cx="1227743" cy="593545"/>
          </a:xfrm>
          <a:prstGeom prst="rect">
            <a:avLst/>
          </a:prstGeom>
        </p:spPr>
      </p:pic>
      <p:sp>
        <p:nvSpPr>
          <p:cNvPr id="610" name="타원 609"/>
          <p:cNvSpPr/>
          <p:nvPr/>
        </p:nvSpPr>
        <p:spPr>
          <a:xfrm>
            <a:off x="299410" y="22367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7" name="직사각형 186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pSp>
        <p:nvGrpSpPr>
          <p:cNvPr id="192" name="그룹 191"/>
          <p:cNvGrpSpPr/>
          <p:nvPr/>
        </p:nvGrpSpPr>
        <p:grpSpPr>
          <a:xfrm>
            <a:off x="8402245" y="2396205"/>
            <a:ext cx="176236" cy="109230"/>
            <a:chOff x="10267821" y="1988701"/>
            <a:chExt cx="616666" cy="328629"/>
          </a:xfrm>
        </p:grpSpPr>
        <p:sp>
          <p:nvSpPr>
            <p:cNvPr id="193" name="모서리가 둥근 직사각형 1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6" name="타원 195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7" name="TextBox 196"/>
          <p:cNvSpPr txBox="1"/>
          <p:nvPr/>
        </p:nvSpPr>
        <p:spPr>
          <a:xfrm>
            <a:off x="8568593" y="2355654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198" name="TextBox 197"/>
          <p:cNvSpPr txBox="1"/>
          <p:nvPr/>
        </p:nvSpPr>
        <p:spPr>
          <a:xfrm>
            <a:off x="8026830" y="2351822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  <p:cxnSp>
        <p:nvCxnSpPr>
          <p:cNvPr id="199" name="직선 연결선 198"/>
          <p:cNvCxnSpPr/>
          <p:nvPr/>
        </p:nvCxnSpPr>
        <p:spPr>
          <a:xfrm flipH="1">
            <a:off x="379512" y="41372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모서리가 둥근 직사각형 199"/>
          <p:cNvSpPr/>
          <p:nvPr/>
        </p:nvSpPr>
        <p:spPr>
          <a:xfrm>
            <a:off x="520312" y="4297055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563734" y="4442418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YC</a:t>
            </a: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5947" y="4324380"/>
            <a:ext cx="1227743" cy="593545"/>
          </a:xfrm>
          <a:prstGeom prst="rect">
            <a:avLst/>
          </a:prstGeom>
        </p:spPr>
      </p:pic>
      <p:sp>
        <p:nvSpPr>
          <p:cNvPr id="203" name="직사각형 202"/>
          <p:cNvSpPr/>
          <p:nvPr/>
        </p:nvSpPr>
        <p:spPr>
          <a:xfrm>
            <a:off x="1379045" y="420457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YC01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4" name="그림 2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17810" y="4329660"/>
            <a:ext cx="1227743" cy="593545"/>
          </a:xfrm>
          <a:prstGeom prst="rect">
            <a:avLst/>
          </a:prstGeom>
        </p:spPr>
      </p:pic>
      <p:sp>
        <p:nvSpPr>
          <p:cNvPr id="205" name="직사각형 204"/>
          <p:cNvSpPr/>
          <p:nvPr/>
        </p:nvSpPr>
        <p:spPr>
          <a:xfrm>
            <a:off x="2600908" y="420985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YC01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6" name="그림 20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2680" y="4318424"/>
            <a:ext cx="1227743" cy="593545"/>
          </a:xfrm>
          <a:prstGeom prst="rect">
            <a:avLst/>
          </a:prstGeom>
        </p:spPr>
      </p:pic>
      <p:sp>
        <p:nvSpPr>
          <p:cNvPr id="207" name="직사각형 206"/>
          <p:cNvSpPr/>
          <p:nvPr/>
        </p:nvSpPr>
        <p:spPr>
          <a:xfrm>
            <a:off x="3805778" y="419861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YC02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8" name="그림 2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0224" y="4329343"/>
            <a:ext cx="1227743" cy="593545"/>
          </a:xfrm>
          <a:prstGeom prst="rect">
            <a:avLst/>
          </a:prstGeom>
        </p:spPr>
      </p:pic>
      <p:sp>
        <p:nvSpPr>
          <p:cNvPr id="209" name="직사각형 208"/>
          <p:cNvSpPr/>
          <p:nvPr/>
        </p:nvSpPr>
        <p:spPr>
          <a:xfrm>
            <a:off x="5043322" y="420953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YC02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0" name="그림 2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67176" y="4329343"/>
            <a:ext cx="1227743" cy="593545"/>
          </a:xfrm>
          <a:prstGeom prst="rect">
            <a:avLst/>
          </a:prstGeom>
        </p:spPr>
      </p:pic>
      <p:sp>
        <p:nvSpPr>
          <p:cNvPr id="211" name="직사각형 210"/>
          <p:cNvSpPr/>
          <p:nvPr/>
        </p:nvSpPr>
        <p:spPr>
          <a:xfrm>
            <a:off x="6250274" y="420953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Y03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2" name="그림 2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04720" y="4340262"/>
            <a:ext cx="1227743" cy="593545"/>
          </a:xfrm>
          <a:prstGeom prst="rect">
            <a:avLst/>
          </a:prstGeom>
        </p:spPr>
      </p:pic>
      <p:sp>
        <p:nvSpPr>
          <p:cNvPr id="213" name="직사각형 212"/>
          <p:cNvSpPr/>
          <p:nvPr/>
        </p:nvSpPr>
        <p:spPr>
          <a:xfrm>
            <a:off x="7487818" y="422045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YC03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 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0" name="직사각형 219"/>
          <p:cNvSpPr/>
          <p:nvPr/>
        </p:nvSpPr>
        <p:spPr>
          <a:xfrm>
            <a:off x="1372627" y="578299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YT04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594490" y="57882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YT04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4" name="직사각형 223"/>
          <p:cNvSpPr/>
          <p:nvPr/>
        </p:nvSpPr>
        <p:spPr>
          <a:xfrm>
            <a:off x="3799360" y="577703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YT05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5036904" y="578795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YT05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6243856" y="578795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YT06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7481400" y="579887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YT06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29113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9288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418224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장비별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" name="모서리가 둥근 직사각형 2"/>
          <p:cNvSpPr/>
          <p:nvPr/>
        </p:nvSpPr>
        <p:spPr>
          <a:xfrm>
            <a:off x="518407" y="270179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7" name="직사각형 536"/>
          <p:cNvSpPr/>
          <p:nvPr/>
        </p:nvSpPr>
        <p:spPr>
          <a:xfrm>
            <a:off x="561829" y="284716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538" name="그림 5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24522" y="2729124"/>
            <a:ext cx="1091961" cy="527902"/>
          </a:xfrm>
          <a:prstGeom prst="rect">
            <a:avLst/>
          </a:prstGeom>
        </p:spPr>
      </p:pic>
      <p:sp>
        <p:nvSpPr>
          <p:cNvPr id="539" name="직사각형 538"/>
          <p:cNvSpPr/>
          <p:nvPr/>
        </p:nvSpPr>
        <p:spPr>
          <a:xfrm>
            <a:off x="1377140" y="260931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QC01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46" name="그림 5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46385" y="2734404"/>
            <a:ext cx="1091961" cy="527902"/>
          </a:xfrm>
          <a:prstGeom prst="rect">
            <a:avLst/>
          </a:prstGeom>
        </p:spPr>
      </p:pic>
      <p:sp>
        <p:nvSpPr>
          <p:cNvPr id="547" name="직사각형 546"/>
          <p:cNvSpPr/>
          <p:nvPr/>
        </p:nvSpPr>
        <p:spPr>
          <a:xfrm>
            <a:off x="2599003" y="261459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QC02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48" name="그림 54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51255" y="2723168"/>
            <a:ext cx="1091961" cy="527902"/>
          </a:xfrm>
          <a:prstGeom prst="rect">
            <a:avLst/>
          </a:prstGeom>
        </p:spPr>
      </p:pic>
      <p:sp>
        <p:nvSpPr>
          <p:cNvPr id="549" name="직사각형 548"/>
          <p:cNvSpPr/>
          <p:nvPr/>
        </p:nvSpPr>
        <p:spPr>
          <a:xfrm>
            <a:off x="3803873" y="260335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NYK2314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QC03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50" name="그림 5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88799" y="2734087"/>
            <a:ext cx="1091961" cy="527902"/>
          </a:xfrm>
          <a:prstGeom prst="rect">
            <a:avLst/>
          </a:prstGeom>
        </p:spPr>
      </p:pic>
      <p:sp>
        <p:nvSpPr>
          <p:cNvPr id="551" name="직사각형 550"/>
          <p:cNvSpPr/>
          <p:nvPr/>
        </p:nvSpPr>
        <p:spPr>
          <a:xfrm>
            <a:off x="5041417" y="261427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NYK2314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QC04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536" name="직선 연결선 535"/>
          <p:cNvCxnSpPr/>
          <p:nvPr/>
        </p:nvCxnSpPr>
        <p:spPr>
          <a:xfrm flipH="1">
            <a:off x="377607" y="3928833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6" name="모서리가 둥근 직사각형 555"/>
          <p:cNvSpPr/>
          <p:nvPr/>
        </p:nvSpPr>
        <p:spPr>
          <a:xfrm>
            <a:off x="510787" y="406577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7" name="직사각형 556"/>
          <p:cNvSpPr/>
          <p:nvPr/>
        </p:nvSpPr>
        <p:spPr>
          <a:xfrm>
            <a:off x="554209" y="421114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QC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YT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sp>
        <p:nvSpPr>
          <p:cNvPr id="559" name="직사각형 558"/>
          <p:cNvSpPr/>
          <p:nvPr/>
        </p:nvSpPr>
        <p:spPr>
          <a:xfrm>
            <a:off x="1369520" y="397329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QC01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61" name="직사각형 560"/>
          <p:cNvSpPr/>
          <p:nvPr/>
        </p:nvSpPr>
        <p:spPr>
          <a:xfrm>
            <a:off x="2591383" y="39785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63" name="직사각형 562"/>
          <p:cNvSpPr/>
          <p:nvPr/>
        </p:nvSpPr>
        <p:spPr>
          <a:xfrm>
            <a:off x="3796253" y="396733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65" name="직사각형 564"/>
          <p:cNvSpPr/>
          <p:nvPr/>
        </p:nvSpPr>
        <p:spPr>
          <a:xfrm>
            <a:off x="5033797" y="397825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566" name="직선 연결선 565"/>
          <p:cNvCxnSpPr/>
          <p:nvPr/>
        </p:nvCxnSpPr>
        <p:spPr>
          <a:xfrm flipH="1">
            <a:off x="369987" y="5274064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8" name="직사각형 567"/>
          <p:cNvSpPr/>
          <p:nvPr/>
        </p:nvSpPr>
        <p:spPr>
          <a:xfrm>
            <a:off x="6240749" y="397825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70" name="직사각형 569"/>
          <p:cNvSpPr/>
          <p:nvPr/>
        </p:nvSpPr>
        <p:spPr>
          <a:xfrm>
            <a:off x="7478293" y="398917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83" name="모서리가 둥근 직사각형 582"/>
          <p:cNvSpPr/>
          <p:nvPr/>
        </p:nvSpPr>
        <p:spPr>
          <a:xfrm>
            <a:off x="510787" y="5409186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직사각형 583"/>
          <p:cNvSpPr/>
          <p:nvPr/>
        </p:nvSpPr>
        <p:spPr>
          <a:xfrm>
            <a:off x="554209" y="555454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YT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sp>
        <p:nvSpPr>
          <p:cNvPr id="586" name="직사각형 585"/>
          <p:cNvSpPr/>
          <p:nvPr/>
        </p:nvSpPr>
        <p:spPr>
          <a:xfrm>
            <a:off x="1369520" y="534141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YT01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88" name="직사각형 587"/>
          <p:cNvSpPr/>
          <p:nvPr/>
        </p:nvSpPr>
        <p:spPr>
          <a:xfrm>
            <a:off x="2591383" y="534669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0" name="직사각형 589"/>
          <p:cNvSpPr/>
          <p:nvPr/>
        </p:nvSpPr>
        <p:spPr>
          <a:xfrm>
            <a:off x="3796253" y="533545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2" name="직사각형 591"/>
          <p:cNvSpPr/>
          <p:nvPr/>
        </p:nvSpPr>
        <p:spPr>
          <a:xfrm>
            <a:off x="5033797" y="534637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4" name="직사각형 593"/>
          <p:cNvSpPr/>
          <p:nvPr/>
        </p:nvSpPr>
        <p:spPr>
          <a:xfrm>
            <a:off x="6240749" y="534637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6" name="직사각형 595"/>
          <p:cNvSpPr/>
          <p:nvPr/>
        </p:nvSpPr>
        <p:spPr>
          <a:xfrm>
            <a:off x="7478293" y="535729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7" name="직사각형 596"/>
          <p:cNvSpPr/>
          <p:nvPr/>
        </p:nvSpPr>
        <p:spPr>
          <a:xfrm>
            <a:off x="300875" y="2380054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10" name="타원 609"/>
          <p:cNvSpPr/>
          <p:nvPr/>
        </p:nvSpPr>
        <p:spPr>
          <a:xfrm>
            <a:off x="299410" y="22367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7" name="직사각형 186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pSp>
        <p:nvGrpSpPr>
          <p:cNvPr id="192" name="그룹 191"/>
          <p:cNvGrpSpPr/>
          <p:nvPr/>
        </p:nvGrpSpPr>
        <p:grpSpPr>
          <a:xfrm>
            <a:off x="8402246" y="2396205"/>
            <a:ext cx="179779" cy="109230"/>
            <a:chOff x="10267821" y="1988701"/>
            <a:chExt cx="629063" cy="328629"/>
          </a:xfrm>
        </p:grpSpPr>
        <p:sp>
          <p:nvSpPr>
            <p:cNvPr id="193" name="모서리가 둥근 직사각형 1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6" name="타원 195"/>
            <p:cNvSpPr/>
            <p:nvPr/>
          </p:nvSpPr>
          <p:spPr>
            <a:xfrm>
              <a:off x="1055440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7" name="TextBox 196"/>
          <p:cNvSpPr txBox="1"/>
          <p:nvPr/>
        </p:nvSpPr>
        <p:spPr>
          <a:xfrm>
            <a:off x="8568593" y="2355654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198" name="TextBox 197"/>
          <p:cNvSpPr txBox="1"/>
          <p:nvPr/>
        </p:nvSpPr>
        <p:spPr>
          <a:xfrm>
            <a:off x="8026830" y="2351822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  <p:sp>
        <p:nvSpPr>
          <p:cNvPr id="199" name="모서리가 둥근 직사각형 198"/>
          <p:cNvSpPr/>
          <p:nvPr/>
        </p:nvSpPr>
        <p:spPr>
          <a:xfrm>
            <a:off x="518407" y="3298141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554209" y="3458854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↑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201" name="그림 2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39762" y="3392555"/>
            <a:ext cx="1091961" cy="527902"/>
          </a:xfrm>
          <a:prstGeom prst="rect">
            <a:avLst/>
          </a:prstGeom>
        </p:spPr>
      </p:pic>
      <p:sp>
        <p:nvSpPr>
          <p:cNvPr id="202" name="직사각형 201"/>
          <p:cNvSpPr/>
          <p:nvPr/>
        </p:nvSpPr>
        <p:spPr>
          <a:xfrm>
            <a:off x="1369520" y="327274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QC01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HJNC20191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03" name="그림 20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61625" y="3397835"/>
            <a:ext cx="1091961" cy="527902"/>
          </a:xfrm>
          <a:prstGeom prst="rect">
            <a:avLst/>
          </a:prstGeom>
        </p:spPr>
      </p:pic>
      <p:sp>
        <p:nvSpPr>
          <p:cNvPr id="204" name="직사각형 203"/>
          <p:cNvSpPr/>
          <p:nvPr/>
        </p:nvSpPr>
        <p:spPr>
          <a:xfrm>
            <a:off x="2591383" y="327802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QC02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HJNC20191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5" name="그림 20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66495" y="3386599"/>
            <a:ext cx="1091961" cy="527902"/>
          </a:xfrm>
          <a:prstGeom prst="rect">
            <a:avLst/>
          </a:prstGeom>
        </p:spPr>
      </p:pic>
      <p:sp>
        <p:nvSpPr>
          <p:cNvPr id="206" name="직사각형 205"/>
          <p:cNvSpPr/>
          <p:nvPr/>
        </p:nvSpPr>
        <p:spPr>
          <a:xfrm>
            <a:off x="3796253" y="326678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QC03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NYK2314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7" name="그림 20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04039" y="3397518"/>
            <a:ext cx="1091961" cy="527902"/>
          </a:xfrm>
          <a:prstGeom prst="rect">
            <a:avLst/>
          </a:prstGeom>
        </p:spPr>
      </p:pic>
      <p:sp>
        <p:nvSpPr>
          <p:cNvPr id="208" name="직사각형 207"/>
          <p:cNvSpPr/>
          <p:nvPr/>
        </p:nvSpPr>
        <p:spPr>
          <a:xfrm>
            <a:off x="5033797" y="327770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QC04</a:t>
            </a:r>
            <a:r>
              <a:rPr lang="en-US" altLang="ko-KR" sz="600" b="1" dirty="0" smtClean="0">
                <a:solidFill>
                  <a:schemeClr val="tx1"/>
                </a:solidFill>
              </a:rPr>
              <a:t> 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NYK2314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3" name="그림 2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46931" y="4095782"/>
            <a:ext cx="1091961" cy="527902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68794" y="4101062"/>
            <a:ext cx="1091961" cy="527902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73664" y="4089826"/>
            <a:ext cx="1091961" cy="527902"/>
          </a:xfrm>
          <a:prstGeom prst="rect">
            <a:avLst/>
          </a:prstGeom>
        </p:spPr>
      </p:pic>
      <p:pic>
        <p:nvPicPr>
          <p:cNvPr id="216" name="그림 2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11208" y="4100745"/>
            <a:ext cx="1091961" cy="527902"/>
          </a:xfrm>
          <a:prstGeom prst="rect">
            <a:avLst/>
          </a:prstGeom>
        </p:spPr>
      </p:pic>
      <p:pic>
        <p:nvPicPr>
          <p:cNvPr id="217" name="그림 2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7116" y="4105283"/>
            <a:ext cx="1091961" cy="527902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4660" y="4116202"/>
            <a:ext cx="1091961" cy="527902"/>
          </a:xfrm>
          <a:prstGeom prst="rect">
            <a:avLst/>
          </a:prstGeom>
        </p:spPr>
      </p:pic>
      <p:sp>
        <p:nvSpPr>
          <p:cNvPr id="220" name="모서리가 둥근 직사각형 219"/>
          <p:cNvSpPr/>
          <p:nvPr/>
        </p:nvSpPr>
        <p:spPr>
          <a:xfrm>
            <a:off x="510756" y="465219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직사각형 222"/>
          <p:cNvSpPr/>
          <p:nvPr/>
        </p:nvSpPr>
        <p:spPr>
          <a:xfrm>
            <a:off x="554178" y="479756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QC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↑ </a:t>
            </a:r>
            <a:endParaRPr lang="en-US" altLang="ko-KR" sz="800" b="1" dirty="0" smtClean="0">
              <a:solidFill>
                <a:schemeClr val="bg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YT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sp>
        <p:nvSpPr>
          <p:cNvPr id="224" name="직사각형 223"/>
          <p:cNvSpPr/>
          <p:nvPr/>
        </p:nvSpPr>
        <p:spPr>
          <a:xfrm>
            <a:off x="1369520" y="461065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YT01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2591383" y="461593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YT02 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3796253" y="460469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5033797" y="461561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직사각형 227"/>
          <p:cNvSpPr/>
          <p:nvPr/>
        </p:nvSpPr>
        <p:spPr>
          <a:xfrm>
            <a:off x="6240749" y="461561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7478293" y="462653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YT04</a:t>
            </a:r>
            <a:r>
              <a:rPr lang="en-US" altLang="ko-KR" sz="600" b="1" dirty="0">
                <a:solidFill>
                  <a:schemeClr val="tx1"/>
                </a:solidFill>
              </a:rPr>
              <a:t> 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30" name="그림 2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46931" y="4733141"/>
            <a:ext cx="1091961" cy="527902"/>
          </a:xfrm>
          <a:prstGeom prst="rect">
            <a:avLst/>
          </a:prstGeom>
        </p:spPr>
      </p:pic>
      <p:pic>
        <p:nvPicPr>
          <p:cNvPr id="231" name="그림 2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68794" y="4738421"/>
            <a:ext cx="1091961" cy="527902"/>
          </a:xfrm>
          <a:prstGeom prst="rect">
            <a:avLst/>
          </a:prstGeom>
        </p:spPr>
      </p:pic>
      <p:pic>
        <p:nvPicPr>
          <p:cNvPr id="232" name="그림 2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73664" y="4727185"/>
            <a:ext cx="1091961" cy="527902"/>
          </a:xfrm>
          <a:prstGeom prst="rect">
            <a:avLst/>
          </a:prstGeom>
        </p:spPr>
      </p:pic>
      <p:pic>
        <p:nvPicPr>
          <p:cNvPr id="233" name="그림 2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11208" y="4738104"/>
            <a:ext cx="1091961" cy="527902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7116" y="4742642"/>
            <a:ext cx="1091961" cy="527902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4660" y="4737085"/>
            <a:ext cx="1091961" cy="52790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58300" y="5428920"/>
            <a:ext cx="1091961" cy="527902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80163" y="5434200"/>
            <a:ext cx="1091961" cy="527902"/>
          </a:xfrm>
          <a:prstGeom prst="rect">
            <a:avLst/>
          </a:prstGeom>
        </p:spPr>
      </p:pic>
      <p:pic>
        <p:nvPicPr>
          <p:cNvPr id="244" name="그림 2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85033" y="5422964"/>
            <a:ext cx="1091961" cy="527902"/>
          </a:xfrm>
          <a:prstGeom prst="rect">
            <a:avLst/>
          </a:prstGeom>
        </p:spPr>
      </p:pic>
      <p:pic>
        <p:nvPicPr>
          <p:cNvPr id="245" name="그림 24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22577" y="5433883"/>
            <a:ext cx="1091961" cy="527902"/>
          </a:xfrm>
          <a:prstGeom prst="rect">
            <a:avLst/>
          </a:prstGeom>
        </p:spPr>
      </p:pic>
      <p:pic>
        <p:nvPicPr>
          <p:cNvPr id="246" name="그림 2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08485" y="5438421"/>
            <a:ext cx="1091961" cy="527902"/>
          </a:xfrm>
          <a:prstGeom prst="rect">
            <a:avLst/>
          </a:prstGeom>
        </p:spPr>
      </p:pic>
      <p:pic>
        <p:nvPicPr>
          <p:cNvPr id="247" name="그림 2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6029" y="5449340"/>
            <a:ext cx="1091961" cy="527902"/>
          </a:xfrm>
          <a:prstGeom prst="rect">
            <a:avLst/>
          </a:prstGeom>
        </p:spPr>
      </p:pic>
      <p:sp>
        <p:nvSpPr>
          <p:cNvPr id="248" name="모서리가 둥근 직사각형 247"/>
          <p:cNvSpPr/>
          <p:nvPr/>
        </p:nvSpPr>
        <p:spPr>
          <a:xfrm>
            <a:off x="524165" y="6066841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직사각형 248"/>
          <p:cNvSpPr/>
          <p:nvPr/>
        </p:nvSpPr>
        <p:spPr>
          <a:xfrm>
            <a:off x="567587" y="6212204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YT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256" name="그림 2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69520" y="6076953"/>
            <a:ext cx="1091961" cy="527902"/>
          </a:xfrm>
          <a:prstGeom prst="rect">
            <a:avLst/>
          </a:prstGeom>
        </p:spPr>
      </p:pic>
      <p:pic>
        <p:nvPicPr>
          <p:cNvPr id="257" name="그림 25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91383" y="6082233"/>
            <a:ext cx="1091961" cy="527902"/>
          </a:xfrm>
          <a:prstGeom prst="rect">
            <a:avLst/>
          </a:prstGeom>
        </p:spPr>
      </p:pic>
      <p:pic>
        <p:nvPicPr>
          <p:cNvPr id="258" name="그림 25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6253" y="6070997"/>
            <a:ext cx="1091961" cy="527902"/>
          </a:xfrm>
          <a:prstGeom prst="rect">
            <a:avLst/>
          </a:prstGeom>
        </p:spPr>
      </p:pic>
      <p:pic>
        <p:nvPicPr>
          <p:cNvPr id="259" name="그림 25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33797" y="6081916"/>
            <a:ext cx="1091961" cy="527902"/>
          </a:xfrm>
          <a:prstGeom prst="rect">
            <a:avLst/>
          </a:prstGeom>
        </p:spPr>
      </p:pic>
      <p:pic>
        <p:nvPicPr>
          <p:cNvPr id="260" name="그림 25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19705" y="6086454"/>
            <a:ext cx="1091961" cy="527902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57249" y="6080595"/>
            <a:ext cx="1091961" cy="527902"/>
          </a:xfrm>
          <a:prstGeom prst="rect">
            <a:avLst/>
          </a:prstGeom>
        </p:spPr>
      </p:pic>
      <p:sp>
        <p:nvSpPr>
          <p:cNvPr id="262" name="직사각형 261"/>
          <p:cNvSpPr/>
          <p:nvPr/>
        </p:nvSpPr>
        <p:spPr>
          <a:xfrm>
            <a:off x="1380740" y="598944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2602603" y="599472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4" name="직사각형 263"/>
          <p:cNvSpPr/>
          <p:nvPr/>
        </p:nvSpPr>
        <p:spPr>
          <a:xfrm>
            <a:off x="3807473" y="598349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5" name="직사각형 264"/>
          <p:cNvSpPr/>
          <p:nvPr/>
        </p:nvSpPr>
        <p:spPr>
          <a:xfrm>
            <a:off x="5045017" y="599441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6" name="직사각형 265"/>
          <p:cNvSpPr/>
          <p:nvPr/>
        </p:nvSpPr>
        <p:spPr>
          <a:xfrm>
            <a:off x="6251969" y="599441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7" name="직사각형 266"/>
          <p:cNvSpPr/>
          <p:nvPr/>
        </p:nvSpPr>
        <p:spPr>
          <a:xfrm>
            <a:off x="7489513" y="600533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YC04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15705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0" name="타원 439"/>
          <p:cNvSpPr/>
          <p:nvPr/>
        </p:nvSpPr>
        <p:spPr>
          <a:xfrm>
            <a:off x="5606492" y="10310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타원 440"/>
          <p:cNvSpPr/>
          <p:nvPr/>
        </p:nvSpPr>
        <p:spPr>
          <a:xfrm>
            <a:off x="6294549" y="10579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2" name="타원 441"/>
          <p:cNvSpPr/>
          <p:nvPr/>
        </p:nvSpPr>
        <p:spPr>
          <a:xfrm>
            <a:off x="7118482" y="10220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3" name="타원 442"/>
          <p:cNvSpPr/>
          <p:nvPr/>
        </p:nvSpPr>
        <p:spPr>
          <a:xfrm>
            <a:off x="7914686" y="102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4" name="구부러진 연결선 443"/>
          <p:cNvCxnSpPr>
            <a:stCxn id="440" idx="4"/>
          </p:cNvCxnSpPr>
          <p:nvPr/>
        </p:nvCxnSpPr>
        <p:spPr>
          <a:xfrm rot="5400000">
            <a:off x="2524643" y="-896113"/>
            <a:ext cx="1064656" cy="5279043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44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9900015"/>
              </p:ext>
            </p:extLst>
          </p:nvPr>
        </p:nvGraphicFramePr>
        <p:xfrm>
          <a:off x="9488422" y="851115"/>
          <a:ext cx="2637675" cy="521644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Vessel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QC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QC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50" name="직사각형 449"/>
          <p:cNvSpPr/>
          <p:nvPr/>
        </p:nvSpPr>
        <p:spPr>
          <a:xfrm>
            <a:off x="1448275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1455895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1543284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직사각형 452"/>
          <p:cNvSpPr/>
          <p:nvPr/>
        </p:nvSpPr>
        <p:spPr>
          <a:xfrm>
            <a:off x="1630696" y="510066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454" name="직사각형 453"/>
          <p:cNvSpPr/>
          <p:nvPr/>
        </p:nvSpPr>
        <p:spPr>
          <a:xfrm>
            <a:off x="1630819" y="523735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455" name="직사각형 454"/>
          <p:cNvSpPr/>
          <p:nvPr/>
        </p:nvSpPr>
        <p:spPr>
          <a:xfrm>
            <a:off x="1615962" y="515433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직사각형 455"/>
          <p:cNvSpPr/>
          <p:nvPr/>
        </p:nvSpPr>
        <p:spPr>
          <a:xfrm>
            <a:off x="1615962" y="52961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직사각형 456"/>
          <p:cNvSpPr/>
          <p:nvPr/>
        </p:nvSpPr>
        <p:spPr>
          <a:xfrm>
            <a:off x="1465421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58" name="직사각형 457"/>
          <p:cNvSpPr/>
          <p:nvPr/>
        </p:nvSpPr>
        <p:spPr>
          <a:xfrm>
            <a:off x="2446062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9" name="직사각형 458"/>
          <p:cNvSpPr/>
          <p:nvPr/>
        </p:nvSpPr>
        <p:spPr>
          <a:xfrm>
            <a:off x="2533474" y="510066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460" name="직사각형 459"/>
          <p:cNvSpPr/>
          <p:nvPr/>
        </p:nvSpPr>
        <p:spPr>
          <a:xfrm>
            <a:off x="2533597" y="523735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461" name="직사각형 460"/>
          <p:cNvSpPr/>
          <p:nvPr/>
        </p:nvSpPr>
        <p:spPr>
          <a:xfrm>
            <a:off x="2368199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1539028" y="509397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3" name="TextBox 462"/>
          <p:cNvSpPr txBox="1"/>
          <p:nvPr/>
        </p:nvSpPr>
        <p:spPr>
          <a:xfrm>
            <a:off x="1539019" y="52368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4" name="직사각형 463"/>
          <p:cNvSpPr/>
          <p:nvPr/>
        </p:nvSpPr>
        <p:spPr>
          <a:xfrm>
            <a:off x="2513749" y="51610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5" name="직사각형 464"/>
          <p:cNvSpPr/>
          <p:nvPr/>
        </p:nvSpPr>
        <p:spPr>
          <a:xfrm>
            <a:off x="2513749" y="530288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TextBox 465"/>
          <p:cNvSpPr txBox="1"/>
          <p:nvPr/>
        </p:nvSpPr>
        <p:spPr>
          <a:xfrm>
            <a:off x="2436815" y="510066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7" name="TextBox 466"/>
          <p:cNvSpPr txBox="1"/>
          <p:nvPr/>
        </p:nvSpPr>
        <p:spPr>
          <a:xfrm>
            <a:off x="2436806" y="524354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8" name="모서리가 둥근 직사각형 467"/>
          <p:cNvSpPr/>
          <p:nvPr/>
        </p:nvSpPr>
        <p:spPr>
          <a:xfrm>
            <a:off x="2528480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469" name="모서리가 둥근 직사각형 468"/>
          <p:cNvSpPr/>
          <p:nvPr/>
        </p:nvSpPr>
        <p:spPr>
          <a:xfrm>
            <a:off x="2943979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70" name="직사각형 469"/>
          <p:cNvSpPr/>
          <p:nvPr/>
        </p:nvSpPr>
        <p:spPr>
          <a:xfrm>
            <a:off x="1630696" y="537879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471" name="직사각형 470"/>
          <p:cNvSpPr/>
          <p:nvPr/>
        </p:nvSpPr>
        <p:spPr>
          <a:xfrm>
            <a:off x="1630819" y="551548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472" name="직사각형 471"/>
          <p:cNvSpPr/>
          <p:nvPr/>
        </p:nvSpPr>
        <p:spPr>
          <a:xfrm>
            <a:off x="1615962" y="543246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3" name="직사각형 472"/>
          <p:cNvSpPr/>
          <p:nvPr/>
        </p:nvSpPr>
        <p:spPr>
          <a:xfrm>
            <a:off x="1615962" y="557432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74" name="그룹 473"/>
          <p:cNvGrpSpPr/>
          <p:nvPr/>
        </p:nvGrpSpPr>
        <p:grpSpPr>
          <a:xfrm>
            <a:off x="2329594" y="5059462"/>
            <a:ext cx="44802" cy="871200"/>
            <a:chOff x="4188675" y="1308088"/>
            <a:chExt cx="88711" cy="871200"/>
          </a:xfrm>
        </p:grpSpPr>
        <p:sp>
          <p:nvSpPr>
            <p:cNvPr id="475" name="모서리가 둥근 직사각형 47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모서리가 둥근 직사각형 47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7" name="직사각형 476"/>
          <p:cNvSpPr/>
          <p:nvPr/>
        </p:nvSpPr>
        <p:spPr>
          <a:xfrm>
            <a:off x="2528480" y="538832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478" name="직사각형 477"/>
          <p:cNvSpPr/>
          <p:nvPr/>
        </p:nvSpPr>
        <p:spPr>
          <a:xfrm>
            <a:off x="2528603" y="552500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479" name="직사각형 478"/>
          <p:cNvSpPr/>
          <p:nvPr/>
        </p:nvSpPr>
        <p:spPr>
          <a:xfrm>
            <a:off x="2513746" y="544198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0" name="직사각형 479"/>
          <p:cNvSpPr/>
          <p:nvPr/>
        </p:nvSpPr>
        <p:spPr>
          <a:xfrm>
            <a:off x="2513746" y="558385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1" name="TextBox 480"/>
          <p:cNvSpPr txBox="1"/>
          <p:nvPr/>
        </p:nvSpPr>
        <p:spPr>
          <a:xfrm>
            <a:off x="3161604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482" name="직사각형 481"/>
          <p:cNvSpPr/>
          <p:nvPr/>
        </p:nvSpPr>
        <p:spPr>
          <a:xfrm>
            <a:off x="1853367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1451905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484" name="모서리가 둥근 직사각형 483"/>
          <p:cNvSpPr/>
          <p:nvPr/>
        </p:nvSpPr>
        <p:spPr>
          <a:xfrm>
            <a:off x="1933755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3475486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6" name="직사각형 485"/>
          <p:cNvSpPr/>
          <p:nvPr/>
        </p:nvSpPr>
        <p:spPr>
          <a:xfrm>
            <a:off x="3483106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>
          <a:xfrm>
            <a:off x="3570495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8" name="직사각형 487"/>
          <p:cNvSpPr/>
          <p:nvPr/>
        </p:nvSpPr>
        <p:spPr>
          <a:xfrm>
            <a:off x="3643173" y="515433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9" name="직사각형 488"/>
          <p:cNvSpPr/>
          <p:nvPr/>
        </p:nvSpPr>
        <p:spPr>
          <a:xfrm>
            <a:off x="3643173" y="52961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0" name="직사각형 489"/>
          <p:cNvSpPr/>
          <p:nvPr/>
        </p:nvSpPr>
        <p:spPr>
          <a:xfrm>
            <a:off x="3492632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91" name="직사각형 490"/>
          <p:cNvSpPr/>
          <p:nvPr/>
        </p:nvSpPr>
        <p:spPr>
          <a:xfrm>
            <a:off x="4473273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4395410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566239" y="509397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94" name="TextBox 493"/>
          <p:cNvSpPr txBox="1"/>
          <p:nvPr/>
        </p:nvSpPr>
        <p:spPr>
          <a:xfrm>
            <a:off x="3566230" y="52368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95" name="직사각형 494"/>
          <p:cNvSpPr/>
          <p:nvPr/>
        </p:nvSpPr>
        <p:spPr>
          <a:xfrm>
            <a:off x="4540960" y="51610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6" name="직사각형 495"/>
          <p:cNvSpPr/>
          <p:nvPr/>
        </p:nvSpPr>
        <p:spPr>
          <a:xfrm>
            <a:off x="4540960" y="530288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7" name="TextBox 496"/>
          <p:cNvSpPr txBox="1"/>
          <p:nvPr/>
        </p:nvSpPr>
        <p:spPr>
          <a:xfrm>
            <a:off x="4464026" y="510066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98" name="TextBox 497"/>
          <p:cNvSpPr txBox="1"/>
          <p:nvPr/>
        </p:nvSpPr>
        <p:spPr>
          <a:xfrm>
            <a:off x="4464017" y="524354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99" name="모서리가 둥근 직사각형 498"/>
          <p:cNvSpPr/>
          <p:nvPr/>
        </p:nvSpPr>
        <p:spPr>
          <a:xfrm>
            <a:off x="4555691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00" name="모서리가 둥근 직사각형 499"/>
          <p:cNvSpPr/>
          <p:nvPr/>
        </p:nvSpPr>
        <p:spPr>
          <a:xfrm>
            <a:off x="4971190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01" name="직사각형 500"/>
          <p:cNvSpPr/>
          <p:nvPr/>
        </p:nvSpPr>
        <p:spPr>
          <a:xfrm>
            <a:off x="3657907" y="511209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502" name="직사각형 501"/>
          <p:cNvSpPr/>
          <p:nvPr/>
        </p:nvSpPr>
        <p:spPr>
          <a:xfrm>
            <a:off x="3658030" y="524878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grpSp>
        <p:nvGrpSpPr>
          <p:cNvPr id="503" name="그룹 502"/>
          <p:cNvGrpSpPr/>
          <p:nvPr/>
        </p:nvGrpSpPr>
        <p:grpSpPr>
          <a:xfrm>
            <a:off x="4356805" y="5059462"/>
            <a:ext cx="44802" cy="871200"/>
            <a:chOff x="4188675" y="1308088"/>
            <a:chExt cx="88711" cy="871200"/>
          </a:xfrm>
        </p:grpSpPr>
        <p:sp>
          <p:nvSpPr>
            <p:cNvPr id="504" name="모서리가 둥근 직사각형 50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5" name="모서리가 둥근 직사각형 50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6" name="직사각형 505"/>
          <p:cNvSpPr/>
          <p:nvPr/>
        </p:nvSpPr>
        <p:spPr>
          <a:xfrm>
            <a:off x="4555691" y="510892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507" name="직사각형 506"/>
          <p:cNvSpPr/>
          <p:nvPr/>
        </p:nvSpPr>
        <p:spPr>
          <a:xfrm>
            <a:off x="4555814" y="524560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508" name="TextBox 507"/>
          <p:cNvSpPr txBox="1"/>
          <p:nvPr/>
        </p:nvSpPr>
        <p:spPr>
          <a:xfrm>
            <a:off x="5188815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09" name="직사각형 508"/>
          <p:cNvSpPr/>
          <p:nvPr/>
        </p:nvSpPr>
        <p:spPr>
          <a:xfrm>
            <a:off x="3880578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QC-Group2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0" name="직사각형 509"/>
          <p:cNvSpPr/>
          <p:nvPr/>
        </p:nvSpPr>
        <p:spPr>
          <a:xfrm>
            <a:off x="3479116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511" name="모서리가 둥근 직사각형 510"/>
          <p:cNvSpPr/>
          <p:nvPr/>
        </p:nvSpPr>
        <p:spPr>
          <a:xfrm>
            <a:off x="3960966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12" name="모서리가 둥근 직사각형 511"/>
          <p:cNvSpPr/>
          <p:nvPr/>
        </p:nvSpPr>
        <p:spPr>
          <a:xfrm>
            <a:off x="3556339" y="47182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3975642" y="46556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14" name="직사각형 513"/>
          <p:cNvSpPr/>
          <p:nvPr/>
        </p:nvSpPr>
        <p:spPr>
          <a:xfrm>
            <a:off x="5519230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5" name="직사각형 514"/>
          <p:cNvSpPr/>
          <p:nvPr/>
        </p:nvSpPr>
        <p:spPr>
          <a:xfrm>
            <a:off x="5526850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16" name="직사각형 515"/>
          <p:cNvSpPr/>
          <p:nvPr/>
        </p:nvSpPr>
        <p:spPr>
          <a:xfrm>
            <a:off x="5614239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7" name="직사각형 516"/>
          <p:cNvSpPr/>
          <p:nvPr/>
        </p:nvSpPr>
        <p:spPr>
          <a:xfrm>
            <a:off x="5536376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18" name="직사각형 517"/>
          <p:cNvSpPr/>
          <p:nvPr/>
        </p:nvSpPr>
        <p:spPr>
          <a:xfrm>
            <a:off x="6517017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9" name="직사각형 518"/>
          <p:cNvSpPr/>
          <p:nvPr/>
        </p:nvSpPr>
        <p:spPr>
          <a:xfrm>
            <a:off x="6439154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20" name="모서리가 둥근 직사각형 519"/>
          <p:cNvSpPr/>
          <p:nvPr/>
        </p:nvSpPr>
        <p:spPr>
          <a:xfrm>
            <a:off x="6599435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21" name="모서리가 둥근 직사각형 520"/>
          <p:cNvSpPr/>
          <p:nvPr/>
        </p:nvSpPr>
        <p:spPr>
          <a:xfrm>
            <a:off x="7014934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522" name="그룹 521"/>
          <p:cNvGrpSpPr/>
          <p:nvPr/>
        </p:nvGrpSpPr>
        <p:grpSpPr>
          <a:xfrm>
            <a:off x="6400549" y="5059462"/>
            <a:ext cx="44802" cy="871200"/>
            <a:chOff x="4188675" y="1308088"/>
            <a:chExt cx="88711" cy="871200"/>
          </a:xfrm>
        </p:grpSpPr>
        <p:sp>
          <p:nvSpPr>
            <p:cNvPr id="523" name="모서리가 둥근 직사각형 522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4" name="모서리가 둥근 직사각형 523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5" name="TextBox 524"/>
          <p:cNvSpPr txBox="1"/>
          <p:nvPr/>
        </p:nvSpPr>
        <p:spPr>
          <a:xfrm>
            <a:off x="7232559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26" name="직사각형 525"/>
          <p:cNvSpPr/>
          <p:nvPr/>
        </p:nvSpPr>
        <p:spPr>
          <a:xfrm>
            <a:off x="5924322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27" name="직사각형 526"/>
          <p:cNvSpPr/>
          <p:nvPr/>
        </p:nvSpPr>
        <p:spPr>
          <a:xfrm>
            <a:off x="5522860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528" name="모서리가 둥근 직사각형 527"/>
          <p:cNvSpPr/>
          <p:nvPr/>
        </p:nvSpPr>
        <p:spPr>
          <a:xfrm>
            <a:off x="6004710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29" name="모서리가 둥근 직사각형 528"/>
          <p:cNvSpPr/>
          <p:nvPr/>
        </p:nvSpPr>
        <p:spPr>
          <a:xfrm>
            <a:off x="5600083" y="47182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0" name="TextBox 529"/>
          <p:cNvSpPr txBox="1"/>
          <p:nvPr/>
        </p:nvSpPr>
        <p:spPr>
          <a:xfrm>
            <a:off x="6019386" y="46556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31" name="모서리가 둥근 직사각형 530"/>
          <p:cNvSpPr/>
          <p:nvPr/>
        </p:nvSpPr>
        <p:spPr>
          <a:xfrm>
            <a:off x="6223228" y="4712263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QC-Group2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2" name="TextBox 531"/>
          <p:cNvSpPr txBox="1"/>
          <p:nvPr/>
        </p:nvSpPr>
        <p:spPr>
          <a:xfrm>
            <a:off x="6642531" y="4649694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33" name="직사각형 532"/>
          <p:cNvSpPr/>
          <p:nvPr/>
        </p:nvSpPr>
        <p:spPr>
          <a:xfrm>
            <a:off x="420350" y="239883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427970" y="243405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</a:t>
            </a:r>
            <a:r>
              <a:rPr lang="ko-KR" altLang="en-US" sz="700" b="1" smtClean="0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35" name="직사각형 534"/>
          <p:cNvSpPr/>
          <p:nvPr/>
        </p:nvSpPr>
        <p:spPr>
          <a:xfrm>
            <a:off x="515359" y="29550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0" name="직사각형 539"/>
          <p:cNvSpPr/>
          <p:nvPr/>
        </p:nvSpPr>
        <p:spPr>
          <a:xfrm>
            <a:off x="437496" y="27665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41" name="직사각형 540"/>
          <p:cNvSpPr/>
          <p:nvPr/>
        </p:nvSpPr>
        <p:spPr>
          <a:xfrm>
            <a:off x="1418137" y="29550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4" name="직사각형 543"/>
          <p:cNvSpPr/>
          <p:nvPr/>
        </p:nvSpPr>
        <p:spPr>
          <a:xfrm>
            <a:off x="1340274" y="27665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51" name="모서리가 둥근 직사각형 550"/>
          <p:cNvSpPr/>
          <p:nvPr/>
        </p:nvSpPr>
        <p:spPr>
          <a:xfrm>
            <a:off x="1500555" y="4163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52" name="모서리가 둥근 직사각형 551"/>
          <p:cNvSpPr/>
          <p:nvPr/>
        </p:nvSpPr>
        <p:spPr>
          <a:xfrm>
            <a:off x="1916054" y="4163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557" name="그룹 556"/>
          <p:cNvGrpSpPr/>
          <p:nvPr/>
        </p:nvGrpSpPr>
        <p:grpSpPr>
          <a:xfrm>
            <a:off x="1301669" y="2954382"/>
            <a:ext cx="44802" cy="871200"/>
            <a:chOff x="4188675" y="1308088"/>
            <a:chExt cx="88711" cy="871200"/>
          </a:xfrm>
        </p:grpSpPr>
        <p:sp>
          <p:nvSpPr>
            <p:cNvPr id="558" name="모서리가 둥근 직사각형 557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9" name="모서리가 둥근 직사각형 558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64" name="TextBox 563"/>
          <p:cNvSpPr txBox="1"/>
          <p:nvPr/>
        </p:nvSpPr>
        <p:spPr>
          <a:xfrm>
            <a:off x="2133679" y="233066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65" name="직사각형 564"/>
          <p:cNvSpPr/>
          <p:nvPr/>
        </p:nvSpPr>
        <p:spPr>
          <a:xfrm>
            <a:off x="825442" y="390348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VLS-Group1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66" name="직사각형 565"/>
          <p:cNvSpPr/>
          <p:nvPr/>
        </p:nvSpPr>
        <p:spPr>
          <a:xfrm>
            <a:off x="423980" y="388067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567" name="모서리가 둥근 직사각형 566"/>
          <p:cNvSpPr/>
          <p:nvPr/>
        </p:nvSpPr>
        <p:spPr>
          <a:xfrm>
            <a:off x="905830" y="416391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97" name="직사각형 596"/>
          <p:cNvSpPr/>
          <p:nvPr/>
        </p:nvSpPr>
        <p:spPr>
          <a:xfrm>
            <a:off x="2537287" y="239963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8" name="직사각형 597"/>
          <p:cNvSpPr/>
          <p:nvPr/>
        </p:nvSpPr>
        <p:spPr>
          <a:xfrm>
            <a:off x="2544907" y="243485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</a:t>
            </a:r>
            <a:r>
              <a:rPr lang="ko-KR" altLang="en-US" sz="700" b="1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99" name="직사각형 598"/>
          <p:cNvSpPr/>
          <p:nvPr/>
        </p:nvSpPr>
        <p:spPr>
          <a:xfrm>
            <a:off x="2632296" y="29558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0" name="직사각형 599"/>
          <p:cNvSpPr/>
          <p:nvPr/>
        </p:nvSpPr>
        <p:spPr>
          <a:xfrm>
            <a:off x="2554433" y="27673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01" name="직사각형 600"/>
          <p:cNvSpPr/>
          <p:nvPr/>
        </p:nvSpPr>
        <p:spPr>
          <a:xfrm>
            <a:off x="3535074" y="29558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2" name="직사각형 601"/>
          <p:cNvSpPr/>
          <p:nvPr/>
        </p:nvSpPr>
        <p:spPr>
          <a:xfrm>
            <a:off x="3457211" y="27673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03" name="모서리가 둥근 직사각형 602"/>
          <p:cNvSpPr/>
          <p:nvPr/>
        </p:nvSpPr>
        <p:spPr>
          <a:xfrm>
            <a:off x="3617492" y="41647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604" name="모서리가 둥근 직사각형 603"/>
          <p:cNvSpPr/>
          <p:nvPr/>
        </p:nvSpPr>
        <p:spPr>
          <a:xfrm>
            <a:off x="4032991" y="41647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605" name="그룹 604"/>
          <p:cNvGrpSpPr/>
          <p:nvPr/>
        </p:nvGrpSpPr>
        <p:grpSpPr>
          <a:xfrm>
            <a:off x="3418606" y="2955182"/>
            <a:ext cx="44802" cy="871200"/>
            <a:chOff x="4188675" y="1308088"/>
            <a:chExt cx="88711" cy="871200"/>
          </a:xfrm>
        </p:grpSpPr>
        <p:sp>
          <p:nvSpPr>
            <p:cNvPr id="606" name="모서리가 둥근 직사각형 605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7" name="모서리가 둥근 직사각형 606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08" name="TextBox 607"/>
          <p:cNvSpPr txBox="1"/>
          <p:nvPr/>
        </p:nvSpPr>
        <p:spPr>
          <a:xfrm>
            <a:off x="4250616" y="233146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609" name="직사각형 608"/>
          <p:cNvSpPr/>
          <p:nvPr/>
        </p:nvSpPr>
        <p:spPr>
          <a:xfrm>
            <a:off x="2942379" y="390428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0" name="직사각형 609"/>
          <p:cNvSpPr/>
          <p:nvPr/>
        </p:nvSpPr>
        <p:spPr>
          <a:xfrm>
            <a:off x="2540917" y="388147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611" name="모서리가 둥근 직사각형 610"/>
          <p:cNvSpPr/>
          <p:nvPr/>
        </p:nvSpPr>
        <p:spPr>
          <a:xfrm>
            <a:off x="3022767" y="416471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12" name="모서리가 둥근 직사각형 611"/>
          <p:cNvSpPr/>
          <p:nvPr/>
        </p:nvSpPr>
        <p:spPr>
          <a:xfrm>
            <a:off x="2618140" y="261394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VLS-Group1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3" name="TextBox 612"/>
          <p:cNvSpPr txBox="1"/>
          <p:nvPr/>
        </p:nvSpPr>
        <p:spPr>
          <a:xfrm>
            <a:off x="3037443" y="255137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616" name="직사각형 615"/>
          <p:cNvSpPr/>
          <p:nvPr/>
        </p:nvSpPr>
        <p:spPr>
          <a:xfrm>
            <a:off x="619390" y="2999811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617" name="직사각형 616"/>
          <p:cNvSpPr/>
          <p:nvPr/>
        </p:nvSpPr>
        <p:spPr>
          <a:xfrm>
            <a:off x="619513" y="3136497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HJNC2011</a:t>
            </a:r>
            <a:endParaRPr lang="ko-KR" altLang="en-US" sz="600"/>
          </a:p>
        </p:txBody>
      </p:sp>
      <p:sp>
        <p:nvSpPr>
          <p:cNvPr id="618" name="직사각형 617"/>
          <p:cNvSpPr/>
          <p:nvPr/>
        </p:nvSpPr>
        <p:spPr>
          <a:xfrm>
            <a:off x="604656" y="305347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9" name="직사각형 618"/>
          <p:cNvSpPr/>
          <p:nvPr/>
        </p:nvSpPr>
        <p:spPr>
          <a:xfrm>
            <a:off x="604656" y="319533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0" name="직사각형 619"/>
          <p:cNvSpPr/>
          <p:nvPr/>
        </p:nvSpPr>
        <p:spPr>
          <a:xfrm>
            <a:off x="1522168" y="2999811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621" name="직사각형 620"/>
          <p:cNvSpPr/>
          <p:nvPr/>
        </p:nvSpPr>
        <p:spPr>
          <a:xfrm>
            <a:off x="1522291" y="3136497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HJNC2011</a:t>
            </a:r>
            <a:endParaRPr lang="ko-KR" altLang="en-US" sz="600"/>
          </a:p>
        </p:txBody>
      </p:sp>
      <p:sp>
        <p:nvSpPr>
          <p:cNvPr id="622" name="TextBox 621"/>
          <p:cNvSpPr txBox="1"/>
          <p:nvPr/>
        </p:nvSpPr>
        <p:spPr>
          <a:xfrm>
            <a:off x="527722" y="29931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3" name="TextBox 622"/>
          <p:cNvSpPr txBox="1"/>
          <p:nvPr/>
        </p:nvSpPr>
        <p:spPr>
          <a:xfrm>
            <a:off x="527713" y="31359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4" name="직사각형 623"/>
          <p:cNvSpPr/>
          <p:nvPr/>
        </p:nvSpPr>
        <p:spPr>
          <a:xfrm>
            <a:off x="1502443" y="306016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5" name="직사각형 624"/>
          <p:cNvSpPr/>
          <p:nvPr/>
        </p:nvSpPr>
        <p:spPr>
          <a:xfrm>
            <a:off x="1502443" y="32020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6" name="TextBox 625"/>
          <p:cNvSpPr txBox="1"/>
          <p:nvPr/>
        </p:nvSpPr>
        <p:spPr>
          <a:xfrm>
            <a:off x="1425509" y="299981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7" name="TextBox 626"/>
          <p:cNvSpPr txBox="1"/>
          <p:nvPr/>
        </p:nvSpPr>
        <p:spPr>
          <a:xfrm>
            <a:off x="1425500" y="314268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8" name="타원 627"/>
          <p:cNvSpPr/>
          <p:nvPr/>
        </p:nvSpPr>
        <p:spPr>
          <a:xfrm>
            <a:off x="439845" y="29034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0" name="타원 629"/>
          <p:cNvSpPr/>
          <p:nvPr/>
        </p:nvSpPr>
        <p:spPr>
          <a:xfrm>
            <a:off x="1355364" y="29292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1" name="타원 630"/>
          <p:cNvSpPr/>
          <p:nvPr/>
        </p:nvSpPr>
        <p:spPr>
          <a:xfrm>
            <a:off x="703144" y="37957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2" name="타원 631"/>
          <p:cNvSpPr/>
          <p:nvPr/>
        </p:nvSpPr>
        <p:spPr>
          <a:xfrm>
            <a:off x="3468456" y="40465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3" name="타원 632"/>
          <p:cNvSpPr/>
          <p:nvPr/>
        </p:nvSpPr>
        <p:spPr>
          <a:xfrm>
            <a:off x="3917414" y="4034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4" name="타원 633"/>
          <p:cNvSpPr/>
          <p:nvPr/>
        </p:nvSpPr>
        <p:spPr>
          <a:xfrm>
            <a:off x="4164267" y="22961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5" name="타원 634"/>
          <p:cNvSpPr/>
          <p:nvPr/>
        </p:nvSpPr>
        <p:spPr>
          <a:xfrm>
            <a:off x="327449" y="22757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7" name="타원 636"/>
          <p:cNvSpPr/>
          <p:nvPr/>
        </p:nvSpPr>
        <p:spPr>
          <a:xfrm>
            <a:off x="2486329" y="250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8" name="타원 637"/>
          <p:cNvSpPr/>
          <p:nvPr/>
        </p:nvSpPr>
        <p:spPr>
          <a:xfrm>
            <a:off x="781345" y="4062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9" name="타원 638"/>
          <p:cNvSpPr/>
          <p:nvPr/>
        </p:nvSpPr>
        <p:spPr>
          <a:xfrm>
            <a:off x="1392384" y="4794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0" name="타원 639"/>
          <p:cNvSpPr/>
          <p:nvPr/>
        </p:nvSpPr>
        <p:spPr>
          <a:xfrm>
            <a:off x="1762259" y="5901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1" name="타원 640"/>
          <p:cNvSpPr/>
          <p:nvPr/>
        </p:nvSpPr>
        <p:spPr>
          <a:xfrm>
            <a:off x="1832367" y="61535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2" name="타원 641"/>
          <p:cNvSpPr/>
          <p:nvPr/>
        </p:nvSpPr>
        <p:spPr>
          <a:xfrm>
            <a:off x="2283189" y="48119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3" name="타원 642"/>
          <p:cNvSpPr/>
          <p:nvPr/>
        </p:nvSpPr>
        <p:spPr>
          <a:xfrm>
            <a:off x="1349998" y="4430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4" name="타원 643"/>
          <p:cNvSpPr/>
          <p:nvPr/>
        </p:nvSpPr>
        <p:spPr>
          <a:xfrm>
            <a:off x="3071248" y="44328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5" name="구부러진 연결선 444"/>
          <p:cNvCxnSpPr>
            <a:stCxn id="441" idx="4"/>
            <a:endCxn id="643" idx="0"/>
          </p:cNvCxnSpPr>
          <p:nvPr/>
        </p:nvCxnSpPr>
        <p:spPr>
          <a:xfrm rot="5400000">
            <a:off x="2315897" y="362100"/>
            <a:ext cx="3192755" cy="4944551"/>
          </a:xfrm>
          <a:prstGeom prst="curvedConnector3">
            <a:avLst>
              <a:gd name="adj1" fmla="val 78124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5" name="타원 644"/>
          <p:cNvSpPr/>
          <p:nvPr/>
        </p:nvSpPr>
        <p:spPr>
          <a:xfrm>
            <a:off x="3409185" y="46024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6" name="타원 645"/>
          <p:cNvSpPr/>
          <p:nvPr/>
        </p:nvSpPr>
        <p:spPr>
          <a:xfrm>
            <a:off x="3406720" y="48280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7" name="타원 646"/>
          <p:cNvSpPr/>
          <p:nvPr/>
        </p:nvSpPr>
        <p:spPr>
          <a:xfrm>
            <a:off x="4307995" y="48249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8" name="타원 647"/>
          <p:cNvSpPr/>
          <p:nvPr/>
        </p:nvSpPr>
        <p:spPr>
          <a:xfrm>
            <a:off x="3767201" y="58913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9" name="타원 648"/>
          <p:cNvSpPr/>
          <p:nvPr/>
        </p:nvSpPr>
        <p:spPr>
          <a:xfrm>
            <a:off x="3805155" y="61596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0" name="타원 649"/>
          <p:cNvSpPr/>
          <p:nvPr/>
        </p:nvSpPr>
        <p:spPr>
          <a:xfrm>
            <a:off x="5463743" y="46480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1" name="타원 650"/>
          <p:cNvSpPr/>
          <p:nvPr/>
        </p:nvSpPr>
        <p:spPr>
          <a:xfrm>
            <a:off x="6498033" y="61208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2" name="타원 651"/>
          <p:cNvSpPr/>
          <p:nvPr/>
        </p:nvSpPr>
        <p:spPr>
          <a:xfrm>
            <a:off x="6903483" y="61274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3" name="타원 652"/>
          <p:cNvSpPr/>
          <p:nvPr/>
        </p:nvSpPr>
        <p:spPr>
          <a:xfrm>
            <a:off x="7137517" y="44378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9687534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2" name="타원 441"/>
          <p:cNvSpPr/>
          <p:nvPr/>
        </p:nvSpPr>
        <p:spPr>
          <a:xfrm>
            <a:off x="7118482" y="10220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3" name="타원 442"/>
          <p:cNvSpPr/>
          <p:nvPr/>
        </p:nvSpPr>
        <p:spPr>
          <a:xfrm>
            <a:off x="7914686" y="102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6" name="구부러진 연결선 445"/>
          <p:cNvCxnSpPr>
            <a:stCxn id="442" idx="4"/>
            <a:endCxn id="537" idx="0"/>
          </p:cNvCxnSpPr>
          <p:nvPr/>
        </p:nvCxnSpPr>
        <p:spPr>
          <a:xfrm rot="5400000">
            <a:off x="3249782" y="-1626185"/>
            <a:ext cx="1130513" cy="6786888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44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7899785"/>
              </p:ext>
            </p:extLst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YC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YC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YT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YT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50" name="직사각형 449"/>
          <p:cNvSpPr/>
          <p:nvPr/>
        </p:nvSpPr>
        <p:spPr>
          <a:xfrm>
            <a:off x="429871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437491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524880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직사각형 456"/>
          <p:cNvSpPr/>
          <p:nvPr/>
        </p:nvSpPr>
        <p:spPr>
          <a:xfrm>
            <a:off x="447017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5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58" name="직사각형 457"/>
          <p:cNvSpPr/>
          <p:nvPr/>
        </p:nvSpPr>
        <p:spPr>
          <a:xfrm>
            <a:off x="1427658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1349795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520624" y="29957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6" name="TextBox 465"/>
          <p:cNvSpPr txBox="1"/>
          <p:nvPr/>
        </p:nvSpPr>
        <p:spPr>
          <a:xfrm>
            <a:off x="1418411" y="300243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8" name="모서리가 둥근 직사각형 467"/>
          <p:cNvSpPr/>
          <p:nvPr/>
        </p:nvSpPr>
        <p:spPr>
          <a:xfrm>
            <a:off x="1510076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469" name="모서리가 둥근 직사각형 468"/>
          <p:cNvSpPr/>
          <p:nvPr/>
        </p:nvSpPr>
        <p:spPr>
          <a:xfrm>
            <a:off x="1925575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474" name="그룹 473"/>
          <p:cNvGrpSpPr/>
          <p:nvPr/>
        </p:nvGrpSpPr>
        <p:grpSpPr>
          <a:xfrm>
            <a:off x="1311190" y="2961225"/>
            <a:ext cx="44802" cy="871200"/>
            <a:chOff x="4188675" y="1308088"/>
            <a:chExt cx="88711" cy="871200"/>
          </a:xfrm>
        </p:grpSpPr>
        <p:sp>
          <p:nvSpPr>
            <p:cNvPr id="475" name="모서리가 둥근 직사각형 47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모서리가 둥근 직사각형 47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81" name="TextBox 480"/>
          <p:cNvSpPr txBox="1"/>
          <p:nvPr/>
        </p:nvSpPr>
        <p:spPr>
          <a:xfrm>
            <a:off x="2143200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482" name="직사각형 481"/>
          <p:cNvSpPr/>
          <p:nvPr/>
        </p:nvSpPr>
        <p:spPr>
          <a:xfrm>
            <a:off x="834963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433501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484" name="모서리가 둥근 직사각형 483"/>
          <p:cNvSpPr/>
          <p:nvPr/>
        </p:nvSpPr>
        <p:spPr>
          <a:xfrm>
            <a:off x="915351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2457082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6" name="직사각형 485"/>
          <p:cNvSpPr/>
          <p:nvPr/>
        </p:nvSpPr>
        <p:spPr>
          <a:xfrm>
            <a:off x="2464702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</a:t>
            </a:r>
            <a:r>
              <a:rPr lang="en-US" altLang="ko-KR" sz="700" b="1" dirty="0" smtClean="0">
                <a:solidFill>
                  <a:schemeClr val="tx1"/>
                </a:solidFill>
              </a:rPr>
              <a:t>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>
          <a:xfrm>
            <a:off x="2552091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0" name="직사각형 489"/>
          <p:cNvSpPr/>
          <p:nvPr/>
        </p:nvSpPr>
        <p:spPr>
          <a:xfrm>
            <a:off x="2474228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91" name="직사각형 490"/>
          <p:cNvSpPr/>
          <p:nvPr/>
        </p:nvSpPr>
        <p:spPr>
          <a:xfrm>
            <a:off x="3454869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3377006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99" name="모서리가 둥근 직사각형 498"/>
          <p:cNvSpPr/>
          <p:nvPr/>
        </p:nvSpPr>
        <p:spPr>
          <a:xfrm>
            <a:off x="3537287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00" name="모서리가 둥근 직사각형 499"/>
          <p:cNvSpPr/>
          <p:nvPr/>
        </p:nvSpPr>
        <p:spPr>
          <a:xfrm>
            <a:off x="3952786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503" name="그룹 502"/>
          <p:cNvGrpSpPr/>
          <p:nvPr/>
        </p:nvGrpSpPr>
        <p:grpSpPr>
          <a:xfrm>
            <a:off x="3338401" y="2961225"/>
            <a:ext cx="44802" cy="871200"/>
            <a:chOff x="4188675" y="1308088"/>
            <a:chExt cx="88711" cy="871200"/>
          </a:xfrm>
        </p:grpSpPr>
        <p:sp>
          <p:nvSpPr>
            <p:cNvPr id="504" name="모서리가 둥근 직사각형 50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5" name="모서리가 둥근 직사각형 50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8" name="TextBox 507"/>
          <p:cNvSpPr txBox="1"/>
          <p:nvPr/>
        </p:nvSpPr>
        <p:spPr>
          <a:xfrm>
            <a:off x="4170411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09" name="직사각형 508"/>
          <p:cNvSpPr/>
          <p:nvPr/>
        </p:nvSpPr>
        <p:spPr>
          <a:xfrm>
            <a:off x="2862174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0" name="직사각형 509"/>
          <p:cNvSpPr/>
          <p:nvPr/>
        </p:nvSpPr>
        <p:spPr>
          <a:xfrm>
            <a:off x="2460712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511" name="모서리가 둥근 직사각형 510"/>
          <p:cNvSpPr/>
          <p:nvPr/>
        </p:nvSpPr>
        <p:spPr>
          <a:xfrm>
            <a:off x="2942562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12" name="모서리가 둥근 직사각형 511"/>
          <p:cNvSpPr/>
          <p:nvPr/>
        </p:nvSpPr>
        <p:spPr>
          <a:xfrm>
            <a:off x="2537935" y="2619989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</a:t>
            </a:r>
            <a:r>
              <a:rPr lang="en-US" altLang="ko-KR" sz="600" dirty="0" smtClean="0">
                <a:solidFill>
                  <a:schemeClr val="tx1"/>
                </a:solidFill>
              </a:rPr>
              <a:t>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2957238" y="2557420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14" name="직사각형 513"/>
          <p:cNvSpPr/>
          <p:nvPr/>
        </p:nvSpPr>
        <p:spPr>
          <a:xfrm>
            <a:off x="4500826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5" name="직사각형 514"/>
          <p:cNvSpPr/>
          <p:nvPr/>
        </p:nvSpPr>
        <p:spPr>
          <a:xfrm>
            <a:off x="4508446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</a:t>
            </a:r>
            <a:r>
              <a:rPr lang="en-US" altLang="ko-KR" sz="700" b="1" dirty="0" smtClean="0">
                <a:solidFill>
                  <a:schemeClr val="tx1"/>
                </a:solidFill>
              </a:rPr>
              <a:t>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16" name="직사각형 515"/>
          <p:cNvSpPr/>
          <p:nvPr/>
        </p:nvSpPr>
        <p:spPr>
          <a:xfrm>
            <a:off x="4595835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7" name="직사각형 516"/>
          <p:cNvSpPr/>
          <p:nvPr/>
        </p:nvSpPr>
        <p:spPr>
          <a:xfrm>
            <a:off x="4517972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1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18" name="직사각형 517"/>
          <p:cNvSpPr/>
          <p:nvPr/>
        </p:nvSpPr>
        <p:spPr>
          <a:xfrm>
            <a:off x="5498613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9" name="직사각형 518"/>
          <p:cNvSpPr/>
          <p:nvPr/>
        </p:nvSpPr>
        <p:spPr>
          <a:xfrm>
            <a:off x="5420750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20" name="모서리가 둥근 직사각형 519"/>
          <p:cNvSpPr/>
          <p:nvPr/>
        </p:nvSpPr>
        <p:spPr>
          <a:xfrm>
            <a:off x="5581031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21" name="모서리가 둥근 직사각형 520"/>
          <p:cNvSpPr/>
          <p:nvPr/>
        </p:nvSpPr>
        <p:spPr>
          <a:xfrm>
            <a:off x="5996530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522" name="그룹 521"/>
          <p:cNvGrpSpPr/>
          <p:nvPr/>
        </p:nvGrpSpPr>
        <p:grpSpPr>
          <a:xfrm>
            <a:off x="5382145" y="2961225"/>
            <a:ext cx="44802" cy="871200"/>
            <a:chOff x="4188675" y="1308088"/>
            <a:chExt cx="88711" cy="871200"/>
          </a:xfrm>
        </p:grpSpPr>
        <p:sp>
          <p:nvSpPr>
            <p:cNvPr id="523" name="모서리가 둥근 직사각형 522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4" name="모서리가 둥근 직사각형 523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5" name="TextBox 524"/>
          <p:cNvSpPr txBox="1"/>
          <p:nvPr/>
        </p:nvSpPr>
        <p:spPr>
          <a:xfrm>
            <a:off x="6214155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26" name="직사각형 525"/>
          <p:cNvSpPr/>
          <p:nvPr/>
        </p:nvSpPr>
        <p:spPr>
          <a:xfrm>
            <a:off x="4905918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27" name="직사각형 526"/>
          <p:cNvSpPr/>
          <p:nvPr/>
        </p:nvSpPr>
        <p:spPr>
          <a:xfrm>
            <a:off x="4504456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528" name="모서리가 둥근 직사각형 527"/>
          <p:cNvSpPr/>
          <p:nvPr/>
        </p:nvSpPr>
        <p:spPr>
          <a:xfrm>
            <a:off x="4986306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29" name="모서리가 둥근 직사각형 528"/>
          <p:cNvSpPr/>
          <p:nvPr/>
        </p:nvSpPr>
        <p:spPr>
          <a:xfrm>
            <a:off x="4581679" y="2619989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</a:t>
            </a:r>
            <a:r>
              <a:rPr lang="en-US" altLang="ko-KR" sz="600" dirty="0" smtClean="0">
                <a:solidFill>
                  <a:schemeClr val="tx1"/>
                </a:solidFill>
              </a:rPr>
              <a:t>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0" name="TextBox 529"/>
          <p:cNvSpPr txBox="1"/>
          <p:nvPr/>
        </p:nvSpPr>
        <p:spPr>
          <a:xfrm>
            <a:off x="5000982" y="2557420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31" name="모서리가 둥근 직사각형 530"/>
          <p:cNvSpPr/>
          <p:nvPr/>
        </p:nvSpPr>
        <p:spPr>
          <a:xfrm>
            <a:off x="5204824" y="26140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2" name="TextBox 531"/>
          <p:cNvSpPr txBox="1"/>
          <p:nvPr/>
        </p:nvSpPr>
        <p:spPr>
          <a:xfrm>
            <a:off x="5624127" y="25514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33" name="타원 532"/>
          <p:cNvSpPr/>
          <p:nvPr/>
        </p:nvSpPr>
        <p:spPr>
          <a:xfrm>
            <a:off x="373980" y="26962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4" name="타원 533"/>
          <p:cNvSpPr/>
          <p:nvPr/>
        </p:nvSpPr>
        <p:spPr>
          <a:xfrm>
            <a:off x="743855" y="38032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5" name="타원 534"/>
          <p:cNvSpPr/>
          <p:nvPr/>
        </p:nvSpPr>
        <p:spPr>
          <a:xfrm>
            <a:off x="813963" y="40553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6" name="타원 535"/>
          <p:cNvSpPr/>
          <p:nvPr/>
        </p:nvSpPr>
        <p:spPr>
          <a:xfrm>
            <a:off x="1264785" y="27137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7" name="타원 536"/>
          <p:cNvSpPr/>
          <p:nvPr/>
        </p:nvSpPr>
        <p:spPr>
          <a:xfrm>
            <a:off x="331594" y="23325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9" name="타원 538"/>
          <p:cNvSpPr/>
          <p:nvPr/>
        </p:nvSpPr>
        <p:spPr>
          <a:xfrm>
            <a:off x="2390781" y="250418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0" name="타원 539"/>
          <p:cNvSpPr/>
          <p:nvPr/>
        </p:nvSpPr>
        <p:spPr>
          <a:xfrm>
            <a:off x="2388316" y="2729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1" name="타원 540"/>
          <p:cNvSpPr/>
          <p:nvPr/>
        </p:nvSpPr>
        <p:spPr>
          <a:xfrm>
            <a:off x="3289591" y="27267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2" name="타원 541"/>
          <p:cNvSpPr/>
          <p:nvPr/>
        </p:nvSpPr>
        <p:spPr>
          <a:xfrm>
            <a:off x="2748797" y="37931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3" name="타원 542"/>
          <p:cNvSpPr/>
          <p:nvPr/>
        </p:nvSpPr>
        <p:spPr>
          <a:xfrm>
            <a:off x="2786751" y="40614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4" name="타원 543"/>
          <p:cNvSpPr/>
          <p:nvPr/>
        </p:nvSpPr>
        <p:spPr>
          <a:xfrm>
            <a:off x="4445339" y="2549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5" name="타원 544"/>
          <p:cNvSpPr/>
          <p:nvPr/>
        </p:nvSpPr>
        <p:spPr>
          <a:xfrm>
            <a:off x="5479629" y="40225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6" name="타원 545"/>
          <p:cNvSpPr/>
          <p:nvPr/>
        </p:nvSpPr>
        <p:spPr>
          <a:xfrm>
            <a:off x="5885079" y="40291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7" name="타원 546"/>
          <p:cNvSpPr/>
          <p:nvPr/>
        </p:nvSpPr>
        <p:spPr>
          <a:xfrm>
            <a:off x="6119113" y="23396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1" name="직사각형 580"/>
          <p:cNvSpPr/>
          <p:nvPr/>
        </p:nvSpPr>
        <p:spPr>
          <a:xfrm>
            <a:off x="649732" y="298570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582" name="직사각형 581"/>
          <p:cNvSpPr/>
          <p:nvPr/>
        </p:nvSpPr>
        <p:spPr>
          <a:xfrm>
            <a:off x="649855" y="312239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583" name="직사각형 582"/>
          <p:cNvSpPr/>
          <p:nvPr/>
        </p:nvSpPr>
        <p:spPr>
          <a:xfrm>
            <a:off x="649283" y="32611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584" name="직사각형 583"/>
          <p:cNvSpPr/>
          <p:nvPr/>
        </p:nvSpPr>
        <p:spPr>
          <a:xfrm>
            <a:off x="647510" y="340754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585" name="직사각형 584"/>
          <p:cNvSpPr/>
          <p:nvPr/>
        </p:nvSpPr>
        <p:spPr>
          <a:xfrm>
            <a:off x="647509" y="354780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586" name="직사각형 585"/>
          <p:cNvSpPr/>
          <p:nvPr/>
        </p:nvSpPr>
        <p:spPr>
          <a:xfrm>
            <a:off x="634998" y="303937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7" name="직사각형 586"/>
          <p:cNvSpPr/>
          <p:nvPr/>
        </p:nvSpPr>
        <p:spPr>
          <a:xfrm>
            <a:off x="634998" y="318123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8" name="직사각형 587"/>
          <p:cNvSpPr/>
          <p:nvPr/>
        </p:nvSpPr>
        <p:spPr>
          <a:xfrm>
            <a:off x="634997" y="331782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9" name="직사각형 588"/>
          <p:cNvSpPr/>
          <p:nvPr/>
        </p:nvSpPr>
        <p:spPr>
          <a:xfrm>
            <a:off x="1552510" y="298570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590" name="직사각형 589"/>
          <p:cNvSpPr/>
          <p:nvPr/>
        </p:nvSpPr>
        <p:spPr>
          <a:xfrm>
            <a:off x="1552633" y="312239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591" name="직사각형 590"/>
          <p:cNvSpPr/>
          <p:nvPr/>
        </p:nvSpPr>
        <p:spPr>
          <a:xfrm>
            <a:off x="1552061" y="32611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592" name="TextBox 591"/>
          <p:cNvSpPr txBox="1"/>
          <p:nvPr/>
        </p:nvSpPr>
        <p:spPr>
          <a:xfrm>
            <a:off x="558064" y="297901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3" name="TextBox 592"/>
          <p:cNvSpPr txBox="1"/>
          <p:nvPr/>
        </p:nvSpPr>
        <p:spPr>
          <a:xfrm>
            <a:off x="558055" y="312189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4" name="직사각형 593"/>
          <p:cNvSpPr/>
          <p:nvPr/>
        </p:nvSpPr>
        <p:spPr>
          <a:xfrm>
            <a:off x="1532785" y="304606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5" name="직사각형 594"/>
          <p:cNvSpPr/>
          <p:nvPr/>
        </p:nvSpPr>
        <p:spPr>
          <a:xfrm>
            <a:off x="1532785" y="318792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6" name="TextBox 595"/>
          <p:cNvSpPr txBox="1"/>
          <p:nvPr/>
        </p:nvSpPr>
        <p:spPr>
          <a:xfrm>
            <a:off x="1455851" y="298570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7" name="TextBox 596"/>
          <p:cNvSpPr txBox="1"/>
          <p:nvPr/>
        </p:nvSpPr>
        <p:spPr>
          <a:xfrm>
            <a:off x="1455842" y="312858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8" name="TextBox 597"/>
          <p:cNvSpPr txBox="1"/>
          <p:nvPr/>
        </p:nvSpPr>
        <p:spPr>
          <a:xfrm>
            <a:off x="1455840" y="326669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9" name="직사각형 598"/>
          <p:cNvSpPr/>
          <p:nvPr/>
        </p:nvSpPr>
        <p:spPr>
          <a:xfrm>
            <a:off x="630876" y="34572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0" name="직사각형 599"/>
          <p:cNvSpPr/>
          <p:nvPr/>
        </p:nvSpPr>
        <p:spPr>
          <a:xfrm>
            <a:off x="630875" y="360203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1" name="직사각형 600"/>
          <p:cNvSpPr/>
          <p:nvPr/>
        </p:nvSpPr>
        <p:spPr>
          <a:xfrm>
            <a:off x="1550835" y="34198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02" name="직사각형 601"/>
          <p:cNvSpPr/>
          <p:nvPr/>
        </p:nvSpPr>
        <p:spPr>
          <a:xfrm>
            <a:off x="1550834" y="356646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03" name="TextBox 602"/>
          <p:cNvSpPr txBox="1"/>
          <p:nvPr/>
        </p:nvSpPr>
        <p:spPr>
          <a:xfrm>
            <a:off x="1457258" y="34133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04" name="TextBox 603"/>
          <p:cNvSpPr txBox="1"/>
          <p:nvPr/>
        </p:nvSpPr>
        <p:spPr>
          <a:xfrm>
            <a:off x="1457256" y="355969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05" name="직사각형 604"/>
          <p:cNvSpPr/>
          <p:nvPr/>
        </p:nvSpPr>
        <p:spPr>
          <a:xfrm>
            <a:off x="1532785" y="333060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6" name="직사각형 605"/>
          <p:cNvSpPr/>
          <p:nvPr/>
        </p:nvSpPr>
        <p:spPr>
          <a:xfrm>
            <a:off x="1528664" y="346998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7" name="직사각형 606"/>
          <p:cNvSpPr/>
          <p:nvPr/>
        </p:nvSpPr>
        <p:spPr>
          <a:xfrm>
            <a:off x="1528663" y="361481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5" name="직사각형 654"/>
          <p:cNvSpPr/>
          <p:nvPr/>
        </p:nvSpPr>
        <p:spPr>
          <a:xfrm>
            <a:off x="2664677" y="296897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656" name="직사각형 655"/>
          <p:cNvSpPr/>
          <p:nvPr/>
        </p:nvSpPr>
        <p:spPr>
          <a:xfrm>
            <a:off x="2662904" y="311536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57" name="직사각형 656"/>
          <p:cNvSpPr/>
          <p:nvPr/>
        </p:nvSpPr>
        <p:spPr>
          <a:xfrm>
            <a:off x="2662903" y="326197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58" name="직사각형 657"/>
          <p:cNvSpPr/>
          <p:nvPr/>
        </p:nvSpPr>
        <p:spPr>
          <a:xfrm>
            <a:off x="2650391" y="30256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9" name="직사각형 658"/>
          <p:cNvSpPr/>
          <p:nvPr/>
        </p:nvSpPr>
        <p:spPr>
          <a:xfrm>
            <a:off x="3567455" y="296897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660" name="TextBox 659"/>
          <p:cNvSpPr txBox="1"/>
          <p:nvPr/>
        </p:nvSpPr>
        <p:spPr>
          <a:xfrm>
            <a:off x="2573447" y="29678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61" name="직사각형 660"/>
          <p:cNvSpPr/>
          <p:nvPr/>
        </p:nvSpPr>
        <p:spPr>
          <a:xfrm>
            <a:off x="3548178" y="303234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2" name="TextBox 661"/>
          <p:cNvSpPr txBox="1"/>
          <p:nvPr/>
        </p:nvSpPr>
        <p:spPr>
          <a:xfrm>
            <a:off x="3471234" y="297451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63" name="직사각형 662"/>
          <p:cNvSpPr/>
          <p:nvPr/>
        </p:nvSpPr>
        <p:spPr>
          <a:xfrm>
            <a:off x="2646270" y="316502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4" name="직사각형 663"/>
          <p:cNvSpPr/>
          <p:nvPr/>
        </p:nvSpPr>
        <p:spPr>
          <a:xfrm>
            <a:off x="2646269" y="330986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5" name="TextBox 664"/>
          <p:cNvSpPr txBox="1"/>
          <p:nvPr/>
        </p:nvSpPr>
        <p:spPr>
          <a:xfrm>
            <a:off x="2569327" y="310568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67" name="직사각형 666"/>
          <p:cNvSpPr/>
          <p:nvPr/>
        </p:nvSpPr>
        <p:spPr>
          <a:xfrm>
            <a:off x="3566229" y="31276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68" name="직사각형 667"/>
          <p:cNvSpPr/>
          <p:nvPr/>
        </p:nvSpPr>
        <p:spPr>
          <a:xfrm>
            <a:off x="3566228" y="3274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69" name="직사각형 668"/>
          <p:cNvSpPr/>
          <p:nvPr/>
        </p:nvSpPr>
        <p:spPr>
          <a:xfrm>
            <a:off x="3549595" y="317733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0" name="직사각형 669"/>
          <p:cNvSpPr/>
          <p:nvPr/>
        </p:nvSpPr>
        <p:spPr>
          <a:xfrm>
            <a:off x="3549594" y="332216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1" name="TextBox 670"/>
          <p:cNvSpPr txBox="1"/>
          <p:nvPr/>
        </p:nvSpPr>
        <p:spPr>
          <a:xfrm>
            <a:off x="3472652" y="311799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73" name="직사각형 672"/>
          <p:cNvSpPr/>
          <p:nvPr/>
        </p:nvSpPr>
        <p:spPr>
          <a:xfrm>
            <a:off x="4690855" y="298292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74" name="직사각형 673"/>
          <p:cNvSpPr/>
          <p:nvPr/>
        </p:nvSpPr>
        <p:spPr>
          <a:xfrm>
            <a:off x="4674221" y="30308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5" name="직사각형 674"/>
          <p:cNvSpPr/>
          <p:nvPr/>
        </p:nvSpPr>
        <p:spPr>
          <a:xfrm>
            <a:off x="5594180" y="299523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76" name="직사각형 675"/>
          <p:cNvSpPr/>
          <p:nvPr/>
        </p:nvSpPr>
        <p:spPr>
          <a:xfrm>
            <a:off x="5577546" y="304311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7" name="직사각형 676"/>
          <p:cNvSpPr/>
          <p:nvPr/>
        </p:nvSpPr>
        <p:spPr>
          <a:xfrm>
            <a:off x="1408674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8" name="직사각형 677"/>
          <p:cNvSpPr/>
          <p:nvPr/>
        </p:nvSpPr>
        <p:spPr>
          <a:xfrm>
            <a:off x="1416294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79" name="직사각형 678"/>
          <p:cNvSpPr/>
          <p:nvPr/>
        </p:nvSpPr>
        <p:spPr>
          <a:xfrm>
            <a:off x="1503683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0" name="직사각형 679"/>
          <p:cNvSpPr/>
          <p:nvPr/>
        </p:nvSpPr>
        <p:spPr>
          <a:xfrm>
            <a:off x="1425820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81" name="직사각형 680"/>
          <p:cNvSpPr/>
          <p:nvPr/>
        </p:nvSpPr>
        <p:spPr>
          <a:xfrm>
            <a:off x="2406461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2" name="직사각형 681"/>
          <p:cNvSpPr/>
          <p:nvPr/>
        </p:nvSpPr>
        <p:spPr>
          <a:xfrm>
            <a:off x="2328598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85" name="모서리가 둥근 직사각형 684"/>
          <p:cNvSpPr/>
          <p:nvPr/>
        </p:nvSpPr>
        <p:spPr>
          <a:xfrm>
            <a:off x="2488879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686" name="모서리가 둥근 직사각형 685"/>
          <p:cNvSpPr/>
          <p:nvPr/>
        </p:nvSpPr>
        <p:spPr>
          <a:xfrm>
            <a:off x="2904378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687" name="그룹 686"/>
          <p:cNvGrpSpPr/>
          <p:nvPr/>
        </p:nvGrpSpPr>
        <p:grpSpPr>
          <a:xfrm>
            <a:off x="2289993" y="5056640"/>
            <a:ext cx="44802" cy="871200"/>
            <a:chOff x="4188675" y="1308088"/>
            <a:chExt cx="88711" cy="871200"/>
          </a:xfrm>
        </p:grpSpPr>
        <p:sp>
          <p:nvSpPr>
            <p:cNvPr id="688" name="모서리가 둥근 직사각형 687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9" name="모서리가 둥근 직사각형 688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90" name="직사각형 689"/>
          <p:cNvSpPr/>
          <p:nvPr/>
        </p:nvSpPr>
        <p:spPr>
          <a:xfrm>
            <a:off x="1813766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91" name="직사각형 690"/>
          <p:cNvSpPr/>
          <p:nvPr/>
        </p:nvSpPr>
        <p:spPr>
          <a:xfrm>
            <a:off x="1412304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692" name="모서리가 둥근 직사각형 691"/>
          <p:cNvSpPr/>
          <p:nvPr/>
        </p:nvSpPr>
        <p:spPr>
          <a:xfrm>
            <a:off x="1894154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93" name="직사각형 692"/>
          <p:cNvSpPr/>
          <p:nvPr/>
        </p:nvSpPr>
        <p:spPr>
          <a:xfrm>
            <a:off x="3435885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4" name="직사각형 693"/>
          <p:cNvSpPr/>
          <p:nvPr/>
        </p:nvSpPr>
        <p:spPr>
          <a:xfrm>
            <a:off x="3443505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95" name="직사각형 694"/>
          <p:cNvSpPr/>
          <p:nvPr/>
        </p:nvSpPr>
        <p:spPr>
          <a:xfrm>
            <a:off x="3530894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6" name="직사각형 695"/>
          <p:cNvSpPr/>
          <p:nvPr/>
        </p:nvSpPr>
        <p:spPr>
          <a:xfrm>
            <a:off x="3453031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17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00" name="직사각형 699"/>
          <p:cNvSpPr/>
          <p:nvPr/>
        </p:nvSpPr>
        <p:spPr>
          <a:xfrm>
            <a:off x="4433672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1" name="직사각형 700"/>
          <p:cNvSpPr/>
          <p:nvPr/>
        </p:nvSpPr>
        <p:spPr>
          <a:xfrm>
            <a:off x="4355809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02" name="모서리가 둥근 직사각형 701"/>
          <p:cNvSpPr/>
          <p:nvPr/>
        </p:nvSpPr>
        <p:spPr>
          <a:xfrm>
            <a:off x="4516090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03" name="모서리가 둥근 직사각형 702"/>
          <p:cNvSpPr/>
          <p:nvPr/>
        </p:nvSpPr>
        <p:spPr>
          <a:xfrm>
            <a:off x="4931589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704" name="그룹 703"/>
          <p:cNvGrpSpPr/>
          <p:nvPr/>
        </p:nvGrpSpPr>
        <p:grpSpPr>
          <a:xfrm>
            <a:off x="4317204" y="5056640"/>
            <a:ext cx="44802" cy="871200"/>
            <a:chOff x="4188675" y="1308088"/>
            <a:chExt cx="88711" cy="871200"/>
          </a:xfrm>
        </p:grpSpPr>
        <p:sp>
          <p:nvSpPr>
            <p:cNvPr id="705" name="모서리가 둥근 직사각형 70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6" name="모서리가 둥근 직사각형 70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7" name="직사각형 706"/>
          <p:cNvSpPr/>
          <p:nvPr/>
        </p:nvSpPr>
        <p:spPr>
          <a:xfrm>
            <a:off x="3840977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YT-Group2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08" name="직사각형 707"/>
          <p:cNvSpPr/>
          <p:nvPr/>
        </p:nvSpPr>
        <p:spPr>
          <a:xfrm>
            <a:off x="3439515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709" name="모서리가 둥근 직사각형 708"/>
          <p:cNvSpPr/>
          <p:nvPr/>
        </p:nvSpPr>
        <p:spPr>
          <a:xfrm>
            <a:off x="3921365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10" name="모서리가 둥근 직사각형 709"/>
          <p:cNvSpPr/>
          <p:nvPr/>
        </p:nvSpPr>
        <p:spPr>
          <a:xfrm>
            <a:off x="3516738" y="4715404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11" name="TextBox 710"/>
          <p:cNvSpPr txBox="1"/>
          <p:nvPr/>
        </p:nvSpPr>
        <p:spPr>
          <a:xfrm>
            <a:off x="3936041" y="465283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712" name="직사각형 711"/>
          <p:cNvSpPr/>
          <p:nvPr/>
        </p:nvSpPr>
        <p:spPr>
          <a:xfrm>
            <a:off x="5479629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3" name="직사각형 712"/>
          <p:cNvSpPr/>
          <p:nvPr/>
        </p:nvSpPr>
        <p:spPr>
          <a:xfrm>
            <a:off x="5487249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14" name="직사각형 713"/>
          <p:cNvSpPr/>
          <p:nvPr/>
        </p:nvSpPr>
        <p:spPr>
          <a:xfrm>
            <a:off x="5574638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5" name="직사각형 714"/>
          <p:cNvSpPr/>
          <p:nvPr/>
        </p:nvSpPr>
        <p:spPr>
          <a:xfrm>
            <a:off x="5496775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11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16" name="직사각형 715"/>
          <p:cNvSpPr/>
          <p:nvPr/>
        </p:nvSpPr>
        <p:spPr>
          <a:xfrm>
            <a:off x="6477416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7" name="직사각형 716"/>
          <p:cNvSpPr/>
          <p:nvPr/>
        </p:nvSpPr>
        <p:spPr>
          <a:xfrm>
            <a:off x="6399553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18" name="모서리가 둥근 직사각형 717"/>
          <p:cNvSpPr/>
          <p:nvPr/>
        </p:nvSpPr>
        <p:spPr>
          <a:xfrm>
            <a:off x="6559834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19" name="모서리가 둥근 직사각형 718"/>
          <p:cNvSpPr/>
          <p:nvPr/>
        </p:nvSpPr>
        <p:spPr>
          <a:xfrm>
            <a:off x="6975333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720" name="그룹 719"/>
          <p:cNvGrpSpPr/>
          <p:nvPr/>
        </p:nvGrpSpPr>
        <p:grpSpPr>
          <a:xfrm>
            <a:off x="6360948" y="5056640"/>
            <a:ext cx="44802" cy="871200"/>
            <a:chOff x="4188675" y="1308088"/>
            <a:chExt cx="88711" cy="871200"/>
          </a:xfrm>
        </p:grpSpPr>
        <p:sp>
          <p:nvSpPr>
            <p:cNvPr id="721" name="모서리가 둥근 직사각형 720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22" name="모서리가 둥근 직사각형 721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23" name="직사각형 722"/>
          <p:cNvSpPr/>
          <p:nvPr/>
        </p:nvSpPr>
        <p:spPr>
          <a:xfrm>
            <a:off x="5884721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4" name="직사각형 723"/>
          <p:cNvSpPr/>
          <p:nvPr/>
        </p:nvSpPr>
        <p:spPr>
          <a:xfrm>
            <a:off x="5483259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725" name="모서리가 둥근 직사각형 724"/>
          <p:cNvSpPr/>
          <p:nvPr/>
        </p:nvSpPr>
        <p:spPr>
          <a:xfrm>
            <a:off x="5965109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26" name="모서리가 둥근 직사각형 725"/>
          <p:cNvSpPr/>
          <p:nvPr/>
        </p:nvSpPr>
        <p:spPr>
          <a:xfrm>
            <a:off x="5560482" y="4715404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7" name="TextBox 726"/>
          <p:cNvSpPr txBox="1"/>
          <p:nvPr/>
        </p:nvSpPr>
        <p:spPr>
          <a:xfrm>
            <a:off x="5979785" y="465283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728" name="모서리가 둥근 직사각형 727"/>
          <p:cNvSpPr/>
          <p:nvPr/>
        </p:nvSpPr>
        <p:spPr>
          <a:xfrm>
            <a:off x="6183627" y="4709441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YT-Group2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9" name="TextBox 728"/>
          <p:cNvSpPr txBox="1"/>
          <p:nvPr/>
        </p:nvSpPr>
        <p:spPr>
          <a:xfrm>
            <a:off x="6602930" y="4646872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730" name="타원 729"/>
          <p:cNvSpPr/>
          <p:nvPr/>
        </p:nvSpPr>
        <p:spPr>
          <a:xfrm>
            <a:off x="1352783" y="47916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1" name="타원 730"/>
          <p:cNvSpPr/>
          <p:nvPr/>
        </p:nvSpPr>
        <p:spPr>
          <a:xfrm>
            <a:off x="1722658" y="58986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2" name="타원 731"/>
          <p:cNvSpPr/>
          <p:nvPr/>
        </p:nvSpPr>
        <p:spPr>
          <a:xfrm>
            <a:off x="1792766" y="61507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3" name="타원 732"/>
          <p:cNvSpPr/>
          <p:nvPr/>
        </p:nvSpPr>
        <p:spPr>
          <a:xfrm>
            <a:off x="2243588" y="48091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4" name="타원 733"/>
          <p:cNvSpPr/>
          <p:nvPr/>
        </p:nvSpPr>
        <p:spPr>
          <a:xfrm>
            <a:off x="3369584" y="4599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5" name="타원 734"/>
          <p:cNvSpPr/>
          <p:nvPr/>
        </p:nvSpPr>
        <p:spPr>
          <a:xfrm>
            <a:off x="3367119" y="48252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6" name="타원 735"/>
          <p:cNvSpPr/>
          <p:nvPr/>
        </p:nvSpPr>
        <p:spPr>
          <a:xfrm>
            <a:off x="4268394" y="48221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7" name="타원 736"/>
          <p:cNvSpPr/>
          <p:nvPr/>
        </p:nvSpPr>
        <p:spPr>
          <a:xfrm>
            <a:off x="3727600" y="58885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8" name="타원 737"/>
          <p:cNvSpPr/>
          <p:nvPr/>
        </p:nvSpPr>
        <p:spPr>
          <a:xfrm>
            <a:off x="3765554" y="61568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9" name="타원 738"/>
          <p:cNvSpPr/>
          <p:nvPr/>
        </p:nvSpPr>
        <p:spPr>
          <a:xfrm>
            <a:off x="5424142" y="46452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0" name="타원 739"/>
          <p:cNvSpPr/>
          <p:nvPr/>
        </p:nvSpPr>
        <p:spPr>
          <a:xfrm>
            <a:off x="6458432" y="61180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1" name="타원 740"/>
          <p:cNvSpPr/>
          <p:nvPr/>
        </p:nvSpPr>
        <p:spPr>
          <a:xfrm>
            <a:off x="6863882" y="61246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28" name="직사각형 827"/>
          <p:cNvSpPr/>
          <p:nvPr/>
        </p:nvSpPr>
        <p:spPr>
          <a:xfrm>
            <a:off x="1606070" y="505220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829" name="직사각형 828"/>
          <p:cNvSpPr/>
          <p:nvPr/>
        </p:nvSpPr>
        <p:spPr>
          <a:xfrm>
            <a:off x="1606193" y="518889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830" name="직사각형 829"/>
          <p:cNvSpPr/>
          <p:nvPr/>
        </p:nvSpPr>
        <p:spPr>
          <a:xfrm>
            <a:off x="1605621" y="532764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YT03</a:t>
            </a:r>
            <a:endParaRPr lang="ko-KR" altLang="en-US" sz="600"/>
          </a:p>
        </p:txBody>
      </p:sp>
      <p:sp>
        <p:nvSpPr>
          <p:cNvPr id="831" name="직사각형 830"/>
          <p:cNvSpPr/>
          <p:nvPr/>
        </p:nvSpPr>
        <p:spPr>
          <a:xfrm>
            <a:off x="1603848" y="546580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832" name="직사각형 831"/>
          <p:cNvSpPr/>
          <p:nvPr/>
        </p:nvSpPr>
        <p:spPr>
          <a:xfrm>
            <a:off x="1603847" y="5612417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833" name="직사각형 832"/>
          <p:cNvSpPr/>
          <p:nvPr/>
        </p:nvSpPr>
        <p:spPr>
          <a:xfrm>
            <a:off x="1591336" y="510587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4" name="직사각형 833"/>
          <p:cNvSpPr/>
          <p:nvPr/>
        </p:nvSpPr>
        <p:spPr>
          <a:xfrm>
            <a:off x="1591336" y="524773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5" name="직사각형 834"/>
          <p:cNvSpPr/>
          <p:nvPr/>
        </p:nvSpPr>
        <p:spPr>
          <a:xfrm>
            <a:off x="1591335" y="53843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6" name="직사각형 835"/>
          <p:cNvSpPr/>
          <p:nvPr/>
        </p:nvSpPr>
        <p:spPr>
          <a:xfrm>
            <a:off x="2508848" y="505220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837" name="직사각형 836"/>
          <p:cNvSpPr/>
          <p:nvPr/>
        </p:nvSpPr>
        <p:spPr>
          <a:xfrm>
            <a:off x="2508971" y="518889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838" name="직사각형 837"/>
          <p:cNvSpPr/>
          <p:nvPr/>
        </p:nvSpPr>
        <p:spPr>
          <a:xfrm>
            <a:off x="2508399" y="532764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YT03</a:t>
            </a:r>
            <a:endParaRPr lang="ko-KR" altLang="en-US" sz="600"/>
          </a:p>
        </p:txBody>
      </p:sp>
      <p:sp>
        <p:nvSpPr>
          <p:cNvPr id="839" name="TextBox 838"/>
          <p:cNvSpPr txBox="1"/>
          <p:nvPr/>
        </p:nvSpPr>
        <p:spPr>
          <a:xfrm>
            <a:off x="1514402" y="50455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0" name="TextBox 839"/>
          <p:cNvSpPr txBox="1"/>
          <p:nvPr/>
        </p:nvSpPr>
        <p:spPr>
          <a:xfrm>
            <a:off x="1514393" y="518839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1" name="TextBox 840"/>
          <p:cNvSpPr txBox="1"/>
          <p:nvPr/>
        </p:nvSpPr>
        <p:spPr>
          <a:xfrm>
            <a:off x="1514391" y="532650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2" name="직사각형 841"/>
          <p:cNvSpPr/>
          <p:nvPr/>
        </p:nvSpPr>
        <p:spPr>
          <a:xfrm>
            <a:off x="2489123" y="511256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3" name="직사각형 842"/>
          <p:cNvSpPr/>
          <p:nvPr/>
        </p:nvSpPr>
        <p:spPr>
          <a:xfrm>
            <a:off x="2489123" y="525442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4" name="직사각형 843"/>
          <p:cNvSpPr/>
          <p:nvPr/>
        </p:nvSpPr>
        <p:spPr>
          <a:xfrm>
            <a:off x="2489122" y="539102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5" name="TextBox 844"/>
          <p:cNvSpPr txBox="1"/>
          <p:nvPr/>
        </p:nvSpPr>
        <p:spPr>
          <a:xfrm>
            <a:off x="2412189" y="505220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6" name="TextBox 845"/>
          <p:cNvSpPr txBox="1"/>
          <p:nvPr/>
        </p:nvSpPr>
        <p:spPr>
          <a:xfrm>
            <a:off x="2412180" y="519508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7" name="TextBox 846"/>
          <p:cNvSpPr txBox="1"/>
          <p:nvPr/>
        </p:nvSpPr>
        <p:spPr>
          <a:xfrm>
            <a:off x="2412178" y="53331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8" name="직사각형 847"/>
          <p:cNvSpPr/>
          <p:nvPr/>
        </p:nvSpPr>
        <p:spPr>
          <a:xfrm>
            <a:off x="1605117" y="5752117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849" name="직사각형 848"/>
          <p:cNvSpPr/>
          <p:nvPr/>
        </p:nvSpPr>
        <p:spPr>
          <a:xfrm>
            <a:off x="1588608" y="552025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0" name="직사각형 849"/>
          <p:cNvSpPr/>
          <p:nvPr/>
        </p:nvSpPr>
        <p:spPr>
          <a:xfrm>
            <a:off x="1592725" y="565963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1" name="직사각형 850"/>
          <p:cNvSpPr/>
          <p:nvPr/>
        </p:nvSpPr>
        <p:spPr>
          <a:xfrm>
            <a:off x="1592724" y="580446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2" name="직사각형 851"/>
          <p:cNvSpPr/>
          <p:nvPr/>
        </p:nvSpPr>
        <p:spPr>
          <a:xfrm>
            <a:off x="2505943" y="547991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853" name="직사각형 852"/>
          <p:cNvSpPr/>
          <p:nvPr/>
        </p:nvSpPr>
        <p:spPr>
          <a:xfrm>
            <a:off x="2497704" y="561828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854" name="직사각형 853"/>
          <p:cNvSpPr/>
          <p:nvPr/>
        </p:nvSpPr>
        <p:spPr>
          <a:xfrm>
            <a:off x="2498974" y="575798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855" name="직사각형 854"/>
          <p:cNvSpPr/>
          <p:nvPr/>
        </p:nvSpPr>
        <p:spPr>
          <a:xfrm>
            <a:off x="2490703" y="553435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6" name="직사각형 855"/>
          <p:cNvSpPr/>
          <p:nvPr/>
        </p:nvSpPr>
        <p:spPr>
          <a:xfrm>
            <a:off x="2486582" y="566549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7" name="직사각형 856"/>
          <p:cNvSpPr/>
          <p:nvPr/>
        </p:nvSpPr>
        <p:spPr>
          <a:xfrm>
            <a:off x="2486581" y="581032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4" name="직사각형 863"/>
          <p:cNvSpPr/>
          <p:nvPr/>
        </p:nvSpPr>
        <p:spPr>
          <a:xfrm>
            <a:off x="5683751" y="507710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YT10</a:t>
            </a:r>
            <a:endParaRPr lang="ko-KR" altLang="en-US" sz="600"/>
          </a:p>
        </p:txBody>
      </p:sp>
      <p:sp>
        <p:nvSpPr>
          <p:cNvPr id="865" name="직사각형 864"/>
          <p:cNvSpPr/>
          <p:nvPr/>
        </p:nvSpPr>
        <p:spPr>
          <a:xfrm>
            <a:off x="5683874" y="521378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YT11</a:t>
            </a:r>
            <a:endParaRPr lang="ko-KR" altLang="en-US" sz="600"/>
          </a:p>
        </p:txBody>
      </p:sp>
      <p:sp>
        <p:nvSpPr>
          <p:cNvPr id="866" name="직사각형 865"/>
          <p:cNvSpPr/>
          <p:nvPr/>
        </p:nvSpPr>
        <p:spPr>
          <a:xfrm>
            <a:off x="5683302" y="535254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YT12</a:t>
            </a:r>
            <a:endParaRPr lang="ko-KR" altLang="en-US" sz="600"/>
          </a:p>
        </p:txBody>
      </p:sp>
      <p:sp>
        <p:nvSpPr>
          <p:cNvPr id="867" name="직사각형 866"/>
          <p:cNvSpPr/>
          <p:nvPr/>
        </p:nvSpPr>
        <p:spPr>
          <a:xfrm>
            <a:off x="5681529" y="549070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YT13</a:t>
            </a:r>
            <a:endParaRPr lang="ko-KR" altLang="en-US" sz="600"/>
          </a:p>
        </p:txBody>
      </p:sp>
      <p:sp>
        <p:nvSpPr>
          <p:cNvPr id="868" name="직사각형 867"/>
          <p:cNvSpPr/>
          <p:nvPr/>
        </p:nvSpPr>
        <p:spPr>
          <a:xfrm>
            <a:off x="5681528" y="563731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YT14</a:t>
            </a:r>
            <a:endParaRPr lang="ko-KR" altLang="en-US" sz="600"/>
          </a:p>
        </p:txBody>
      </p:sp>
      <p:sp>
        <p:nvSpPr>
          <p:cNvPr id="869" name="직사각형 868"/>
          <p:cNvSpPr/>
          <p:nvPr/>
        </p:nvSpPr>
        <p:spPr>
          <a:xfrm>
            <a:off x="5669017" y="513076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0" name="직사각형 869"/>
          <p:cNvSpPr/>
          <p:nvPr/>
        </p:nvSpPr>
        <p:spPr>
          <a:xfrm>
            <a:off x="5669017" y="527263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1" name="직사각형 870"/>
          <p:cNvSpPr/>
          <p:nvPr/>
        </p:nvSpPr>
        <p:spPr>
          <a:xfrm>
            <a:off x="5669016" y="540922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2" name="TextBox 871"/>
          <p:cNvSpPr txBox="1"/>
          <p:nvPr/>
        </p:nvSpPr>
        <p:spPr>
          <a:xfrm>
            <a:off x="5592083" y="507041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73" name="TextBox 872"/>
          <p:cNvSpPr txBox="1"/>
          <p:nvPr/>
        </p:nvSpPr>
        <p:spPr>
          <a:xfrm>
            <a:off x="5592074" y="52132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74" name="TextBox 873"/>
          <p:cNvSpPr txBox="1"/>
          <p:nvPr/>
        </p:nvSpPr>
        <p:spPr>
          <a:xfrm>
            <a:off x="5592072" y="535139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81" name="직사각형 880"/>
          <p:cNvSpPr/>
          <p:nvPr/>
        </p:nvSpPr>
        <p:spPr>
          <a:xfrm>
            <a:off x="5682798" y="577701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YT15</a:t>
            </a:r>
            <a:endParaRPr lang="ko-KR" altLang="en-US" sz="600"/>
          </a:p>
        </p:txBody>
      </p:sp>
      <p:sp>
        <p:nvSpPr>
          <p:cNvPr id="908" name="직사각형 907"/>
          <p:cNvSpPr/>
          <p:nvPr/>
        </p:nvSpPr>
        <p:spPr>
          <a:xfrm>
            <a:off x="5669001" y="55448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9" name="직사각형 908"/>
          <p:cNvSpPr/>
          <p:nvPr/>
        </p:nvSpPr>
        <p:spPr>
          <a:xfrm>
            <a:off x="5669001" y="568675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0" name="직사각형 909"/>
          <p:cNvSpPr/>
          <p:nvPr/>
        </p:nvSpPr>
        <p:spPr>
          <a:xfrm>
            <a:off x="5669000" y="582335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1" name="TextBox 910"/>
          <p:cNvSpPr txBox="1"/>
          <p:nvPr/>
        </p:nvSpPr>
        <p:spPr>
          <a:xfrm>
            <a:off x="5592067" y="548453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12" name="TextBox 911"/>
          <p:cNvSpPr txBox="1"/>
          <p:nvPr/>
        </p:nvSpPr>
        <p:spPr>
          <a:xfrm>
            <a:off x="5592058" y="562741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13" name="TextBox 912"/>
          <p:cNvSpPr txBox="1"/>
          <p:nvPr/>
        </p:nvSpPr>
        <p:spPr>
          <a:xfrm>
            <a:off x="5592056" y="576552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50" name="직사각형 949"/>
          <p:cNvSpPr/>
          <p:nvPr/>
        </p:nvSpPr>
        <p:spPr>
          <a:xfrm>
            <a:off x="3625397" y="505530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951" name="직사각형 950"/>
          <p:cNvSpPr/>
          <p:nvPr/>
        </p:nvSpPr>
        <p:spPr>
          <a:xfrm>
            <a:off x="3625520" y="519199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952" name="직사각형 951"/>
          <p:cNvSpPr/>
          <p:nvPr/>
        </p:nvSpPr>
        <p:spPr>
          <a:xfrm>
            <a:off x="3624948" y="533074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953" name="직사각형 952"/>
          <p:cNvSpPr/>
          <p:nvPr/>
        </p:nvSpPr>
        <p:spPr>
          <a:xfrm>
            <a:off x="3623175" y="546890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YT07</a:t>
            </a:r>
            <a:endParaRPr lang="ko-KR" altLang="en-US" sz="600"/>
          </a:p>
        </p:txBody>
      </p:sp>
      <p:sp>
        <p:nvSpPr>
          <p:cNvPr id="954" name="직사각형 953"/>
          <p:cNvSpPr/>
          <p:nvPr/>
        </p:nvSpPr>
        <p:spPr>
          <a:xfrm>
            <a:off x="3623174" y="561551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YT08</a:t>
            </a:r>
            <a:endParaRPr lang="ko-KR" altLang="en-US" sz="600"/>
          </a:p>
        </p:txBody>
      </p:sp>
      <p:sp>
        <p:nvSpPr>
          <p:cNvPr id="955" name="직사각형 954"/>
          <p:cNvSpPr/>
          <p:nvPr/>
        </p:nvSpPr>
        <p:spPr>
          <a:xfrm>
            <a:off x="3610663" y="510897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6" name="직사각형 955"/>
          <p:cNvSpPr/>
          <p:nvPr/>
        </p:nvSpPr>
        <p:spPr>
          <a:xfrm>
            <a:off x="3610663" y="525083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7" name="직사각형 956"/>
          <p:cNvSpPr/>
          <p:nvPr/>
        </p:nvSpPr>
        <p:spPr>
          <a:xfrm>
            <a:off x="3610662" y="53874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8" name="TextBox 957"/>
          <p:cNvSpPr txBox="1"/>
          <p:nvPr/>
        </p:nvSpPr>
        <p:spPr>
          <a:xfrm>
            <a:off x="3533729" y="504861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59" name="TextBox 958"/>
          <p:cNvSpPr txBox="1"/>
          <p:nvPr/>
        </p:nvSpPr>
        <p:spPr>
          <a:xfrm>
            <a:off x="3533720" y="519148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60" name="TextBox 959"/>
          <p:cNvSpPr txBox="1"/>
          <p:nvPr/>
        </p:nvSpPr>
        <p:spPr>
          <a:xfrm>
            <a:off x="3533718" y="532959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61" name="직사각형 960"/>
          <p:cNvSpPr/>
          <p:nvPr/>
        </p:nvSpPr>
        <p:spPr>
          <a:xfrm>
            <a:off x="4508450" y="511566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2" name="직사각형 961"/>
          <p:cNvSpPr/>
          <p:nvPr/>
        </p:nvSpPr>
        <p:spPr>
          <a:xfrm>
            <a:off x="4508450" y="525752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3" name="직사각형 962"/>
          <p:cNvSpPr/>
          <p:nvPr/>
        </p:nvSpPr>
        <p:spPr>
          <a:xfrm>
            <a:off x="4508449" y="539411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431516" y="505530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65" name="TextBox 964"/>
          <p:cNvSpPr txBox="1"/>
          <p:nvPr/>
        </p:nvSpPr>
        <p:spPr>
          <a:xfrm>
            <a:off x="4431507" y="519817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66" name="TextBox 965"/>
          <p:cNvSpPr txBox="1"/>
          <p:nvPr/>
        </p:nvSpPr>
        <p:spPr>
          <a:xfrm>
            <a:off x="4431505" y="533628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67" name="직사각형 966"/>
          <p:cNvSpPr/>
          <p:nvPr/>
        </p:nvSpPr>
        <p:spPr>
          <a:xfrm>
            <a:off x="3624444" y="575521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YT09</a:t>
            </a:r>
            <a:endParaRPr lang="ko-KR" altLang="en-US" sz="600"/>
          </a:p>
        </p:txBody>
      </p:sp>
      <p:sp>
        <p:nvSpPr>
          <p:cNvPr id="968" name="직사각형 967"/>
          <p:cNvSpPr/>
          <p:nvPr/>
        </p:nvSpPr>
        <p:spPr>
          <a:xfrm>
            <a:off x="4542345" y="506280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969" name="직사각형 968"/>
          <p:cNvSpPr/>
          <p:nvPr/>
        </p:nvSpPr>
        <p:spPr>
          <a:xfrm>
            <a:off x="4542468" y="5199488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970" name="직사각형 969"/>
          <p:cNvSpPr/>
          <p:nvPr/>
        </p:nvSpPr>
        <p:spPr>
          <a:xfrm>
            <a:off x="4541896" y="533824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971" name="직사각형 970"/>
          <p:cNvSpPr/>
          <p:nvPr/>
        </p:nvSpPr>
        <p:spPr>
          <a:xfrm>
            <a:off x="4540123" y="547640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YT07</a:t>
            </a:r>
            <a:endParaRPr lang="ko-KR" altLang="en-US" sz="600"/>
          </a:p>
        </p:txBody>
      </p:sp>
      <p:sp>
        <p:nvSpPr>
          <p:cNvPr id="972" name="직사각형 971"/>
          <p:cNvSpPr/>
          <p:nvPr/>
        </p:nvSpPr>
        <p:spPr>
          <a:xfrm>
            <a:off x="4540122" y="562301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YT08</a:t>
            </a:r>
            <a:endParaRPr lang="ko-KR" altLang="en-US" sz="600"/>
          </a:p>
        </p:txBody>
      </p:sp>
      <p:sp>
        <p:nvSpPr>
          <p:cNvPr id="973" name="직사각형 972"/>
          <p:cNvSpPr/>
          <p:nvPr/>
        </p:nvSpPr>
        <p:spPr>
          <a:xfrm>
            <a:off x="4541392" y="576271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YT09</a:t>
            </a:r>
            <a:endParaRPr lang="ko-KR" altLang="en-US" sz="600"/>
          </a:p>
        </p:txBody>
      </p:sp>
      <p:sp>
        <p:nvSpPr>
          <p:cNvPr id="974" name="직사각형 973"/>
          <p:cNvSpPr/>
          <p:nvPr/>
        </p:nvSpPr>
        <p:spPr>
          <a:xfrm>
            <a:off x="4511825" y="552926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5" name="직사각형 974"/>
          <p:cNvSpPr/>
          <p:nvPr/>
        </p:nvSpPr>
        <p:spPr>
          <a:xfrm>
            <a:off x="4511825" y="567112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6" name="직사각형 975"/>
          <p:cNvSpPr/>
          <p:nvPr/>
        </p:nvSpPr>
        <p:spPr>
          <a:xfrm>
            <a:off x="4511824" y="580771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7" name="TextBox 976"/>
          <p:cNvSpPr txBox="1"/>
          <p:nvPr/>
        </p:nvSpPr>
        <p:spPr>
          <a:xfrm>
            <a:off x="4434891" y="546890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78" name="TextBox 977"/>
          <p:cNvSpPr txBox="1"/>
          <p:nvPr/>
        </p:nvSpPr>
        <p:spPr>
          <a:xfrm>
            <a:off x="4434882" y="561177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79" name="TextBox 978"/>
          <p:cNvSpPr txBox="1"/>
          <p:nvPr/>
        </p:nvSpPr>
        <p:spPr>
          <a:xfrm>
            <a:off x="4434880" y="574988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80" name="직사각형 979"/>
          <p:cNvSpPr/>
          <p:nvPr/>
        </p:nvSpPr>
        <p:spPr>
          <a:xfrm>
            <a:off x="3610647" y="552309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직사각형 980"/>
          <p:cNvSpPr/>
          <p:nvPr/>
        </p:nvSpPr>
        <p:spPr>
          <a:xfrm>
            <a:off x="3610647" y="566495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2" name="직사각형 981"/>
          <p:cNvSpPr/>
          <p:nvPr/>
        </p:nvSpPr>
        <p:spPr>
          <a:xfrm>
            <a:off x="3610646" y="58015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TextBox 982"/>
          <p:cNvSpPr txBox="1"/>
          <p:nvPr/>
        </p:nvSpPr>
        <p:spPr>
          <a:xfrm>
            <a:off x="3533713" y="54627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84" name="TextBox 983"/>
          <p:cNvSpPr txBox="1"/>
          <p:nvPr/>
        </p:nvSpPr>
        <p:spPr>
          <a:xfrm>
            <a:off x="3533704" y="560561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85" name="TextBox 984"/>
          <p:cNvSpPr txBox="1"/>
          <p:nvPr/>
        </p:nvSpPr>
        <p:spPr>
          <a:xfrm>
            <a:off x="3533702" y="57437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cxnSp>
        <p:nvCxnSpPr>
          <p:cNvPr id="447" name="구부러진 연결선 446"/>
          <p:cNvCxnSpPr>
            <a:stCxn id="443" idx="4"/>
            <a:endCxn id="986" idx="0"/>
          </p:cNvCxnSpPr>
          <p:nvPr/>
        </p:nvCxnSpPr>
        <p:spPr>
          <a:xfrm rot="5400000">
            <a:off x="3099630" y="-495983"/>
            <a:ext cx="3202233" cy="6607880"/>
          </a:xfrm>
          <a:prstGeom prst="curvedConnector3">
            <a:avLst>
              <a:gd name="adj1" fmla="val 71654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6" name="타원 985"/>
          <p:cNvSpPr/>
          <p:nvPr/>
        </p:nvSpPr>
        <p:spPr>
          <a:xfrm>
            <a:off x="1306806" y="44090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87" name="TextBox 986"/>
          <p:cNvSpPr txBox="1"/>
          <p:nvPr/>
        </p:nvSpPr>
        <p:spPr>
          <a:xfrm>
            <a:off x="3118033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988" name="TextBox 987"/>
          <p:cNvSpPr txBox="1"/>
          <p:nvPr/>
        </p:nvSpPr>
        <p:spPr>
          <a:xfrm>
            <a:off x="5145244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989" name="TextBox 988"/>
          <p:cNvSpPr txBox="1"/>
          <p:nvPr/>
        </p:nvSpPr>
        <p:spPr>
          <a:xfrm>
            <a:off x="7188988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990" name="타원 989"/>
          <p:cNvSpPr/>
          <p:nvPr/>
        </p:nvSpPr>
        <p:spPr>
          <a:xfrm>
            <a:off x="7093946" y="44492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3592908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0" name="직사각형 449"/>
          <p:cNvSpPr/>
          <p:nvPr/>
        </p:nvSpPr>
        <p:spPr>
          <a:xfrm>
            <a:off x="7112078" y="260600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7119698" y="2641225"/>
            <a:ext cx="104832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</a:t>
            </a:r>
            <a:r>
              <a:rPr lang="ko-KR" altLang="en-US" sz="700" b="1" smtClean="0">
                <a:solidFill>
                  <a:schemeClr val="tx1"/>
                </a:solidFill>
              </a:rPr>
              <a:t>선택 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7197561" y="299269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직사각형 452"/>
          <p:cNvSpPr/>
          <p:nvPr/>
        </p:nvSpPr>
        <p:spPr>
          <a:xfrm>
            <a:off x="7284973" y="303321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모선 전체</a:t>
            </a:r>
            <a:endParaRPr lang="ko-KR" altLang="en-US" sz="600" dirty="0"/>
          </a:p>
        </p:txBody>
      </p:sp>
      <p:sp>
        <p:nvSpPr>
          <p:cNvPr id="454" name="직사각형 453"/>
          <p:cNvSpPr/>
          <p:nvPr/>
        </p:nvSpPr>
        <p:spPr>
          <a:xfrm>
            <a:off x="7285096" y="3169897"/>
            <a:ext cx="46679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 </a:t>
            </a:r>
            <a:r>
              <a:rPr lang="ko-KR" altLang="en-US" sz="600" smtClean="0"/>
              <a:t>전체 </a:t>
            </a:r>
            <a:endParaRPr lang="ko-KR" altLang="en-US" sz="600"/>
          </a:p>
        </p:txBody>
      </p:sp>
      <p:sp>
        <p:nvSpPr>
          <p:cNvPr id="455" name="직사각형 454"/>
          <p:cNvSpPr/>
          <p:nvPr/>
        </p:nvSpPr>
        <p:spPr>
          <a:xfrm>
            <a:off x="7270239" y="308687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직사각형 455"/>
          <p:cNvSpPr/>
          <p:nvPr/>
        </p:nvSpPr>
        <p:spPr>
          <a:xfrm>
            <a:off x="7270239" y="322873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직사각형 456"/>
          <p:cNvSpPr/>
          <p:nvPr/>
        </p:nvSpPr>
        <p:spPr>
          <a:xfrm>
            <a:off x="7119698" y="280419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58" name="직사각형 457"/>
          <p:cNvSpPr/>
          <p:nvPr/>
        </p:nvSpPr>
        <p:spPr>
          <a:xfrm>
            <a:off x="8100339" y="299269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9" name="직사각형 458"/>
          <p:cNvSpPr/>
          <p:nvPr/>
        </p:nvSpPr>
        <p:spPr>
          <a:xfrm>
            <a:off x="8187751" y="303321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모선 전체</a:t>
            </a:r>
            <a:endParaRPr lang="ko-KR" altLang="en-US" sz="600" dirty="0"/>
          </a:p>
        </p:txBody>
      </p:sp>
      <p:sp>
        <p:nvSpPr>
          <p:cNvPr id="460" name="직사각형 459"/>
          <p:cNvSpPr/>
          <p:nvPr/>
        </p:nvSpPr>
        <p:spPr>
          <a:xfrm>
            <a:off x="8187874" y="3169897"/>
            <a:ext cx="44916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461" name="직사각형 460"/>
          <p:cNvSpPr/>
          <p:nvPr/>
        </p:nvSpPr>
        <p:spPr>
          <a:xfrm>
            <a:off x="8022476" y="280419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7193305" y="30265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3" name="TextBox 462"/>
          <p:cNvSpPr txBox="1"/>
          <p:nvPr/>
        </p:nvSpPr>
        <p:spPr>
          <a:xfrm>
            <a:off x="7193296" y="31693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4" name="직사각형 463"/>
          <p:cNvSpPr/>
          <p:nvPr/>
        </p:nvSpPr>
        <p:spPr>
          <a:xfrm>
            <a:off x="8168026" y="309356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5" name="직사각형 464"/>
          <p:cNvSpPr/>
          <p:nvPr/>
        </p:nvSpPr>
        <p:spPr>
          <a:xfrm>
            <a:off x="8168026" y="32354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TextBox 465"/>
          <p:cNvSpPr txBox="1"/>
          <p:nvPr/>
        </p:nvSpPr>
        <p:spPr>
          <a:xfrm>
            <a:off x="8091092" y="303321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7" name="TextBox 466"/>
          <p:cNvSpPr txBox="1"/>
          <p:nvPr/>
        </p:nvSpPr>
        <p:spPr>
          <a:xfrm>
            <a:off x="8091083" y="317608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8" name="TextBox 467"/>
          <p:cNvSpPr txBox="1"/>
          <p:nvPr/>
        </p:nvSpPr>
        <p:spPr>
          <a:xfrm>
            <a:off x="8825407" y="253784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469" name="모서리가 둥근 직사각형 468"/>
          <p:cNvSpPr/>
          <p:nvPr/>
        </p:nvSpPr>
        <p:spPr>
          <a:xfrm>
            <a:off x="8174863" y="393020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470" name="모서리가 둥근 직사각형 469"/>
          <p:cNvSpPr/>
          <p:nvPr/>
        </p:nvSpPr>
        <p:spPr>
          <a:xfrm>
            <a:off x="8590362" y="393020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71" name="타원 470"/>
          <p:cNvSpPr/>
          <p:nvPr/>
        </p:nvSpPr>
        <p:spPr>
          <a:xfrm>
            <a:off x="7029698" y="25366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2" name="타원 471"/>
          <p:cNvSpPr/>
          <p:nvPr/>
        </p:nvSpPr>
        <p:spPr>
          <a:xfrm>
            <a:off x="7105428" y="29368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3" name="타원 472"/>
          <p:cNvSpPr/>
          <p:nvPr/>
        </p:nvSpPr>
        <p:spPr>
          <a:xfrm>
            <a:off x="8020947" y="29626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4" name="타원 473"/>
          <p:cNvSpPr/>
          <p:nvPr/>
        </p:nvSpPr>
        <p:spPr>
          <a:xfrm>
            <a:off x="8060598" y="38375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5" name="타원 474"/>
          <p:cNvSpPr/>
          <p:nvPr/>
        </p:nvSpPr>
        <p:spPr>
          <a:xfrm>
            <a:off x="8509562" y="38581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6" name="타원 475"/>
          <p:cNvSpPr/>
          <p:nvPr/>
        </p:nvSpPr>
        <p:spPr>
          <a:xfrm>
            <a:off x="8747677" y="25150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7" name="직사각형 476"/>
          <p:cNvSpPr/>
          <p:nvPr/>
        </p:nvSpPr>
        <p:spPr>
          <a:xfrm>
            <a:off x="7284969" y="3323730"/>
            <a:ext cx="43473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 </a:t>
            </a:r>
            <a:r>
              <a:rPr lang="ko-KR" altLang="en-US" sz="600" smtClean="0"/>
              <a:t>전체</a:t>
            </a:r>
            <a:endParaRPr lang="ko-KR" altLang="en-US" sz="600" dirty="0"/>
          </a:p>
        </p:txBody>
      </p:sp>
      <p:sp>
        <p:nvSpPr>
          <p:cNvPr id="478" name="직사각형 477"/>
          <p:cNvSpPr/>
          <p:nvPr/>
        </p:nvSpPr>
        <p:spPr>
          <a:xfrm>
            <a:off x="7285092" y="3460416"/>
            <a:ext cx="4475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 </a:t>
            </a:r>
            <a:r>
              <a:rPr lang="ko-KR" altLang="en-US" sz="600" smtClean="0"/>
              <a:t>전체 </a:t>
            </a:r>
            <a:endParaRPr lang="ko-KR" altLang="en-US" sz="600"/>
          </a:p>
        </p:txBody>
      </p:sp>
      <p:sp>
        <p:nvSpPr>
          <p:cNvPr id="479" name="직사각형 478"/>
          <p:cNvSpPr/>
          <p:nvPr/>
        </p:nvSpPr>
        <p:spPr>
          <a:xfrm>
            <a:off x="7270736" y="337485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0" name="직사각형 479"/>
          <p:cNvSpPr/>
          <p:nvPr/>
        </p:nvSpPr>
        <p:spPr>
          <a:xfrm>
            <a:off x="7270732" y="352249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1" name="타원 480"/>
          <p:cNvSpPr/>
          <p:nvPr/>
        </p:nvSpPr>
        <p:spPr>
          <a:xfrm>
            <a:off x="8838597" y="10514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82" name="구부러진 연결선 481"/>
          <p:cNvCxnSpPr>
            <a:stCxn id="481" idx="4"/>
            <a:endCxn id="471" idx="0"/>
          </p:cNvCxnSpPr>
          <p:nvPr/>
        </p:nvCxnSpPr>
        <p:spPr>
          <a:xfrm rot="5400000">
            <a:off x="7371581" y="979609"/>
            <a:ext cx="1305134" cy="1808899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3" name="타원 482"/>
          <p:cNvSpPr/>
          <p:nvPr/>
        </p:nvSpPr>
        <p:spPr>
          <a:xfrm>
            <a:off x="8160067" y="19009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84" name="Window Body" descr="&lt;Tags&gt;&lt;SMARTRESIZEANCHORS&gt;Absolute,Absolute,Absolute,Absolute&lt;/SMARTRESIZEANCHORS&gt;&lt;/Tags&gt;"/>
          <p:cNvSpPr/>
          <p:nvPr/>
        </p:nvSpPr>
        <p:spPr>
          <a:xfrm>
            <a:off x="696831" y="3200402"/>
            <a:ext cx="2523078" cy="983559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5" name="Text" descr="&lt;Tags&gt;&lt;SMARTRESIZEANCHORS&gt;Absolute,Absolute,Absolute,Absolute&lt;/SMARTRESIZEANCHORS&gt;&lt;/Tags&gt;"/>
          <p:cNvSpPr txBox="1"/>
          <p:nvPr/>
        </p:nvSpPr>
        <p:spPr>
          <a:xfrm>
            <a:off x="717089" y="3265183"/>
            <a:ext cx="2294511" cy="688281"/>
          </a:xfrm>
          <a:prstGeom prst="rect">
            <a:avLst/>
          </a:prstGeom>
          <a:noFill/>
        </p:spPr>
        <p:txBody>
          <a:bodyPr wrap="square" lIns="73152" tIns="36576" rIns="73152" bIns="36576" rtlCol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noProof="1" smtClean="0">
                <a:latin typeface="Segoe UI" panose="020B0502040204020203" pitchFamily="34" charset="0"/>
                <a:cs typeface="Segoe UI" panose="020B0502040204020203" pitchFamily="34" charset="0"/>
              </a:rPr>
              <a:t>프로세스 모델명을 입력 후 저장하세요</a:t>
            </a:r>
            <a:r>
              <a:rPr lang="en-US" altLang="ko-KR" sz="600" noProof="1" smtClean="0"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endParaRPr lang="en-US" sz="600" noProof="1" smtClean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6" name="Title Bar" descr="&lt;Tags&gt;&lt;SMARTRESIZEANCHORS&gt;Absolute,None,Absolute,Absolute&lt;/SMARTRESIZEANCHORS&gt;&lt;/Tags&gt;"/>
          <p:cNvSpPr/>
          <p:nvPr/>
        </p:nvSpPr>
        <p:spPr>
          <a:xfrm>
            <a:off x="696831" y="2962658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저장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7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3045253" y="3033905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8" name="직사각형 487"/>
          <p:cNvSpPr/>
          <p:nvPr/>
        </p:nvSpPr>
        <p:spPr>
          <a:xfrm>
            <a:off x="736934" y="3549606"/>
            <a:ext cx="86998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모델명 </a:t>
            </a:r>
            <a:r>
              <a:rPr lang="en-US" altLang="ko-KR" sz="600" dirty="0" smtClean="0">
                <a:solidFill>
                  <a:schemeClr val="tx1"/>
                </a:solidFill>
              </a:rPr>
              <a:t>: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89" name="직사각형 488"/>
          <p:cNvSpPr/>
          <p:nvPr/>
        </p:nvSpPr>
        <p:spPr>
          <a:xfrm>
            <a:off x="1183700" y="3549606"/>
            <a:ext cx="1921878" cy="150800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ko-KR" altLang="en-US" sz="90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90" name="모서리가 둥근 직사각형 489"/>
          <p:cNvSpPr/>
          <p:nvPr/>
        </p:nvSpPr>
        <p:spPr>
          <a:xfrm>
            <a:off x="2004966" y="3849527"/>
            <a:ext cx="415766" cy="17518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91" name="모서리가 둥근 직사각형 490"/>
          <p:cNvSpPr/>
          <p:nvPr/>
        </p:nvSpPr>
        <p:spPr>
          <a:xfrm>
            <a:off x="2610965" y="3849527"/>
            <a:ext cx="415766" cy="17518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확  인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92" name="Window Body" descr="&lt;Tags&gt;&lt;SMARTRESIZEANCHORS&gt;Absolute,Absolute,Absolute,Absolute&lt;/SMARTRESIZEANCHORS&gt;&lt;/Tags&gt;"/>
          <p:cNvSpPr/>
          <p:nvPr/>
        </p:nvSpPr>
        <p:spPr>
          <a:xfrm>
            <a:off x="3744486" y="3081529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93" name="Title Bar" descr="&lt;Tags&gt;&lt;SMARTRESIZEANCHORS&gt;Absolute,None,Absolute,Absolute&lt;/SMARTRESIZEANCHORS&gt;&lt;/Tags&gt;"/>
          <p:cNvSpPr/>
          <p:nvPr/>
        </p:nvSpPr>
        <p:spPr>
          <a:xfrm>
            <a:off x="3744486" y="2843786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94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6092908" y="2915033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495" name="표 4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0498667"/>
              </p:ext>
            </p:extLst>
          </p:nvPr>
        </p:nvGraphicFramePr>
        <p:xfrm>
          <a:off x="3761499" y="3092642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/>
                <a:gridCol w="1192548"/>
                <a:gridCol w="705925"/>
                <a:gridCol w="352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프로세스 모델명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96" name="그룹 495"/>
          <p:cNvGrpSpPr/>
          <p:nvPr/>
        </p:nvGrpSpPr>
        <p:grpSpPr>
          <a:xfrm>
            <a:off x="6218100" y="3085671"/>
            <a:ext cx="44802" cy="2016000"/>
            <a:chOff x="4188675" y="1308088"/>
            <a:chExt cx="88711" cy="2016000"/>
          </a:xfrm>
        </p:grpSpPr>
        <p:sp>
          <p:nvSpPr>
            <p:cNvPr id="497" name="모서리가 둥근 직사각형 496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8" name="모서리가 둥근 직사각형 497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99" name="모서리가 둥근 직사각형 498"/>
          <p:cNvSpPr/>
          <p:nvPr/>
        </p:nvSpPr>
        <p:spPr>
          <a:xfrm>
            <a:off x="5900536" y="331481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500" name="모서리가 둥근 직사각형 499"/>
          <p:cNvSpPr/>
          <p:nvPr/>
        </p:nvSpPr>
        <p:spPr>
          <a:xfrm>
            <a:off x="5165451" y="5158323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삭  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01" name="모서리가 둥근 직사각형 500"/>
          <p:cNvSpPr/>
          <p:nvPr/>
        </p:nvSpPr>
        <p:spPr>
          <a:xfrm>
            <a:off x="4589704" y="5158323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02" name="직사각형 501"/>
          <p:cNvSpPr/>
          <p:nvPr/>
        </p:nvSpPr>
        <p:spPr>
          <a:xfrm>
            <a:off x="3812123" y="315242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3" name="직사각형 502"/>
          <p:cNvSpPr/>
          <p:nvPr/>
        </p:nvSpPr>
        <p:spPr>
          <a:xfrm>
            <a:off x="3812119" y="333816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4" name="직사각형 503"/>
          <p:cNvSpPr/>
          <p:nvPr/>
        </p:nvSpPr>
        <p:spPr>
          <a:xfrm>
            <a:off x="3812113" y="351437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5" name="직사각형 504"/>
          <p:cNvSpPr/>
          <p:nvPr/>
        </p:nvSpPr>
        <p:spPr>
          <a:xfrm>
            <a:off x="3812109" y="370011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6" name="직사각형 505"/>
          <p:cNvSpPr/>
          <p:nvPr/>
        </p:nvSpPr>
        <p:spPr>
          <a:xfrm>
            <a:off x="3812117" y="388109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7" name="직사각형 506"/>
          <p:cNvSpPr/>
          <p:nvPr/>
        </p:nvSpPr>
        <p:spPr>
          <a:xfrm>
            <a:off x="3812113" y="406683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8" name="직사각형 507"/>
          <p:cNvSpPr/>
          <p:nvPr/>
        </p:nvSpPr>
        <p:spPr>
          <a:xfrm>
            <a:off x="3812107" y="424305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9" name="직사각형 508"/>
          <p:cNvSpPr/>
          <p:nvPr/>
        </p:nvSpPr>
        <p:spPr>
          <a:xfrm>
            <a:off x="3812103" y="442879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0" name="직사각형 509"/>
          <p:cNvSpPr/>
          <p:nvPr/>
        </p:nvSpPr>
        <p:spPr>
          <a:xfrm>
            <a:off x="3812113" y="461293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1" name="직사각형 510"/>
          <p:cNvSpPr/>
          <p:nvPr/>
        </p:nvSpPr>
        <p:spPr>
          <a:xfrm>
            <a:off x="3812107" y="478915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2" name="직사각형 511"/>
          <p:cNvSpPr/>
          <p:nvPr/>
        </p:nvSpPr>
        <p:spPr>
          <a:xfrm>
            <a:off x="3812103" y="497489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3" name="모서리가 둥근 직사각형 512"/>
          <p:cNvSpPr/>
          <p:nvPr/>
        </p:nvSpPr>
        <p:spPr>
          <a:xfrm>
            <a:off x="5902029" y="348996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514" name="모서리가 둥근 직사각형 513"/>
          <p:cNvSpPr/>
          <p:nvPr/>
        </p:nvSpPr>
        <p:spPr>
          <a:xfrm>
            <a:off x="5900536" y="368392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515" name="모서리가 둥근 직사각형 514"/>
          <p:cNvSpPr/>
          <p:nvPr/>
        </p:nvSpPr>
        <p:spPr>
          <a:xfrm>
            <a:off x="5902029" y="385907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516" name="모서리가 둥근 직사각형 515"/>
          <p:cNvSpPr/>
          <p:nvPr/>
        </p:nvSpPr>
        <p:spPr>
          <a:xfrm>
            <a:off x="5900536" y="404644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517" name="모서리가 둥근 직사각형 516"/>
          <p:cNvSpPr/>
          <p:nvPr/>
        </p:nvSpPr>
        <p:spPr>
          <a:xfrm>
            <a:off x="5902029" y="422159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518" name="모서리가 둥근 직사각형 517"/>
          <p:cNvSpPr/>
          <p:nvPr/>
        </p:nvSpPr>
        <p:spPr>
          <a:xfrm>
            <a:off x="5900536" y="441555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519" name="모서리가 둥근 직사각형 518"/>
          <p:cNvSpPr/>
          <p:nvPr/>
        </p:nvSpPr>
        <p:spPr>
          <a:xfrm>
            <a:off x="5902029" y="459070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520" name="모서리가 둥근 직사각형 519"/>
          <p:cNvSpPr/>
          <p:nvPr/>
        </p:nvSpPr>
        <p:spPr>
          <a:xfrm>
            <a:off x="5903711" y="477579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521" name="모서리가 둥근 직사각형 520"/>
          <p:cNvSpPr/>
          <p:nvPr/>
        </p:nvSpPr>
        <p:spPr>
          <a:xfrm>
            <a:off x="5905204" y="495094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522" name="타원 521"/>
          <p:cNvSpPr/>
          <p:nvPr/>
        </p:nvSpPr>
        <p:spPr>
          <a:xfrm>
            <a:off x="599691" y="28573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3" name="타원 522"/>
          <p:cNvSpPr/>
          <p:nvPr/>
        </p:nvSpPr>
        <p:spPr>
          <a:xfrm>
            <a:off x="1075082" y="34162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4" name="타원 523"/>
          <p:cNvSpPr/>
          <p:nvPr/>
        </p:nvSpPr>
        <p:spPr>
          <a:xfrm>
            <a:off x="1882604" y="37305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5" name="타원 524"/>
          <p:cNvSpPr/>
          <p:nvPr/>
        </p:nvSpPr>
        <p:spPr>
          <a:xfrm>
            <a:off x="2864711" y="29150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6" name="타원 525"/>
          <p:cNvSpPr/>
          <p:nvPr/>
        </p:nvSpPr>
        <p:spPr>
          <a:xfrm>
            <a:off x="2492844" y="37195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7" name="타원 526"/>
          <p:cNvSpPr/>
          <p:nvPr/>
        </p:nvSpPr>
        <p:spPr>
          <a:xfrm>
            <a:off x="7561912" y="22169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8" name="타원 527"/>
          <p:cNvSpPr/>
          <p:nvPr/>
        </p:nvSpPr>
        <p:spPr>
          <a:xfrm>
            <a:off x="3689804" y="27822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9" name="타원 528"/>
          <p:cNvSpPr/>
          <p:nvPr/>
        </p:nvSpPr>
        <p:spPr>
          <a:xfrm>
            <a:off x="3651597" y="30035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0" name="타원 529"/>
          <p:cNvSpPr/>
          <p:nvPr/>
        </p:nvSpPr>
        <p:spPr>
          <a:xfrm>
            <a:off x="4094705" y="30102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1" name="타원 530"/>
          <p:cNvSpPr/>
          <p:nvPr/>
        </p:nvSpPr>
        <p:spPr>
          <a:xfrm>
            <a:off x="5162287" y="29890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2" name="타원 531"/>
          <p:cNvSpPr/>
          <p:nvPr/>
        </p:nvSpPr>
        <p:spPr>
          <a:xfrm>
            <a:off x="5756223" y="31961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3" name="타원 532"/>
          <p:cNvSpPr/>
          <p:nvPr/>
        </p:nvSpPr>
        <p:spPr>
          <a:xfrm>
            <a:off x="4473821" y="50631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4" name="타원 533"/>
          <p:cNvSpPr/>
          <p:nvPr/>
        </p:nvSpPr>
        <p:spPr>
          <a:xfrm>
            <a:off x="5916369" y="27761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5" name="타원 534"/>
          <p:cNvSpPr/>
          <p:nvPr/>
        </p:nvSpPr>
        <p:spPr>
          <a:xfrm>
            <a:off x="5086448" y="50485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3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5760257"/>
              </p:ext>
            </p:extLst>
          </p:nvPr>
        </p:nvGraphicFramePr>
        <p:xfrm>
          <a:off x="9488422" y="851115"/>
          <a:ext cx="2637675" cy="57140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모델에서 그룹화할 대상군 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모선전체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 조건의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 조건의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선택된 그룹화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Preset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조건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선택한 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Enable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Vessel, QC, YC, 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초기화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프로세스 모델 저장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사용자 입력 기반의 프로세스 모델명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프로세스 모델저장 팝업 닫기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프로세스 모델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 기반으로 프로세스 모델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인터페이스 요청 데이터 기반으로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DB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로그인 계정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저장일시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연동 규격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저장된 프로세스 모델 불러오기 버튼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클릭시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삭제를 위한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저장된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저장 일시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클릭 시 해당 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로딩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항목 삭제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7" name="타원 536"/>
          <p:cNvSpPr/>
          <p:nvPr/>
        </p:nvSpPr>
        <p:spPr>
          <a:xfrm>
            <a:off x="9831869" y="6170908"/>
            <a:ext cx="163636" cy="163636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542549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차트 58"/>
          <p:cNvGraphicFramePr/>
          <p:nvPr>
            <p:extLst>
              <p:ext uri="{D42A27DB-BD31-4B8C-83A1-F6EECF244321}">
                <p14:modId xmlns:p14="http://schemas.microsoft.com/office/powerpoint/2010/main" val="2484857320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AM 10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7373481"/>
              </p:ext>
            </p:extLst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검색 시간 설정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ex: </a:t>
                      </a:r>
                      <a:r>
                        <a:rPr lang="ko-KR" altLang="en-US" sz="800" baseline="0" smtClean="0">
                          <a:effectLst/>
                        </a:rPr>
                        <a:t>현재 시간 </a:t>
                      </a:r>
                      <a:r>
                        <a:rPr lang="en-US" altLang="ko-KR" sz="800" baseline="0" dirty="0" smtClean="0">
                          <a:effectLst/>
                        </a:rPr>
                        <a:t>pm 3: 40</a:t>
                      </a:r>
                      <a:r>
                        <a:rPr lang="ko-KR" altLang="en-US" sz="800" baseline="0" smtClean="0">
                          <a:effectLst/>
                        </a:rPr>
                        <a:t>분</a:t>
                      </a:r>
                      <a:r>
                        <a:rPr lang="en-US" altLang="ko-KR" sz="800" baseline="0" dirty="0" smtClean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 smtClean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Total : </a:t>
                      </a:r>
                      <a:r>
                        <a:rPr lang="ko-KR" altLang="en-US" sz="800" baseline="0" smtClean="0">
                          <a:effectLst/>
                        </a:rPr>
                        <a:t>전체 노드간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Key Node : key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Node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Block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Berth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Berth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: Block, Berth </a:t>
                      </a:r>
                      <a:r>
                        <a:rPr lang="ko-KR" altLang="en-US" sz="800" baseline="0" smtClean="0">
                          <a:effectLst/>
                        </a:rPr>
                        <a:t>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List box </a:t>
                      </a:r>
                      <a:r>
                        <a:rPr lang="ko-KR" altLang="en-US" sz="800" baseline="0" smtClean="0">
                          <a:effectLst/>
                        </a:rPr>
                        <a:t>활성화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1559712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am 10:00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am 11:00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7828117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0"/>
            <a:ext cx="9012266" cy="6315513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66364" y="858345"/>
            <a:ext cx="47184" cy="5871068"/>
            <a:chOff x="4186859" y="1319994"/>
            <a:chExt cx="93427" cy="5871068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871068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53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3068771"/>
              </p:ext>
            </p:extLst>
          </p:nvPr>
        </p:nvGraphicFramePr>
        <p:xfrm>
          <a:off x="9488422" y="851115"/>
          <a:ext cx="2637675" cy="42951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42" name="모서리가 둥근 직사각형 241"/>
          <p:cNvSpPr/>
          <p:nvPr/>
        </p:nvSpPr>
        <p:spPr>
          <a:xfrm>
            <a:off x="5222511" y="136644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직사각형 243"/>
          <p:cNvSpPr/>
          <p:nvPr/>
        </p:nvSpPr>
        <p:spPr>
          <a:xfrm>
            <a:off x="5187524" y="1342473"/>
            <a:ext cx="60305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Vessel-Group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5694000" y="132422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5968759" y="132166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5999912" y="1370009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3" name="직사각형 252"/>
          <p:cNvSpPr/>
          <p:nvPr/>
        </p:nvSpPr>
        <p:spPr>
          <a:xfrm>
            <a:off x="5953991" y="1355521"/>
            <a:ext cx="49725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QC-Group</a:t>
            </a:r>
            <a:endParaRPr lang="ko-KR" altLang="en-US" sz="600"/>
          </a:p>
        </p:txBody>
      </p:sp>
      <p:sp>
        <p:nvSpPr>
          <p:cNvPr id="256" name="TextBox 255"/>
          <p:cNvSpPr txBox="1"/>
          <p:nvPr/>
        </p:nvSpPr>
        <p:spPr>
          <a:xfrm>
            <a:off x="6451565" y="133013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6770915" y="13220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6812977" y="136625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6" name="직사각형 265"/>
          <p:cNvSpPr/>
          <p:nvPr/>
        </p:nvSpPr>
        <p:spPr>
          <a:xfrm>
            <a:off x="6767056" y="1351768"/>
            <a:ext cx="48282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YC-Group</a:t>
            </a:r>
            <a:endParaRPr lang="ko-KR" altLang="en-US" sz="600"/>
          </a:p>
        </p:txBody>
      </p:sp>
      <p:sp>
        <p:nvSpPr>
          <p:cNvPr id="269" name="TextBox 268"/>
          <p:cNvSpPr txBox="1"/>
          <p:nvPr/>
        </p:nvSpPr>
        <p:spPr>
          <a:xfrm>
            <a:off x="7202380" y="132699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cxnSp>
        <p:nvCxnSpPr>
          <p:cNvPr id="275" name="직선 연결선 274"/>
          <p:cNvCxnSpPr/>
          <p:nvPr/>
        </p:nvCxnSpPr>
        <p:spPr>
          <a:xfrm flipH="1">
            <a:off x="217462" y="2255522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" name="타원 275"/>
          <p:cNvSpPr/>
          <p:nvPr/>
        </p:nvSpPr>
        <p:spPr>
          <a:xfrm>
            <a:off x="4322092" y="3051210"/>
            <a:ext cx="491077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7" name="타원 276"/>
          <p:cNvSpPr/>
          <p:nvPr/>
        </p:nvSpPr>
        <p:spPr>
          <a:xfrm>
            <a:off x="4474740" y="43021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8" name="직사각형 277"/>
          <p:cNvSpPr/>
          <p:nvPr/>
        </p:nvSpPr>
        <p:spPr>
          <a:xfrm>
            <a:off x="2256637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직사각형 278"/>
          <p:cNvSpPr/>
          <p:nvPr/>
        </p:nvSpPr>
        <p:spPr>
          <a:xfrm>
            <a:off x="2804042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3334825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직사각형 280"/>
          <p:cNvSpPr/>
          <p:nvPr/>
        </p:nvSpPr>
        <p:spPr>
          <a:xfrm>
            <a:off x="3868274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직사각형 281"/>
          <p:cNvSpPr/>
          <p:nvPr/>
        </p:nvSpPr>
        <p:spPr>
          <a:xfrm>
            <a:off x="4317595" y="2480530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직사각형 282"/>
          <p:cNvSpPr/>
          <p:nvPr/>
        </p:nvSpPr>
        <p:spPr>
          <a:xfrm>
            <a:off x="4380169" y="2470357"/>
            <a:ext cx="40107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Vessel 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4440647" y="3085531"/>
            <a:ext cx="27764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281051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6" name="직사각형 285"/>
          <p:cNvSpPr/>
          <p:nvPr/>
        </p:nvSpPr>
        <p:spPr>
          <a:xfrm>
            <a:off x="2837311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3355884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3896904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9" name="직사각형 288"/>
          <p:cNvSpPr/>
          <p:nvPr/>
        </p:nvSpPr>
        <p:spPr>
          <a:xfrm>
            <a:off x="4470983" y="4350944"/>
            <a:ext cx="26321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0" name="직사각형 289"/>
          <p:cNvSpPr/>
          <p:nvPr/>
        </p:nvSpPr>
        <p:spPr>
          <a:xfrm>
            <a:off x="4916514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직사각형 290"/>
          <p:cNvSpPr/>
          <p:nvPr/>
        </p:nvSpPr>
        <p:spPr>
          <a:xfrm>
            <a:off x="5463919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직사각형 291"/>
          <p:cNvSpPr/>
          <p:nvPr/>
        </p:nvSpPr>
        <p:spPr>
          <a:xfrm>
            <a:off x="5994702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직사각형 292"/>
          <p:cNvSpPr/>
          <p:nvPr/>
        </p:nvSpPr>
        <p:spPr>
          <a:xfrm>
            <a:off x="6528151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직사각형 293"/>
          <p:cNvSpPr/>
          <p:nvPr/>
        </p:nvSpPr>
        <p:spPr>
          <a:xfrm>
            <a:off x="4940928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5" name="직사각형 294"/>
          <p:cNvSpPr/>
          <p:nvPr/>
        </p:nvSpPr>
        <p:spPr>
          <a:xfrm>
            <a:off x="5497188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6015761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6556781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98" name="구부러진 연결선 297"/>
          <p:cNvCxnSpPr>
            <a:stCxn id="276" idx="4"/>
            <a:endCxn id="278" idx="0"/>
          </p:cNvCxnSpPr>
          <p:nvPr/>
        </p:nvCxnSpPr>
        <p:spPr>
          <a:xfrm rot="5400000">
            <a:off x="3311245" y="2441370"/>
            <a:ext cx="394546" cy="211822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구부러진 연결선 298"/>
          <p:cNvCxnSpPr>
            <a:stCxn id="276" idx="4"/>
            <a:endCxn id="279" idx="0"/>
          </p:cNvCxnSpPr>
          <p:nvPr/>
        </p:nvCxnSpPr>
        <p:spPr>
          <a:xfrm rot="5400000">
            <a:off x="3584948" y="2715073"/>
            <a:ext cx="394546" cy="1570821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구부러진 연결선 299"/>
          <p:cNvCxnSpPr>
            <a:stCxn id="276" idx="4"/>
            <a:endCxn id="287" idx="0"/>
          </p:cNvCxnSpPr>
          <p:nvPr/>
        </p:nvCxnSpPr>
        <p:spPr>
          <a:xfrm rot="5400000">
            <a:off x="3854778" y="2971991"/>
            <a:ext cx="381635" cy="1044073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구부러진 연결선 305"/>
          <p:cNvCxnSpPr>
            <a:stCxn id="276" idx="4"/>
            <a:endCxn id="281" idx="0"/>
          </p:cNvCxnSpPr>
          <p:nvPr/>
        </p:nvCxnSpPr>
        <p:spPr>
          <a:xfrm rot="5400000">
            <a:off x="4117064" y="3247189"/>
            <a:ext cx="394546" cy="506589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구부러진 연결선 306"/>
          <p:cNvCxnSpPr>
            <a:stCxn id="276" idx="4"/>
            <a:endCxn id="290" idx="0"/>
          </p:cNvCxnSpPr>
          <p:nvPr/>
        </p:nvCxnSpPr>
        <p:spPr>
          <a:xfrm rot="16200000" flipH="1">
            <a:off x="4641183" y="3229657"/>
            <a:ext cx="394546" cy="541651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구부러진 연결선 307"/>
          <p:cNvCxnSpPr>
            <a:stCxn id="276" idx="4"/>
            <a:endCxn id="291" idx="0"/>
          </p:cNvCxnSpPr>
          <p:nvPr/>
        </p:nvCxnSpPr>
        <p:spPr>
          <a:xfrm rot="16200000" flipH="1">
            <a:off x="4914886" y="2955955"/>
            <a:ext cx="394546" cy="10890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구부러진 연결선 308"/>
          <p:cNvCxnSpPr>
            <a:stCxn id="276" idx="4"/>
            <a:endCxn id="292" idx="0"/>
          </p:cNvCxnSpPr>
          <p:nvPr/>
        </p:nvCxnSpPr>
        <p:spPr>
          <a:xfrm rot="16200000" flipH="1">
            <a:off x="5180277" y="2690563"/>
            <a:ext cx="394546" cy="1619839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구부러진 연결선 309"/>
          <p:cNvCxnSpPr>
            <a:stCxn id="276" idx="4"/>
            <a:endCxn id="293" idx="0"/>
          </p:cNvCxnSpPr>
          <p:nvPr/>
        </p:nvCxnSpPr>
        <p:spPr>
          <a:xfrm rot="16200000" flipH="1">
            <a:off x="5447002" y="2423839"/>
            <a:ext cx="394546" cy="215328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구부러진 연결선 310"/>
          <p:cNvCxnSpPr>
            <a:stCxn id="278" idx="2"/>
            <a:endCxn id="277" idx="0"/>
          </p:cNvCxnSpPr>
          <p:nvPr/>
        </p:nvCxnSpPr>
        <p:spPr>
          <a:xfrm rot="16200000" flipH="1">
            <a:off x="3304966" y="3006329"/>
            <a:ext cx="440213" cy="215133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구부러진 연결선 311"/>
          <p:cNvCxnSpPr>
            <a:stCxn id="286" idx="2"/>
            <a:endCxn id="277" idx="0"/>
          </p:cNvCxnSpPr>
          <p:nvPr/>
        </p:nvCxnSpPr>
        <p:spPr>
          <a:xfrm rot="16200000" flipH="1">
            <a:off x="3590376" y="3291739"/>
            <a:ext cx="424973" cy="159575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3" name="구부러진 연결선 312"/>
          <p:cNvCxnSpPr>
            <a:stCxn id="287" idx="2"/>
            <a:endCxn id="277" idx="0"/>
          </p:cNvCxnSpPr>
          <p:nvPr/>
        </p:nvCxnSpPr>
        <p:spPr>
          <a:xfrm rot="16200000" flipH="1">
            <a:off x="3845853" y="3547216"/>
            <a:ext cx="432593" cy="1077182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구부러진 연결선 313"/>
          <p:cNvCxnSpPr>
            <a:stCxn id="281" idx="2"/>
            <a:endCxn id="277" idx="0"/>
          </p:cNvCxnSpPr>
          <p:nvPr/>
        </p:nvCxnSpPr>
        <p:spPr>
          <a:xfrm rot="16200000" flipH="1">
            <a:off x="4110785" y="3812148"/>
            <a:ext cx="440213" cy="53969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구부러진 연결선 314"/>
          <p:cNvCxnSpPr>
            <a:stCxn id="290" idx="2"/>
            <a:endCxn id="277" idx="0"/>
          </p:cNvCxnSpPr>
          <p:nvPr/>
        </p:nvCxnSpPr>
        <p:spPr>
          <a:xfrm rot="5400000">
            <a:off x="4634905" y="3827726"/>
            <a:ext cx="440213" cy="50854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구부러진 연결선 315"/>
          <p:cNvCxnSpPr>
            <a:stCxn id="291" idx="2"/>
            <a:endCxn id="277" idx="0"/>
          </p:cNvCxnSpPr>
          <p:nvPr/>
        </p:nvCxnSpPr>
        <p:spPr>
          <a:xfrm rot="5400000">
            <a:off x="4908608" y="3554024"/>
            <a:ext cx="440213" cy="105594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구부러진 연결선 316"/>
          <p:cNvCxnSpPr>
            <a:stCxn id="292" idx="2"/>
            <a:endCxn id="277" idx="0"/>
          </p:cNvCxnSpPr>
          <p:nvPr/>
        </p:nvCxnSpPr>
        <p:spPr>
          <a:xfrm rot="5400000">
            <a:off x="5173999" y="3288632"/>
            <a:ext cx="440213" cy="1586730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구부러진 연결선 317"/>
          <p:cNvCxnSpPr>
            <a:stCxn id="293" idx="2"/>
            <a:endCxn id="277" idx="0"/>
          </p:cNvCxnSpPr>
          <p:nvPr/>
        </p:nvCxnSpPr>
        <p:spPr>
          <a:xfrm rot="5400000">
            <a:off x="5440724" y="3021908"/>
            <a:ext cx="440213" cy="212017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직선 화살표 연결선 318"/>
          <p:cNvCxnSpPr>
            <a:stCxn id="282" idx="2"/>
            <a:endCxn id="276" idx="0"/>
          </p:cNvCxnSpPr>
          <p:nvPr/>
        </p:nvCxnSpPr>
        <p:spPr>
          <a:xfrm flipH="1">
            <a:off x="4567631" y="2663904"/>
            <a:ext cx="1271" cy="38730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" name="TextBox 319"/>
          <p:cNvSpPr txBox="1"/>
          <p:nvPr/>
        </p:nvSpPr>
        <p:spPr>
          <a:xfrm>
            <a:off x="4042327" y="269689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1" name="TextBox 320"/>
          <p:cNvSpPr txBox="1"/>
          <p:nvPr/>
        </p:nvSpPr>
        <p:spPr>
          <a:xfrm>
            <a:off x="2365047" y="332713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2" name="TextBox 321"/>
          <p:cNvSpPr txBox="1"/>
          <p:nvPr/>
        </p:nvSpPr>
        <p:spPr>
          <a:xfrm>
            <a:off x="2812746" y="32978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3" name="TextBox 322"/>
          <p:cNvSpPr txBox="1"/>
          <p:nvPr/>
        </p:nvSpPr>
        <p:spPr>
          <a:xfrm>
            <a:off x="3405868" y="324371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4" name="TextBox 323"/>
          <p:cNvSpPr txBox="1"/>
          <p:nvPr/>
        </p:nvSpPr>
        <p:spPr>
          <a:xfrm>
            <a:off x="3817460" y="320605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5" name="TextBox 324"/>
          <p:cNvSpPr txBox="1"/>
          <p:nvPr/>
        </p:nvSpPr>
        <p:spPr>
          <a:xfrm>
            <a:off x="4684841" y="318486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6" name="TextBox 325"/>
          <p:cNvSpPr txBox="1"/>
          <p:nvPr/>
        </p:nvSpPr>
        <p:spPr>
          <a:xfrm>
            <a:off x="5283875" y="32167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7" name="TextBox 326"/>
          <p:cNvSpPr txBox="1"/>
          <p:nvPr/>
        </p:nvSpPr>
        <p:spPr>
          <a:xfrm>
            <a:off x="5816795" y="324030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8" name="TextBox 327"/>
          <p:cNvSpPr txBox="1"/>
          <p:nvPr/>
        </p:nvSpPr>
        <p:spPr>
          <a:xfrm>
            <a:off x="6347598" y="32978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9" name="TextBox 328"/>
          <p:cNvSpPr txBox="1"/>
          <p:nvPr/>
        </p:nvSpPr>
        <p:spPr>
          <a:xfrm>
            <a:off x="2377117" y="405089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0" name="TextBox 329"/>
          <p:cNvSpPr txBox="1"/>
          <p:nvPr/>
        </p:nvSpPr>
        <p:spPr>
          <a:xfrm>
            <a:off x="2875366" y="406586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1" name="TextBox 330"/>
          <p:cNvSpPr txBox="1"/>
          <p:nvPr/>
        </p:nvSpPr>
        <p:spPr>
          <a:xfrm>
            <a:off x="3347321" y="40973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2" name="TextBox 331"/>
          <p:cNvSpPr txBox="1"/>
          <p:nvPr/>
        </p:nvSpPr>
        <p:spPr>
          <a:xfrm>
            <a:off x="3870026" y="414814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3" name="TextBox 332"/>
          <p:cNvSpPr txBox="1"/>
          <p:nvPr/>
        </p:nvSpPr>
        <p:spPr>
          <a:xfrm>
            <a:off x="4773101" y="412788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4" name="TextBox 333"/>
          <p:cNvSpPr txBox="1"/>
          <p:nvPr/>
        </p:nvSpPr>
        <p:spPr>
          <a:xfrm>
            <a:off x="5347961" y="40926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5" name="TextBox 334"/>
          <p:cNvSpPr txBox="1"/>
          <p:nvPr/>
        </p:nvSpPr>
        <p:spPr>
          <a:xfrm>
            <a:off x="5929388" y="404729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6" name="TextBox 335"/>
          <p:cNvSpPr txBox="1"/>
          <p:nvPr/>
        </p:nvSpPr>
        <p:spPr>
          <a:xfrm>
            <a:off x="6445181" y="394349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7" name="타원 346"/>
          <p:cNvSpPr/>
          <p:nvPr/>
        </p:nvSpPr>
        <p:spPr>
          <a:xfrm>
            <a:off x="5085887" y="10609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5" name="타원 364"/>
          <p:cNvSpPr/>
          <p:nvPr/>
        </p:nvSpPr>
        <p:spPr>
          <a:xfrm>
            <a:off x="370433" y="22906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66" name="표 3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5150965"/>
              </p:ext>
            </p:extLst>
          </p:nvPr>
        </p:nvGraphicFramePr>
        <p:xfrm>
          <a:off x="281895" y="4706223"/>
          <a:ext cx="8774499" cy="915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812"/>
                <a:gridCol w="1159657"/>
                <a:gridCol w="1159657"/>
                <a:gridCol w="733339"/>
                <a:gridCol w="733339"/>
                <a:gridCol w="733339"/>
                <a:gridCol w="733339"/>
                <a:gridCol w="733339"/>
                <a:gridCol w="733339"/>
                <a:gridCol w="733339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Vessel-&gt;QC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Vessel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150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YT03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YT04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67" name="타원 366"/>
          <p:cNvSpPr/>
          <p:nvPr/>
        </p:nvSpPr>
        <p:spPr>
          <a:xfrm>
            <a:off x="231005" y="4641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8" name="타원 367"/>
          <p:cNvSpPr/>
          <p:nvPr/>
        </p:nvSpPr>
        <p:spPr>
          <a:xfrm>
            <a:off x="7201175" y="1952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370" name="직선 연결선 369"/>
          <p:cNvCxnSpPr/>
          <p:nvPr/>
        </p:nvCxnSpPr>
        <p:spPr>
          <a:xfrm flipH="1">
            <a:off x="217462" y="5690686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8" name="직사각형 407"/>
          <p:cNvSpPr/>
          <p:nvPr/>
        </p:nvSpPr>
        <p:spPr>
          <a:xfrm>
            <a:off x="561829" y="6249373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cxnSp>
        <p:nvCxnSpPr>
          <p:cNvPr id="417" name="직선 연결선 416"/>
          <p:cNvCxnSpPr/>
          <p:nvPr/>
        </p:nvCxnSpPr>
        <p:spPr>
          <a:xfrm flipH="1">
            <a:off x="377607" y="6699821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" name="타원 418"/>
          <p:cNvSpPr/>
          <p:nvPr/>
        </p:nvSpPr>
        <p:spPr>
          <a:xfrm>
            <a:off x="243599" y="57210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460085" y="6137747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직사각형 214"/>
          <p:cNvSpPr/>
          <p:nvPr/>
        </p:nvSpPr>
        <p:spPr>
          <a:xfrm>
            <a:off x="503507" y="628311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Vessel</a:t>
            </a:r>
          </a:p>
        </p:txBody>
      </p:sp>
      <p:pic>
        <p:nvPicPr>
          <p:cNvPr id="216" name="그림 2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35720" y="6165072"/>
            <a:ext cx="1227743" cy="593545"/>
          </a:xfrm>
          <a:prstGeom prst="rect">
            <a:avLst/>
          </a:prstGeom>
        </p:spPr>
      </p:pic>
      <p:sp>
        <p:nvSpPr>
          <p:cNvPr id="217" name="직사각형 216"/>
          <p:cNvSpPr/>
          <p:nvPr/>
        </p:nvSpPr>
        <p:spPr>
          <a:xfrm>
            <a:off x="1318818" y="604526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Vessel-Group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8" name="그림 2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57583" y="6170352"/>
            <a:ext cx="1227743" cy="593545"/>
          </a:xfrm>
          <a:prstGeom prst="rect">
            <a:avLst/>
          </a:prstGeom>
        </p:spPr>
      </p:pic>
      <p:sp>
        <p:nvSpPr>
          <p:cNvPr id="219" name="직사각형 218"/>
          <p:cNvSpPr/>
          <p:nvPr/>
        </p:nvSpPr>
        <p:spPr>
          <a:xfrm>
            <a:off x="2540681" y="605054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Vessel-Group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242553" y="5816003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227" name="그룹 226"/>
          <p:cNvGrpSpPr/>
          <p:nvPr/>
        </p:nvGrpSpPr>
        <p:grpSpPr>
          <a:xfrm>
            <a:off x="8343923" y="5832154"/>
            <a:ext cx="176236" cy="109230"/>
            <a:chOff x="10267821" y="1988701"/>
            <a:chExt cx="616666" cy="328629"/>
          </a:xfrm>
        </p:grpSpPr>
        <p:sp>
          <p:nvSpPr>
            <p:cNvPr id="228" name="모서리가 둥근 직사각형 227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타원 228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0" name="TextBox 229"/>
          <p:cNvSpPr txBox="1"/>
          <p:nvPr/>
        </p:nvSpPr>
        <p:spPr>
          <a:xfrm>
            <a:off x="8510271" y="5791603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231" name="TextBox 230"/>
          <p:cNvSpPr txBox="1"/>
          <p:nvPr/>
        </p:nvSpPr>
        <p:spPr>
          <a:xfrm>
            <a:off x="7968508" y="5787771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</p:spTree>
    <p:extLst>
      <p:ext uri="{BB962C8B-B14F-4D97-AF65-F5344CB8AC3E}">
        <p14:creationId xmlns:p14="http://schemas.microsoft.com/office/powerpoint/2010/main" val="293809831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0"/>
            <a:ext cx="9012266" cy="6315513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66364" y="858345"/>
            <a:ext cx="47184" cy="5871068"/>
            <a:chOff x="4186859" y="1319994"/>
            <a:chExt cx="93427" cy="5871068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871068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53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985409"/>
              </p:ext>
            </p:extLst>
          </p:nvPr>
        </p:nvGraphicFramePr>
        <p:xfrm>
          <a:off x="9488422" y="851115"/>
          <a:ext cx="2637675" cy="38379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42" name="모서리가 둥근 직사각형 241"/>
          <p:cNvSpPr/>
          <p:nvPr/>
        </p:nvSpPr>
        <p:spPr>
          <a:xfrm>
            <a:off x="5222511" y="136644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5222511" y="155442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직사각형 243"/>
          <p:cNvSpPr/>
          <p:nvPr/>
        </p:nvSpPr>
        <p:spPr>
          <a:xfrm>
            <a:off x="5187524" y="134247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245" name="직사각형 244"/>
          <p:cNvSpPr/>
          <p:nvPr/>
        </p:nvSpPr>
        <p:spPr>
          <a:xfrm>
            <a:off x="5187524" y="153695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5694000" y="132422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5694000" y="150710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5968759" y="132166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5999912" y="1370009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5999912" y="155099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5999912" y="172802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3" name="직사각형 252"/>
          <p:cNvSpPr/>
          <p:nvPr/>
        </p:nvSpPr>
        <p:spPr>
          <a:xfrm>
            <a:off x="5953991" y="135552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254" name="직사각형 253"/>
          <p:cNvSpPr/>
          <p:nvPr/>
        </p:nvSpPr>
        <p:spPr>
          <a:xfrm>
            <a:off x="5954114" y="152713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255" name="직사각형 254"/>
          <p:cNvSpPr/>
          <p:nvPr/>
        </p:nvSpPr>
        <p:spPr>
          <a:xfrm>
            <a:off x="5962279" y="171285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256" name="TextBox 255"/>
          <p:cNvSpPr txBox="1"/>
          <p:nvPr/>
        </p:nvSpPr>
        <p:spPr>
          <a:xfrm>
            <a:off x="6451565" y="133013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57" name="TextBox 256"/>
          <p:cNvSpPr txBox="1"/>
          <p:nvPr/>
        </p:nvSpPr>
        <p:spPr>
          <a:xfrm>
            <a:off x="6451561" y="15031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58" name="TextBox 257"/>
          <p:cNvSpPr txBox="1"/>
          <p:nvPr/>
        </p:nvSpPr>
        <p:spPr>
          <a:xfrm>
            <a:off x="6451559" y="168256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59" name="그룹 258"/>
          <p:cNvGrpSpPr/>
          <p:nvPr/>
        </p:nvGrpSpPr>
        <p:grpSpPr>
          <a:xfrm>
            <a:off x="6664073" y="1322755"/>
            <a:ext cx="45719" cy="598689"/>
            <a:chOff x="4186861" y="1319994"/>
            <a:chExt cx="90525" cy="598689"/>
          </a:xfrm>
        </p:grpSpPr>
        <p:sp>
          <p:nvSpPr>
            <p:cNvPr id="260" name="모서리가 둥근 직사각형 259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1" name="모서리가 둥근 직사각형 260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2" name="모서리가 둥근 직사각형 261"/>
          <p:cNvSpPr/>
          <p:nvPr/>
        </p:nvSpPr>
        <p:spPr>
          <a:xfrm>
            <a:off x="6770915" y="13220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6812977" y="136625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6812977" y="154089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6812977" y="172427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6" name="직사각형 265"/>
          <p:cNvSpPr/>
          <p:nvPr/>
        </p:nvSpPr>
        <p:spPr>
          <a:xfrm>
            <a:off x="6767056" y="135176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267" name="직사각형 266"/>
          <p:cNvSpPr/>
          <p:nvPr/>
        </p:nvSpPr>
        <p:spPr>
          <a:xfrm>
            <a:off x="6767179" y="151703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68" name="직사각형 267"/>
          <p:cNvSpPr/>
          <p:nvPr/>
        </p:nvSpPr>
        <p:spPr>
          <a:xfrm>
            <a:off x="6775344" y="17091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69" name="TextBox 268"/>
          <p:cNvSpPr txBox="1"/>
          <p:nvPr/>
        </p:nvSpPr>
        <p:spPr>
          <a:xfrm>
            <a:off x="7202380" y="132699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70" name="TextBox 269"/>
          <p:cNvSpPr txBox="1"/>
          <p:nvPr/>
        </p:nvSpPr>
        <p:spPr>
          <a:xfrm>
            <a:off x="7202376" y="14936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7202374" y="167942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7427179" y="1321525"/>
            <a:ext cx="45719" cy="595947"/>
            <a:chOff x="4186861" y="1320428"/>
            <a:chExt cx="90525" cy="595947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275" name="직선 연결선 274"/>
          <p:cNvCxnSpPr/>
          <p:nvPr/>
        </p:nvCxnSpPr>
        <p:spPr>
          <a:xfrm flipH="1">
            <a:off x="217462" y="2255522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모서리가 둥근 직사각형 189"/>
          <p:cNvSpPr/>
          <p:nvPr/>
        </p:nvSpPr>
        <p:spPr>
          <a:xfrm>
            <a:off x="518407" y="270179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직사각형 190"/>
          <p:cNvSpPr/>
          <p:nvPr/>
        </p:nvSpPr>
        <p:spPr>
          <a:xfrm>
            <a:off x="561829" y="284716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Vessel</a:t>
            </a:r>
          </a:p>
        </p:txBody>
      </p:sp>
      <p:pic>
        <p:nvPicPr>
          <p:cNvPr id="192" name="그림 19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4042" y="2729123"/>
            <a:ext cx="1227743" cy="593545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15905" y="2734403"/>
            <a:ext cx="1227743" cy="593545"/>
          </a:xfrm>
          <a:prstGeom prst="rect">
            <a:avLst/>
          </a:prstGeom>
        </p:spPr>
      </p:pic>
      <p:cxnSp>
        <p:nvCxnSpPr>
          <p:cNvPr id="202" name="직선 연결선 201"/>
          <p:cNvCxnSpPr/>
          <p:nvPr/>
        </p:nvCxnSpPr>
        <p:spPr>
          <a:xfrm flipH="1">
            <a:off x="377607" y="33371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모서리가 둥근 직사각형 202"/>
          <p:cNvSpPr/>
          <p:nvPr/>
        </p:nvSpPr>
        <p:spPr>
          <a:xfrm>
            <a:off x="510787" y="348930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54209" y="363466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QC</a:t>
            </a:r>
          </a:p>
        </p:txBody>
      </p:sp>
      <p:pic>
        <p:nvPicPr>
          <p:cNvPr id="205" name="그림 20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6422" y="3516629"/>
            <a:ext cx="1227743" cy="593545"/>
          </a:xfrm>
          <a:prstGeom prst="rect">
            <a:avLst/>
          </a:prstGeom>
        </p:spPr>
      </p:pic>
      <p:sp>
        <p:nvSpPr>
          <p:cNvPr id="206" name="직사각형 205"/>
          <p:cNvSpPr/>
          <p:nvPr/>
        </p:nvSpPr>
        <p:spPr>
          <a:xfrm>
            <a:off x="1369520" y="339681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QC-Group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7" name="그림 20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08285" y="3521909"/>
            <a:ext cx="1227743" cy="593545"/>
          </a:xfrm>
          <a:prstGeom prst="rect">
            <a:avLst/>
          </a:prstGeom>
        </p:spPr>
      </p:pic>
      <p:sp>
        <p:nvSpPr>
          <p:cNvPr id="208" name="직사각형 207"/>
          <p:cNvSpPr/>
          <p:nvPr/>
        </p:nvSpPr>
        <p:spPr>
          <a:xfrm>
            <a:off x="2591383" y="34020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QC-Group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213" name="직선 연결선 212"/>
          <p:cNvCxnSpPr/>
          <p:nvPr/>
        </p:nvCxnSpPr>
        <p:spPr>
          <a:xfrm flipH="1">
            <a:off x="354997" y="5713862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모서리가 둥근 직사각형 277"/>
          <p:cNvSpPr/>
          <p:nvPr/>
        </p:nvSpPr>
        <p:spPr>
          <a:xfrm>
            <a:off x="527932" y="4290930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직사각형 278"/>
          <p:cNvSpPr/>
          <p:nvPr/>
        </p:nvSpPr>
        <p:spPr>
          <a:xfrm>
            <a:off x="571354" y="4436293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YT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03567" y="4318255"/>
            <a:ext cx="1227743" cy="593545"/>
          </a:xfrm>
          <a:prstGeom prst="rect">
            <a:avLst/>
          </a:prstGeom>
        </p:spPr>
      </p:pic>
      <p:sp>
        <p:nvSpPr>
          <p:cNvPr id="281" name="직사각형 280"/>
          <p:cNvSpPr/>
          <p:nvPr/>
        </p:nvSpPr>
        <p:spPr>
          <a:xfrm>
            <a:off x="1386665" y="419844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YT01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25430" y="4323535"/>
            <a:ext cx="1227743" cy="593545"/>
          </a:xfrm>
          <a:prstGeom prst="rect">
            <a:avLst/>
          </a:prstGeom>
        </p:spPr>
      </p:pic>
      <p:sp>
        <p:nvSpPr>
          <p:cNvPr id="283" name="직사각형 282"/>
          <p:cNvSpPr/>
          <p:nvPr/>
        </p:nvSpPr>
        <p:spPr>
          <a:xfrm>
            <a:off x="2608528" y="420372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YT01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84" name="그림 2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30300" y="4312299"/>
            <a:ext cx="1227743" cy="593545"/>
          </a:xfrm>
          <a:prstGeom prst="rect">
            <a:avLst/>
          </a:prstGeom>
        </p:spPr>
      </p:pic>
      <p:sp>
        <p:nvSpPr>
          <p:cNvPr id="285" name="직사각형 284"/>
          <p:cNvSpPr/>
          <p:nvPr/>
        </p:nvSpPr>
        <p:spPr>
          <a:xfrm>
            <a:off x="3813398" y="419248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86" name="그림 28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7844" y="4323218"/>
            <a:ext cx="1227743" cy="593545"/>
          </a:xfrm>
          <a:prstGeom prst="rect">
            <a:avLst/>
          </a:prstGeom>
        </p:spPr>
      </p:pic>
      <p:sp>
        <p:nvSpPr>
          <p:cNvPr id="287" name="직사각형 286"/>
          <p:cNvSpPr/>
          <p:nvPr/>
        </p:nvSpPr>
        <p:spPr>
          <a:xfrm>
            <a:off x="5050942" y="420340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88" name="그림 2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74796" y="4323218"/>
            <a:ext cx="1227743" cy="593545"/>
          </a:xfrm>
          <a:prstGeom prst="rect">
            <a:avLst/>
          </a:prstGeom>
        </p:spPr>
      </p:pic>
      <p:sp>
        <p:nvSpPr>
          <p:cNvPr id="289" name="직사각형 288"/>
          <p:cNvSpPr/>
          <p:nvPr/>
        </p:nvSpPr>
        <p:spPr>
          <a:xfrm>
            <a:off x="6257894" y="420340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YT03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12340" y="4334137"/>
            <a:ext cx="1227743" cy="593545"/>
          </a:xfrm>
          <a:prstGeom prst="rect">
            <a:avLst/>
          </a:prstGeom>
        </p:spPr>
      </p:pic>
      <p:sp>
        <p:nvSpPr>
          <p:cNvPr id="291" name="직사각형 290"/>
          <p:cNvSpPr/>
          <p:nvPr/>
        </p:nvSpPr>
        <p:spPr>
          <a:xfrm>
            <a:off x="7495438" y="421432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YT03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2" name="직사각형 291"/>
          <p:cNvSpPr/>
          <p:nvPr/>
        </p:nvSpPr>
        <p:spPr>
          <a:xfrm>
            <a:off x="300875" y="2380054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93" name="그림 2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9445" y="5044023"/>
            <a:ext cx="1227743" cy="593545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21308" y="5049303"/>
            <a:ext cx="1227743" cy="593545"/>
          </a:xfrm>
          <a:prstGeom prst="rect">
            <a:avLst/>
          </a:prstGeom>
        </p:spPr>
      </p:pic>
      <p:pic>
        <p:nvPicPr>
          <p:cNvPr id="295" name="그림 2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6178" y="5038067"/>
            <a:ext cx="1227743" cy="593545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3722" y="5048986"/>
            <a:ext cx="1227743" cy="593545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70674" y="5048986"/>
            <a:ext cx="1227743" cy="593545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08218" y="5059905"/>
            <a:ext cx="1227743" cy="593545"/>
          </a:xfrm>
          <a:prstGeom prst="rect">
            <a:avLst/>
          </a:prstGeom>
        </p:spPr>
      </p:pic>
      <p:sp>
        <p:nvSpPr>
          <p:cNvPr id="299" name="타원 298"/>
          <p:cNvSpPr/>
          <p:nvPr/>
        </p:nvSpPr>
        <p:spPr>
          <a:xfrm>
            <a:off x="299410" y="22367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00" name="그룹 299"/>
          <p:cNvGrpSpPr/>
          <p:nvPr/>
        </p:nvGrpSpPr>
        <p:grpSpPr>
          <a:xfrm>
            <a:off x="8402245" y="2396205"/>
            <a:ext cx="176236" cy="109230"/>
            <a:chOff x="10267821" y="1988701"/>
            <a:chExt cx="616666" cy="328629"/>
          </a:xfrm>
        </p:grpSpPr>
        <p:sp>
          <p:nvSpPr>
            <p:cNvPr id="306" name="모서리가 둥근 직사각형 3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7" name="타원 306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8" name="TextBox 307"/>
          <p:cNvSpPr txBox="1"/>
          <p:nvPr/>
        </p:nvSpPr>
        <p:spPr>
          <a:xfrm>
            <a:off x="8568593" y="2355654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309" name="TextBox 308"/>
          <p:cNvSpPr txBox="1"/>
          <p:nvPr/>
        </p:nvSpPr>
        <p:spPr>
          <a:xfrm>
            <a:off x="8026830" y="2351822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  <p:cxnSp>
        <p:nvCxnSpPr>
          <p:cNvPr id="310" name="직선 연결선 309"/>
          <p:cNvCxnSpPr/>
          <p:nvPr/>
        </p:nvCxnSpPr>
        <p:spPr>
          <a:xfrm flipH="1">
            <a:off x="379512" y="41372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1" name="모서리가 둥근 직사각형 310"/>
          <p:cNvSpPr/>
          <p:nvPr/>
        </p:nvSpPr>
        <p:spPr>
          <a:xfrm>
            <a:off x="551195" y="5835101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직사각형 311"/>
          <p:cNvSpPr/>
          <p:nvPr/>
        </p:nvSpPr>
        <p:spPr>
          <a:xfrm>
            <a:off x="594617" y="5980464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YC</a:t>
            </a:r>
          </a:p>
        </p:txBody>
      </p:sp>
      <p:pic>
        <p:nvPicPr>
          <p:cNvPr id="313" name="그림 3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26830" y="5862426"/>
            <a:ext cx="1227743" cy="593545"/>
          </a:xfrm>
          <a:prstGeom prst="rect">
            <a:avLst/>
          </a:prstGeom>
        </p:spPr>
      </p:pic>
      <p:sp>
        <p:nvSpPr>
          <p:cNvPr id="314" name="직사각형 313"/>
          <p:cNvSpPr/>
          <p:nvPr/>
        </p:nvSpPr>
        <p:spPr>
          <a:xfrm>
            <a:off x="1409928" y="574261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YC-Group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48693" y="5867706"/>
            <a:ext cx="1227743" cy="593545"/>
          </a:xfrm>
          <a:prstGeom prst="rect">
            <a:avLst/>
          </a:prstGeom>
        </p:spPr>
      </p:pic>
      <p:sp>
        <p:nvSpPr>
          <p:cNvPr id="316" name="직사각형 315"/>
          <p:cNvSpPr/>
          <p:nvPr/>
        </p:nvSpPr>
        <p:spPr>
          <a:xfrm>
            <a:off x="2631791" y="574789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YC-Group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1389772" y="493866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YT04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2611635" y="494394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YT04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7" name="직사각형 326"/>
          <p:cNvSpPr/>
          <p:nvPr/>
        </p:nvSpPr>
        <p:spPr>
          <a:xfrm>
            <a:off x="3816505" y="493271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YT05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8" name="직사각형 327"/>
          <p:cNvSpPr/>
          <p:nvPr/>
        </p:nvSpPr>
        <p:spPr>
          <a:xfrm>
            <a:off x="5054049" y="494363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YT05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9" name="직사각형 328"/>
          <p:cNvSpPr/>
          <p:nvPr/>
        </p:nvSpPr>
        <p:spPr>
          <a:xfrm>
            <a:off x="6261001" y="494363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YT06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30" name="직사각형 329"/>
          <p:cNvSpPr/>
          <p:nvPr/>
        </p:nvSpPr>
        <p:spPr>
          <a:xfrm>
            <a:off x="7498545" y="495455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YT06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1410058" y="261782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Vessel-Group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2631921" y="262310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Vessel-Group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495745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0"/>
            <a:ext cx="9012266" cy="6315513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66364" y="858345"/>
            <a:ext cx="47184" cy="5871068"/>
            <a:chOff x="4186859" y="1319994"/>
            <a:chExt cx="93427" cy="5871068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871068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536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42951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49" name="모서리가 둥근 직사각형 248"/>
          <p:cNvSpPr/>
          <p:nvPr/>
        </p:nvSpPr>
        <p:spPr>
          <a:xfrm>
            <a:off x="5968759" y="132166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6770915" y="13220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75" name="직선 연결선 274"/>
          <p:cNvCxnSpPr/>
          <p:nvPr/>
        </p:nvCxnSpPr>
        <p:spPr>
          <a:xfrm flipH="1">
            <a:off x="217462" y="2255522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" name="타원 275"/>
          <p:cNvSpPr/>
          <p:nvPr/>
        </p:nvSpPr>
        <p:spPr>
          <a:xfrm>
            <a:off x="4441630" y="305121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7" name="타원 276"/>
          <p:cNvSpPr/>
          <p:nvPr/>
        </p:nvSpPr>
        <p:spPr>
          <a:xfrm>
            <a:off x="4474740" y="43021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8" name="직사각형 277"/>
          <p:cNvSpPr/>
          <p:nvPr/>
        </p:nvSpPr>
        <p:spPr>
          <a:xfrm>
            <a:off x="2256637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직사각형 278"/>
          <p:cNvSpPr/>
          <p:nvPr/>
        </p:nvSpPr>
        <p:spPr>
          <a:xfrm>
            <a:off x="2804042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3334825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직사각형 280"/>
          <p:cNvSpPr/>
          <p:nvPr/>
        </p:nvSpPr>
        <p:spPr>
          <a:xfrm>
            <a:off x="3868274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직사각형 281"/>
          <p:cNvSpPr/>
          <p:nvPr/>
        </p:nvSpPr>
        <p:spPr>
          <a:xfrm>
            <a:off x="4317595" y="2480530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직사각형 282"/>
          <p:cNvSpPr/>
          <p:nvPr/>
        </p:nvSpPr>
        <p:spPr>
          <a:xfrm>
            <a:off x="4380169" y="2470357"/>
            <a:ext cx="40107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Vessel 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4440647" y="3085531"/>
            <a:ext cx="27764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281051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6" name="직사각형 285"/>
          <p:cNvSpPr/>
          <p:nvPr/>
        </p:nvSpPr>
        <p:spPr>
          <a:xfrm>
            <a:off x="2837311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3355884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3896904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9" name="직사각형 288"/>
          <p:cNvSpPr/>
          <p:nvPr/>
        </p:nvSpPr>
        <p:spPr>
          <a:xfrm>
            <a:off x="4470983" y="4350944"/>
            <a:ext cx="26321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0" name="직사각형 289"/>
          <p:cNvSpPr/>
          <p:nvPr/>
        </p:nvSpPr>
        <p:spPr>
          <a:xfrm>
            <a:off x="4916514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직사각형 290"/>
          <p:cNvSpPr/>
          <p:nvPr/>
        </p:nvSpPr>
        <p:spPr>
          <a:xfrm>
            <a:off x="5463919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직사각형 291"/>
          <p:cNvSpPr/>
          <p:nvPr/>
        </p:nvSpPr>
        <p:spPr>
          <a:xfrm>
            <a:off x="5994702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직사각형 292"/>
          <p:cNvSpPr/>
          <p:nvPr/>
        </p:nvSpPr>
        <p:spPr>
          <a:xfrm>
            <a:off x="6528151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직사각형 293"/>
          <p:cNvSpPr/>
          <p:nvPr/>
        </p:nvSpPr>
        <p:spPr>
          <a:xfrm>
            <a:off x="4940928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5" name="직사각형 294"/>
          <p:cNvSpPr/>
          <p:nvPr/>
        </p:nvSpPr>
        <p:spPr>
          <a:xfrm>
            <a:off x="5497188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6015761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6556781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98" name="구부러진 연결선 297"/>
          <p:cNvCxnSpPr>
            <a:stCxn id="276" idx="4"/>
            <a:endCxn id="278" idx="0"/>
          </p:cNvCxnSpPr>
          <p:nvPr/>
        </p:nvCxnSpPr>
        <p:spPr>
          <a:xfrm rot="5400000">
            <a:off x="3311245" y="2441371"/>
            <a:ext cx="394546" cy="2118225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구부러진 연결선 298"/>
          <p:cNvCxnSpPr>
            <a:stCxn id="276" idx="4"/>
            <a:endCxn id="279" idx="0"/>
          </p:cNvCxnSpPr>
          <p:nvPr/>
        </p:nvCxnSpPr>
        <p:spPr>
          <a:xfrm rot="5400000">
            <a:off x="3584947" y="2715073"/>
            <a:ext cx="394546" cy="1570820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구부러진 연결선 299"/>
          <p:cNvCxnSpPr>
            <a:stCxn id="276" idx="4"/>
            <a:endCxn id="287" idx="0"/>
          </p:cNvCxnSpPr>
          <p:nvPr/>
        </p:nvCxnSpPr>
        <p:spPr>
          <a:xfrm rot="5400000">
            <a:off x="3854777" y="2971991"/>
            <a:ext cx="381635" cy="1044072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구부러진 연결선 305"/>
          <p:cNvCxnSpPr>
            <a:stCxn id="276" idx="4"/>
            <a:endCxn id="281" idx="0"/>
          </p:cNvCxnSpPr>
          <p:nvPr/>
        </p:nvCxnSpPr>
        <p:spPr>
          <a:xfrm rot="5400000">
            <a:off x="4117063" y="3247189"/>
            <a:ext cx="394546" cy="506588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구부러진 연결선 306"/>
          <p:cNvCxnSpPr>
            <a:stCxn id="276" idx="4"/>
            <a:endCxn id="290" idx="0"/>
          </p:cNvCxnSpPr>
          <p:nvPr/>
        </p:nvCxnSpPr>
        <p:spPr>
          <a:xfrm rot="16200000" flipH="1">
            <a:off x="4641183" y="3229657"/>
            <a:ext cx="394546" cy="5416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구부러진 연결선 307"/>
          <p:cNvCxnSpPr>
            <a:stCxn id="276" idx="4"/>
            <a:endCxn id="291" idx="0"/>
          </p:cNvCxnSpPr>
          <p:nvPr/>
        </p:nvCxnSpPr>
        <p:spPr>
          <a:xfrm rot="16200000" flipH="1">
            <a:off x="4914885" y="2955954"/>
            <a:ext cx="394546" cy="108905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구부러진 연결선 308"/>
          <p:cNvCxnSpPr>
            <a:stCxn id="276" idx="4"/>
            <a:endCxn id="292" idx="0"/>
          </p:cNvCxnSpPr>
          <p:nvPr/>
        </p:nvCxnSpPr>
        <p:spPr>
          <a:xfrm rot="16200000" flipH="1">
            <a:off x="5180277" y="2690563"/>
            <a:ext cx="394546" cy="1619840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구부러진 연결선 309"/>
          <p:cNvCxnSpPr>
            <a:stCxn id="276" idx="4"/>
            <a:endCxn id="293" idx="0"/>
          </p:cNvCxnSpPr>
          <p:nvPr/>
        </p:nvCxnSpPr>
        <p:spPr>
          <a:xfrm rot="16200000" flipH="1">
            <a:off x="5447001" y="2423838"/>
            <a:ext cx="394546" cy="215328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구부러진 연결선 310"/>
          <p:cNvCxnSpPr>
            <a:stCxn id="278" idx="2"/>
            <a:endCxn id="277" idx="0"/>
          </p:cNvCxnSpPr>
          <p:nvPr/>
        </p:nvCxnSpPr>
        <p:spPr>
          <a:xfrm rot="16200000" flipH="1">
            <a:off x="3304966" y="3006329"/>
            <a:ext cx="440213" cy="215133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구부러진 연결선 311"/>
          <p:cNvCxnSpPr>
            <a:stCxn id="286" idx="2"/>
            <a:endCxn id="277" idx="0"/>
          </p:cNvCxnSpPr>
          <p:nvPr/>
        </p:nvCxnSpPr>
        <p:spPr>
          <a:xfrm rot="16200000" flipH="1">
            <a:off x="3590376" y="3291739"/>
            <a:ext cx="424973" cy="159575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3" name="구부러진 연결선 312"/>
          <p:cNvCxnSpPr>
            <a:stCxn id="287" idx="2"/>
            <a:endCxn id="277" idx="0"/>
          </p:cNvCxnSpPr>
          <p:nvPr/>
        </p:nvCxnSpPr>
        <p:spPr>
          <a:xfrm rot="16200000" flipH="1">
            <a:off x="3845853" y="3547216"/>
            <a:ext cx="432593" cy="1077182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구부러진 연결선 313"/>
          <p:cNvCxnSpPr>
            <a:stCxn id="281" idx="2"/>
            <a:endCxn id="277" idx="0"/>
          </p:cNvCxnSpPr>
          <p:nvPr/>
        </p:nvCxnSpPr>
        <p:spPr>
          <a:xfrm rot="16200000" flipH="1">
            <a:off x="4110785" y="3812148"/>
            <a:ext cx="440213" cy="53969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구부러진 연결선 314"/>
          <p:cNvCxnSpPr>
            <a:stCxn id="290" idx="2"/>
            <a:endCxn id="277" idx="0"/>
          </p:cNvCxnSpPr>
          <p:nvPr/>
        </p:nvCxnSpPr>
        <p:spPr>
          <a:xfrm rot="5400000">
            <a:off x="4634905" y="3827726"/>
            <a:ext cx="440213" cy="50854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구부러진 연결선 315"/>
          <p:cNvCxnSpPr>
            <a:stCxn id="291" idx="2"/>
            <a:endCxn id="277" idx="0"/>
          </p:cNvCxnSpPr>
          <p:nvPr/>
        </p:nvCxnSpPr>
        <p:spPr>
          <a:xfrm rot="5400000">
            <a:off x="4908608" y="3554024"/>
            <a:ext cx="440213" cy="105594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구부러진 연결선 316"/>
          <p:cNvCxnSpPr>
            <a:stCxn id="292" idx="2"/>
            <a:endCxn id="277" idx="0"/>
          </p:cNvCxnSpPr>
          <p:nvPr/>
        </p:nvCxnSpPr>
        <p:spPr>
          <a:xfrm rot="5400000">
            <a:off x="5173999" y="3288632"/>
            <a:ext cx="440213" cy="1586730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구부러진 연결선 317"/>
          <p:cNvCxnSpPr>
            <a:stCxn id="293" idx="2"/>
            <a:endCxn id="277" idx="0"/>
          </p:cNvCxnSpPr>
          <p:nvPr/>
        </p:nvCxnSpPr>
        <p:spPr>
          <a:xfrm rot="5400000">
            <a:off x="5440724" y="3021908"/>
            <a:ext cx="440213" cy="212017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직선 화살표 연결선 318"/>
          <p:cNvCxnSpPr>
            <a:stCxn id="282" idx="2"/>
            <a:endCxn id="276" idx="0"/>
          </p:cNvCxnSpPr>
          <p:nvPr/>
        </p:nvCxnSpPr>
        <p:spPr>
          <a:xfrm flipH="1">
            <a:off x="4567630" y="2663904"/>
            <a:ext cx="1272" cy="38730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" name="TextBox 319"/>
          <p:cNvSpPr txBox="1"/>
          <p:nvPr/>
        </p:nvSpPr>
        <p:spPr>
          <a:xfrm>
            <a:off x="4042327" y="269689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1" name="TextBox 320"/>
          <p:cNvSpPr txBox="1"/>
          <p:nvPr/>
        </p:nvSpPr>
        <p:spPr>
          <a:xfrm>
            <a:off x="2365047" y="332713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2" name="TextBox 321"/>
          <p:cNvSpPr txBox="1"/>
          <p:nvPr/>
        </p:nvSpPr>
        <p:spPr>
          <a:xfrm>
            <a:off x="2812746" y="32978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3" name="TextBox 322"/>
          <p:cNvSpPr txBox="1"/>
          <p:nvPr/>
        </p:nvSpPr>
        <p:spPr>
          <a:xfrm>
            <a:off x="3405868" y="324371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4" name="TextBox 323"/>
          <p:cNvSpPr txBox="1"/>
          <p:nvPr/>
        </p:nvSpPr>
        <p:spPr>
          <a:xfrm>
            <a:off x="3817460" y="320605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5" name="TextBox 324"/>
          <p:cNvSpPr txBox="1"/>
          <p:nvPr/>
        </p:nvSpPr>
        <p:spPr>
          <a:xfrm>
            <a:off x="4684841" y="318486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6" name="TextBox 325"/>
          <p:cNvSpPr txBox="1"/>
          <p:nvPr/>
        </p:nvSpPr>
        <p:spPr>
          <a:xfrm>
            <a:off x="5283875" y="32167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7" name="TextBox 326"/>
          <p:cNvSpPr txBox="1"/>
          <p:nvPr/>
        </p:nvSpPr>
        <p:spPr>
          <a:xfrm>
            <a:off x="5816795" y="324030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8" name="TextBox 327"/>
          <p:cNvSpPr txBox="1"/>
          <p:nvPr/>
        </p:nvSpPr>
        <p:spPr>
          <a:xfrm>
            <a:off x="6347598" y="32978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9" name="TextBox 328"/>
          <p:cNvSpPr txBox="1"/>
          <p:nvPr/>
        </p:nvSpPr>
        <p:spPr>
          <a:xfrm>
            <a:off x="2377117" y="405089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0" name="TextBox 329"/>
          <p:cNvSpPr txBox="1"/>
          <p:nvPr/>
        </p:nvSpPr>
        <p:spPr>
          <a:xfrm>
            <a:off x="2875366" y="406586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1" name="TextBox 330"/>
          <p:cNvSpPr txBox="1"/>
          <p:nvPr/>
        </p:nvSpPr>
        <p:spPr>
          <a:xfrm>
            <a:off x="3347321" y="40973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2" name="TextBox 331"/>
          <p:cNvSpPr txBox="1"/>
          <p:nvPr/>
        </p:nvSpPr>
        <p:spPr>
          <a:xfrm>
            <a:off x="3870026" y="414814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3" name="TextBox 332"/>
          <p:cNvSpPr txBox="1"/>
          <p:nvPr/>
        </p:nvSpPr>
        <p:spPr>
          <a:xfrm>
            <a:off x="4773101" y="412788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4" name="TextBox 333"/>
          <p:cNvSpPr txBox="1"/>
          <p:nvPr/>
        </p:nvSpPr>
        <p:spPr>
          <a:xfrm>
            <a:off x="5347961" y="40926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5" name="TextBox 334"/>
          <p:cNvSpPr txBox="1"/>
          <p:nvPr/>
        </p:nvSpPr>
        <p:spPr>
          <a:xfrm>
            <a:off x="5929388" y="404729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6" name="TextBox 335"/>
          <p:cNvSpPr txBox="1"/>
          <p:nvPr/>
        </p:nvSpPr>
        <p:spPr>
          <a:xfrm>
            <a:off x="6445181" y="394349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7" name="타원 346"/>
          <p:cNvSpPr/>
          <p:nvPr/>
        </p:nvSpPr>
        <p:spPr>
          <a:xfrm>
            <a:off x="8203137" y="10301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5" name="타원 364"/>
          <p:cNvSpPr/>
          <p:nvPr/>
        </p:nvSpPr>
        <p:spPr>
          <a:xfrm>
            <a:off x="370433" y="22906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66" name="표 365"/>
          <p:cNvGraphicFramePr>
            <a:graphicFrameLocks noGrp="1"/>
          </p:cNvGraphicFramePr>
          <p:nvPr>
            <p:extLst/>
          </p:nvPr>
        </p:nvGraphicFramePr>
        <p:xfrm>
          <a:off x="281895" y="4706223"/>
          <a:ext cx="8774499" cy="915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812"/>
                <a:gridCol w="1159657"/>
                <a:gridCol w="1159657"/>
                <a:gridCol w="733339"/>
                <a:gridCol w="733339"/>
                <a:gridCol w="733339"/>
                <a:gridCol w="733339"/>
                <a:gridCol w="733339"/>
                <a:gridCol w="733339"/>
                <a:gridCol w="733339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Vessel-&gt;QC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Vessel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150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YT03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YT04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67" name="타원 366"/>
          <p:cNvSpPr/>
          <p:nvPr/>
        </p:nvSpPr>
        <p:spPr>
          <a:xfrm>
            <a:off x="231005" y="4641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8" name="타원 367"/>
          <p:cNvSpPr/>
          <p:nvPr/>
        </p:nvSpPr>
        <p:spPr>
          <a:xfrm>
            <a:off x="7201175" y="1952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370" name="직선 연결선 369"/>
          <p:cNvCxnSpPr/>
          <p:nvPr/>
        </p:nvCxnSpPr>
        <p:spPr>
          <a:xfrm flipH="1">
            <a:off x="217462" y="5690686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" name="타원 418"/>
          <p:cNvSpPr/>
          <p:nvPr/>
        </p:nvSpPr>
        <p:spPr>
          <a:xfrm>
            <a:off x="243599" y="57210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8383160" y="1363615"/>
            <a:ext cx="64111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8383160" y="1538252"/>
            <a:ext cx="64111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8383160" y="1721629"/>
            <a:ext cx="64111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8" name="직사각형 217"/>
          <p:cNvSpPr/>
          <p:nvPr/>
        </p:nvSpPr>
        <p:spPr>
          <a:xfrm>
            <a:off x="8337239" y="13491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모선 전체</a:t>
            </a:r>
            <a:endParaRPr lang="ko-KR" altLang="en-US" sz="600" dirty="0"/>
          </a:p>
        </p:txBody>
      </p:sp>
      <p:sp>
        <p:nvSpPr>
          <p:cNvPr id="219" name="직사각형 218"/>
          <p:cNvSpPr/>
          <p:nvPr/>
        </p:nvSpPr>
        <p:spPr>
          <a:xfrm>
            <a:off x="8337362" y="1514391"/>
            <a:ext cx="44916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220" name="직사각형 219"/>
          <p:cNvSpPr/>
          <p:nvPr/>
        </p:nvSpPr>
        <p:spPr>
          <a:xfrm>
            <a:off x="8345527" y="1706461"/>
            <a:ext cx="43473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223" name="TextBox 222"/>
          <p:cNvSpPr txBox="1"/>
          <p:nvPr/>
        </p:nvSpPr>
        <p:spPr>
          <a:xfrm>
            <a:off x="8833443" y="13219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24" name="TextBox 223"/>
          <p:cNvSpPr txBox="1"/>
          <p:nvPr/>
        </p:nvSpPr>
        <p:spPr>
          <a:xfrm>
            <a:off x="8833439" y="148866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25" name="TextBox 224"/>
          <p:cNvSpPr txBox="1"/>
          <p:nvPr/>
        </p:nvSpPr>
        <p:spPr>
          <a:xfrm>
            <a:off x="8833437" y="16744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00" name="직사각형 199"/>
          <p:cNvSpPr/>
          <p:nvPr/>
        </p:nvSpPr>
        <p:spPr>
          <a:xfrm>
            <a:off x="561829" y="6249373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cxnSp>
        <p:nvCxnSpPr>
          <p:cNvPr id="201" name="직선 연결선 200"/>
          <p:cNvCxnSpPr/>
          <p:nvPr/>
        </p:nvCxnSpPr>
        <p:spPr>
          <a:xfrm flipH="1">
            <a:off x="377607" y="6699821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모서리가 둥근 직사각형 201"/>
          <p:cNvSpPr/>
          <p:nvPr/>
        </p:nvSpPr>
        <p:spPr>
          <a:xfrm>
            <a:off x="460085" y="6137747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03507" y="628311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Vessel</a:t>
            </a:r>
          </a:p>
        </p:txBody>
      </p:sp>
      <p:pic>
        <p:nvPicPr>
          <p:cNvPr id="204" name="그림 2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35720" y="6165072"/>
            <a:ext cx="1227743" cy="593545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57583" y="6170352"/>
            <a:ext cx="1227743" cy="593545"/>
          </a:xfrm>
          <a:prstGeom prst="rect">
            <a:avLst/>
          </a:prstGeom>
        </p:spPr>
      </p:pic>
      <p:sp>
        <p:nvSpPr>
          <p:cNvPr id="212" name="직사각형 211"/>
          <p:cNvSpPr/>
          <p:nvPr/>
        </p:nvSpPr>
        <p:spPr>
          <a:xfrm>
            <a:off x="242553" y="5816003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213" name="그룹 212"/>
          <p:cNvGrpSpPr/>
          <p:nvPr/>
        </p:nvGrpSpPr>
        <p:grpSpPr>
          <a:xfrm>
            <a:off x="8343923" y="5832154"/>
            <a:ext cx="176236" cy="109230"/>
            <a:chOff x="10267821" y="1988701"/>
            <a:chExt cx="616666" cy="328629"/>
          </a:xfrm>
        </p:grpSpPr>
        <p:sp>
          <p:nvSpPr>
            <p:cNvPr id="214" name="모서리가 둥근 직사각형 213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타원 225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27" name="TextBox 226"/>
          <p:cNvSpPr txBox="1"/>
          <p:nvPr/>
        </p:nvSpPr>
        <p:spPr>
          <a:xfrm>
            <a:off x="8510271" y="5791603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228" name="TextBox 227"/>
          <p:cNvSpPr txBox="1"/>
          <p:nvPr/>
        </p:nvSpPr>
        <p:spPr>
          <a:xfrm>
            <a:off x="7968508" y="5787771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  <p:sp>
        <p:nvSpPr>
          <p:cNvPr id="229" name="직사각형 228"/>
          <p:cNvSpPr/>
          <p:nvPr/>
        </p:nvSpPr>
        <p:spPr>
          <a:xfrm>
            <a:off x="1318818" y="604526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Vessel-Group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0" name="직사각형 229"/>
          <p:cNvSpPr/>
          <p:nvPr/>
        </p:nvSpPr>
        <p:spPr>
          <a:xfrm>
            <a:off x="2540681" y="605054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Vessel-Group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241913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7719142"/>
              </p:ext>
            </p:extLst>
          </p:nvPr>
        </p:nvGraphicFramePr>
        <p:xfrm>
          <a:off x="9488422" y="851115"/>
          <a:ext cx="2637675" cy="450075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모델 불러오기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저장된 프로세스 모델 리스트 선택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effectLst/>
                        </a:rPr>
                        <a:t>저장된 프로세스 필터</a:t>
                      </a:r>
                      <a:r>
                        <a:rPr lang="en-US" altLang="ko-KR" sz="800" baseline="0" dirty="0" smtClean="0">
                          <a:effectLst/>
                        </a:rPr>
                        <a:t>/</a:t>
                      </a:r>
                      <a:r>
                        <a:rPr lang="ko-KR" altLang="en-US" sz="800" baseline="0" smtClean="0">
                          <a:effectLst/>
                        </a:rPr>
                        <a:t>그룹조건에 </a:t>
                      </a:r>
                      <a:r>
                        <a:rPr lang="ko-KR" altLang="en-US" sz="800" baseline="0" dirty="0" smtClean="0">
                          <a:effectLst/>
                        </a:rPr>
                        <a:t>따른 프로세스 모델 그래프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타원 346"/>
          <p:cNvSpPr/>
          <p:nvPr/>
        </p:nvSpPr>
        <p:spPr>
          <a:xfrm>
            <a:off x="2575255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5" name="타원 364"/>
          <p:cNvSpPr/>
          <p:nvPr/>
        </p:nvSpPr>
        <p:spPr>
          <a:xfrm>
            <a:off x="1883938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6" name="타원 365"/>
          <p:cNvSpPr/>
          <p:nvPr/>
        </p:nvSpPr>
        <p:spPr>
          <a:xfrm>
            <a:off x="2722862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7" name="타원 366"/>
          <p:cNvSpPr/>
          <p:nvPr/>
        </p:nvSpPr>
        <p:spPr>
          <a:xfrm>
            <a:off x="3523635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8" name="타원 367"/>
          <p:cNvSpPr/>
          <p:nvPr/>
        </p:nvSpPr>
        <p:spPr>
          <a:xfrm>
            <a:off x="4412458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9" name="직사각형 368"/>
          <p:cNvSpPr/>
          <p:nvPr/>
        </p:nvSpPr>
        <p:spPr>
          <a:xfrm>
            <a:off x="2184542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직사각형 369"/>
          <p:cNvSpPr/>
          <p:nvPr/>
        </p:nvSpPr>
        <p:spPr>
          <a:xfrm>
            <a:off x="2731947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7" name="직사각형 406"/>
          <p:cNvSpPr/>
          <p:nvPr/>
        </p:nvSpPr>
        <p:spPr>
          <a:xfrm>
            <a:off x="3262730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8" name="직사각형 407"/>
          <p:cNvSpPr/>
          <p:nvPr/>
        </p:nvSpPr>
        <p:spPr>
          <a:xfrm>
            <a:off x="3796179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9" name="타원 408"/>
          <p:cNvSpPr/>
          <p:nvPr/>
        </p:nvSpPr>
        <p:spPr>
          <a:xfrm>
            <a:off x="3525624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0" name="직사각형 409"/>
          <p:cNvSpPr/>
          <p:nvPr/>
        </p:nvSpPr>
        <p:spPr>
          <a:xfrm>
            <a:off x="2917039" y="2364558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직사각형 410"/>
          <p:cNvSpPr/>
          <p:nvPr/>
        </p:nvSpPr>
        <p:spPr>
          <a:xfrm>
            <a:off x="2901979" y="2354385"/>
            <a:ext cx="54053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HJNC20191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2" name="직사각형 411"/>
          <p:cNvSpPr/>
          <p:nvPr/>
        </p:nvSpPr>
        <p:spPr>
          <a:xfrm>
            <a:off x="2522516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3" name="직사각형 412"/>
          <p:cNvSpPr/>
          <p:nvPr/>
        </p:nvSpPr>
        <p:spPr>
          <a:xfrm>
            <a:off x="3475016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4" name="직사각형 413"/>
          <p:cNvSpPr/>
          <p:nvPr/>
        </p:nvSpPr>
        <p:spPr>
          <a:xfrm>
            <a:off x="2208956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5" name="직사각형 414"/>
          <p:cNvSpPr/>
          <p:nvPr/>
        </p:nvSpPr>
        <p:spPr>
          <a:xfrm>
            <a:off x="2765216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6" name="직사각형 415"/>
          <p:cNvSpPr/>
          <p:nvPr/>
        </p:nvSpPr>
        <p:spPr>
          <a:xfrm>
            <a:off x="3283789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7" name="직사각형 416"/>
          <p:cNvSpPr/>
          <p:nvPr/>
        </p:nvSpPr>
        <p:spPr>
          <a:xfrm>
            <a:off x="3824809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8" name="직사각형 417"/>
          <p:cNvSpPr/>
          <p:nvPr/>
        </p:nvSpPr>
        <p:spPr>
          <a:xfrm>
            <a:off x="1837051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9" name="직사각형 418"/>
          <p:cNvSpPr/>
          <p:nvPr/>
        </p:nvSpPr>
        <p:spPr>
          <a:xfrm>
            <a:off x="2675251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0" name="직사각형 419"/>
          <p:cNvSpPr/>
          <p:nvPr/>
        </p:nvSpPr>
        <p:spPr>
          <a:xfrm>
            <a:off x="3481596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4373136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타원 421"/>
          <p:cNvSpPr/>
          <p:nvPr/>
        </p:nvSpPr>
        <p:spPr>
          <a:xfrm>
            <a:off x="5265612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3" name="타원 422"/>
          <p:cNvSpPr/>
          <p:nvPr/>
        </p:nvSpPr>
        <p:spPr>
          <a:xfrm>
            <a:off x="5199135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4" name="타원 423"/>
          <p:cNvSpPr/>
          <p:nvPr/>
        </p:nvSpPr>
        <p:spPr>
          <a:xfrm>
            <a:off x="6106639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5" name="타원 424"/>
          <p:cNvSpPr/>
          <p:nvPr/>
        </p:nvSpPr>
        <p:spPr>
          <a:xfrm>
            <a:off x="6945512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6" name="직사각형 425"/>
          <p:cNvSpPr/>
          <p:nvPr/>
        </p:nvSpPr>
        <p:spPr>
          <a:xfrm>
            <a:off x="4844419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7" name="직사각형 426"/>
          <p:cNvSpPr/>
          <p:nvPr/>
        </p:nvSpPr>
        <p:spPr>
          <a:xfrm>
            <a:off x="5391824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8" name="직사각형 427"/>
          <p:cNvSpPr/>
          <p:nvPr/>
        </p:nvSpPr>
        <p:spPr>
          <a:xfrm>
            <a:off x="5922607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9" name="직사각형 428"/>
          <p:cNvSpPr/>
          <p:nvPr/>
        </p:nvSpPr>
        <p:spPr>
          <a:xfrm>
            <a:off x="6456056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0" name="타원 429"/>
          <p:cNvSpPr/>
          <p:nvPr/>
        </p:nvSpPr>
        <p:spPr>
          <a:xfrm>
            <a:off x="6185501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31" name="직사각형 430"/>
          <p:cNvSpPr/>
          <p:nvPr/>
        </p:nvSpPr>
        <p:spPr>
          <a:xfrm>
            <a:off x="5576916" y="2364558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2" name="직사각형 431"/>
          <p:cNvSpPr/>
          <p:nvPr/>
        </p:nvSpPr>
        <p:spPr>
          <a:xfrm>
            <a:off x="5592336" y="2354385"/>
            <a:ext cx="4651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NYK2314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3" name="직사각형 432"/>
          <p:cNvSpPr/>
          <p:nvPr/>
        </p:nvSpPr>
        <p:spPr>
          <a:xfrm>
            <a:off x="5212873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4" name="직사각형 433"/>
          <p:cNvSpPr/>
          <p:nvPr/>
        </p:nvSpPr>
        <p:spPr>
          <a:xfrm>
            <a:off x="6134893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5" name="직사각형 434"/>
          <p:cNvSpPr/>
          <p:nvPr/>
        </p:nvSpPr>
        <p:spPr>
          <a:xfrm>
            <a:off x="4868833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6" name="직사각형 435"/>
          <p:cNvSpPr/>
          <p:nvPr/>
        </p:nvSpPr>
        <p:spPr>
          <a:xfrm>
            <a:off x="5425093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7" name="직사각형 436"/>
          <p:cNvSpPr/>
          <p:nvPr/>
        </p:nvSpPr>
        <p:spPr>
          <a:xfrm>
            <a:off x="5943666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8" name="직사각형 437"/>
          <p:cNvSpPr/>
          <p:nvPr/>
        </p:nvSpPr>
        <p:spPr>
          <a:xfrm>
            <a:off x="6484686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9" name="직사각형 438"/>
          <p:cNvSpPr/>
          <p:nvPr/>
        </p:nvSpPr>
        <p:spPr>
          <a:xfrm>
            <a:off x="5152248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0" name="직사각형 439"/>
          <p:cNvSpPr/>
          <p:nvPr/>
        </p:nvSpPr>
        <p:spPr>
          <a:xfrm>
            <a:off x="6059028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1" name="직사각형 440"/>
          <p:cNvSpPr/>
          <p:nvPr/>
        </p:nvSpPr>
        <p:spPr>
          <a:xfrm>
            <a:off x="6903473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YC07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42" name="구부러진 연결선 441"/>
          <p:cNvCxnSpPr>
            <a:stCxn id="410" idx="2"/>
            <a:endCxn id="347" idx="0"/>
          </p:cNvCxnSpPr>
          <p:nvPr/>
        </p:nvCxnSpPr>
        <p:spPr>
          <a:xfrm rot="5400000">
            <a:off x="2741148" y="2508040"/>
            <a:ext cx="387306" cy="467091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구부러진 연결선 442"/>
          <p:cNvCxnSpPr>
            <a:stCxn id="410" idx="2"/>
            <a:endCxn id="409" idx="0"/>
          </p:cNvCxnSpPr>
          <p:nvPr/>
        </p:nvCxnSpPr>
        <p:spPr>
          <a:xfrm rot="16200000" flipH="1">
            <a:off x="3216332" y="2499946"/>
            <a:ext cx="387306" cy="483278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구부러진 연결선 443"/>
          <p:cNvCxnSpPr>
            <a:stCxn id="347" idx="4"/>
            <a:endCxn id="369" idx="0"/>
          </p:cNvCxnSpPr>
          <p:nvPr/>
        </p:nvCxnSpPr>
        <p:spPr>
          <a:xfrm rot="5400000">
            <a:off x="2342010" y="3222539"/>
            <a:ext cx="394546" cy="323945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구부러진 연결선 444"/>
          <p:cNvCxnSpPr>
            <a:stCxn id="347" idx="4"/>
            <a:endCxn id="370" idx="0"/>
          </p:cNvCxnSpPr>
          <p:nvPr/>
        </p:nvCxnSpPr>
        <p:spPr>
          <a:xfrm rot="16200000" flipH="1">
            <a:off x="2615712" y="3272781"/>
            <a:ext cx="394546" cy="2234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구부러진 연결선 445"/>
          <p:cNvCxnSpPr>
            <a:stCxn id="347" idx="4"/>
            <a:endCxn id="416" idx="0"/>
          </p:cNvCxnSpPr>
          <p:nvPr/>
        </p:nvCxnSpPr>
        <p:spPr>
          <a:xfrm rot="16200000" flipH="1">
            <a:off x="2885542" y="3002951"/>
            <a:ext cx="381635" cy="750208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7" name="구부러진 연결선 446"/>
          <p:cNvCxnSpPr>
            <a:stCxn id="409" idx="4"/>
            <a:endCxn id="408" idx="0"/>
          </p:cNvCxnSpPr>
          <p:nvPr/>
        </p:nvCxnSpPr>
        <p:spPr>
          <a:xfrm rot="16200000" flipH="1">
            <a:off x="3623012" y="3215849"/>
            <a:ext cx="394546" cy="3373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구부러진 연결선 447"/>
          <p:cNvCxnSpPr>
            <a:stCxn id="409" idx="4"/>
            <a:endCxn id="407" idx="0"/>
          </p:cNvCxnSpPr>
          <p:nvPr/>
        </p:nvCxnSpPr>
        <p:spPr>
          <a:xfrm rot="5400000">
            <a:off x="3356288" y="3286448"/>
            <a:ext cx="394546" cy="196126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구부러진 연결선 448"/>
          <p:cNvCxnSpPr>
            <a:stCxn id="431" idx="2"/>
            <a:endCxn id="422" idx="0"/>
          </p:cNvCxnSpPr>
          <p:nvPr/>
        </p:nvCxnSpPr>
        <p:spPr>
          <a:xfrm rot="5400000">
            <a:off x="5416265" y="2523280"/>
            <a:ext cx="387306" cy="43661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0" name="구부러진 연결선 449"/>
          <p:cNvCxnSpPr>
            <a:stCxn id="431" idx="2"/>
            <a:endCxn id="430" idx="0"/>
          </p:cNvCxnSpPr>
          <p:nvPr/>
        </p:nvCxnSpPr>
        <p:spPr>
          <a:xfrm rot="16200000" flipH="1">
            <a:off x="5876209" y="2499946"/>
            <a:ext cx="387306" cy="48327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구부러진 연결선 450"/>
          <p:cNvCxnSpPr>
            <a:stCxn id="422" idx="4"/>
            <a:endCxn id="426" idx="0"/>
          </p:cNvCxnSpPr>
          <p:nvPr/>
        </p:nvCxnSpPr>
        <p:spPr>
          <a:xfrm rot="5400000">
            <a:off x="5017127" y="3207299"/>
            <a:ext cx="394546" cy="354425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구부러진 연결선 451"/>
          <p:cNvCxnSpPr>
            <a:stCxn id="422" idx="4"/>
            <a:endCxn id="427" idx="0"/>
          </p:cNvCxnSpPr>
          <p:nvPr/>
        </p:nvCxnSpPr>
        <p:spPr>
          <a:xfrm rot="16200000" flipH="1">
            <a:off x="5290829" y="3288021"/>
            <a:ext cx="394546" cy="19298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구부러진 연결선 452"/>
          <p:cNvCxnSpPr>
            <a:stCxn id="422" idx="4"/>
            <a:endCxn id="428" idx="0"/>
          </p:cNvCxnSpPr>
          <p:nvPr/>
        </p:nvCxnSpPr>
        <p:spPr>
          <a:xfrm rot="16200000" flipH="1">
            <a:off x="5556220" y="3022629"/>
            <a:ext cx="394546" cy="72376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4" name="구부러진 연결선 453"/>
          <p:cNvCxnSpPr>
            <a:stCxn id="430" idx="4"/>
            <a:endCxn id="429" idx="0"/>
          </p:cNvCxnSpPr>
          <p:nvPr/>
        </p:nvCxnSpPr>
        <p:spPr>
          <a:xfrm rot="16200000" flipH="1">
            <a:off x="6282889" y="3215849"/>
            <a:ext cx="394546" cy="337323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구부러진 연결선 454"/>
          <p:cNvCxnSpPr>
            <a:stCxn id="430" idx="4"/>
            <a:endCxn id="427" idx="0"/>
          </p:cNvCxnSpPr>
          <p:nvPr/>
        </p:nvCxnSpPr>
        <p:spPr>
          <a:xfrm rot="5400000">
            <a:off x="5750774" y="3021057"/>
            <a:ext cx="394546" cy="726909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구부러진 연결선 455"/>
          <p:cNvCxnSpPr>
            <a:stCxn id="430" idx="4"/>
            <a:endCxn id="437" idx="0"/>
          </p:cNvCxnSpPr>
          <p:nvPr/>
        </p:nvCxnSpPr>
        <p:spPr>
          <a:xfrm rot="5400000">
            <a:off x="6020604" y="3277975"/>
            <a:ext cx="381635" cy="20016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구부러진 연결선 456"/>
          <p:cNvCxnSpPr>
            <a:stCxn id="369" idx="2"/>
            <a:endCxn id="365" idx="0"/>
          </p:cNvCxnSpPr>
          <p:nvPr/>
        </p:nvCxnSpPr>
        <p:spPr>
          <a:xfrm rot="5400000">
            <a:off x="1968485" y="3787372"/>
            <a:ext cx="450278" cy="36737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구부러진 연결선 457"/>
          <p:cNvCxnSpPr>
            <a:stCxn id="369" idx="2"/>
            <a:endCxn id="366" idx="0"/>
          </p:cNvCxnSpPr>
          <p:nvPr/>
        </p:nvCxnSpPr>
        <p:spPr>
          <a:xfrm rot="16200000" flipH="1">
            <a:off x="2387947" y="3735282"/>
            <a:ext cx="450278" cy="471552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구부러진 연결선 458"/>
          <p:cNvCxnSpPr>
            <a:stCxn id="369" idx="2"/>
            <a:endCxn id="367" idx="0"/>
          </p:cNvCxnSpPr>
          <p:nvPr/>
        </p:nvCxnSpPr>
        <p:spPr>
          <a:xfrm rot="16200000" flipH="1">
            <a:off x="2788333" y="3334895"/>
            <a:ext cx="450278" cy="127232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구부러진 연결선 459"/>
          <p:cNvCxnSpPr>
            <a:stCxn id="415" idx="2"/>
            <a:endCxn id="368" idx="0"/>
          </p:cNvCxnSpPr>
          <p:nvPr/>
        </p:nvCxnSpPr>
        <p:spPr>
          <a:xfrm rot="16200000" flipH="1">
            <a:off x="3518155" y="3175894"/>
            <a:ext cx="435038" cy="1605568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구부러진 연결선 460"/>
          <p:cNvCxnSpPr>
            <a:stCxn id="370" idx="2"/>
            <a:endCxn id="366" idx="0"/>
          </p:cNvCxnSpPr>
          <p:nvPr/>
        </p:nvCxnSpPr>
        <p:spPr>
          <a:xfrm rot="5400000">
            <a:off x="2661650" y="3933132"/>
            <a:ext cx="450278" cy="75853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구부러진 연결선 461"/>
          <p:cNvCxnSpPr>
            <a:stCxn id="370" idx="2"/>
            <a:endCxn id="367" idx="0"/>
          </p:cNvCxnSpPr>
          <p:nvPr/>
        </p:nvCxnSpPr>
        <p:spPr>
          <a:xfrm rot="16200000" flipH="1">
            <a:off x="3062036" y="3608598"/>
            <a:ext cx="450278" cy="72492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구부러진 연결선 462"/>
          <p:cNvCxnSpPr>
            <a:stCxn id="407" idx="2"/>
            <a:endCxn id="366" idx="0"/>
          </p:cNvCxnSpPr>
          <p:nvPr/>
        </p:nvCxnSpPr>
        <p:spPr>
          <a:xfrm rot="5400000">
            <a:off x="2927041" y="3667740"/>
            <a:ext cx="450278" cy="606636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4" name="구부러진 연결선 463"/>
          <p:cNvCxnSpPr>
            <a:stCxn id="416" idx="2"/>
            <a:endCxn id="367" idx="0"/>
          </p:cNvCxnSpPr>
          <p:nvPr/>
        </p:nvCxnSpPr>
        <p:spPr>
          <a:xfrm rot="16200000" flipH="1">
            <a:off x="3329220" y="3875782"/>
            <a:ext cx="442658" cy="198172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5" name="구부러진 연결선 464"/>
          <p:cNvCxnSpPr>
            <a:stCxn id="407" idx="2"/>
            <a:endCxn id="368" idx="0"/>
          </p:cNvCxnSpPr>
          <p:nvPr/>
        </p:nvCxnSpPr>
        <p:spPr>
          <a:xfrm rot="16200000" flipH="1">
            <a:off x="3771839" y="3429578"/>
            <a:ext cx="450278" cy="10829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6" name="구부러진 연결선 465"/>
          <p:cNvCxnSpPr>
            <a:stCxn id="408" idx="2"/>
            <a:endCxn id="368" idx="0"/>
          </p:cNvCxnSpPr>
          <p:nvPr/>
        </p:nvCxnSpPr>
        <p:spPr>
          <a:xfrm rot="16200000" flipH="1">
            <a:off x="4038563" y="3696302"/>
            <a:ext cx="450278" cy="549511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구부러진 연결선 466"/>
          <p:cNvCxnSpPr>
            <a:stCxn id="408" idx="2"/>
            <a:endCxn id="367" idx="0"/>
          </p:cNvCxnSpPr>
          <p:nvPr/>
        </p:nvCxnSpPr>
        <p:spPr>
          <a:xfrm rot="5400000">
            <a:off x="3594152" y="3801402"/>
            <a:ext cx="450278" cy="33931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426" idx="2"/>
            <a:endCxn id="368" idx="0"/>
          </p:cNvCxnSpPr>
          <p:nvPr/>
        </p:nvCxnSpPr>
        <p:spPr>
          <a:xfrm rot="5400000">
            <a:off x="4562684" y="3721694"/>
            <a:ext cx="450278" cy="498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9" name="구부러진 연결선 468"/>
          <p:cNvCxnSpPr>
            <a:stCxn id="426" idx="2"/>
            <a:endCxn id="423" idx="0"/>
          </p:cNvCxnSpPr>
          <p:nvPr/>
        </p:nvCxnSpPr>
        <p:spPr>
          <a:xfrm rot="16200000" flipH="1">
            <a:off x="4956022" y="3827084"/>
            <a:ext cx="450278" cy="287948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0" name="구부러진 연결선 469"/>
          <p:cNvCxnSpPr>
            <a:stCxn id="427" idx="2"/>
            <a:endCxn id="424" idx="0"/>
          </p:cNvCxnSpPr>
          <p:nvPr/>
        </p:nvCxnSpPr>
        <p:spPr>
          <a:xfrm rot="16200000" flipH="1">
            <a:off x="5683476" y="3647034"/>
            <a:ext cx="450278" cy="6480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" name="구부러진 연결선 470"/>
          <p:cNvCxnSpPr>
            <a:stCxn id="427" idx="2"/>
            <a:endCxn id="423" idx="0"/>
          </p:cNvCxnSpPr>
          <p:nvPr/>
        </p:nvCxnSpPr>
        <p:spPr>
          <a:xfrm rot="5400000">
            <a:off x="5229725" y="3841330"/>
            <a:ext cx="450278" cy="259457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" name="구부러진 연결선 471"/>
          <p:cNvCxnSpPr>
            <a:stCxn id="428" idx="2"/>
            <a:endCxn id="423" idx="0"/>
          </p:cNvCxnSpPr>
          <p:nvPr/>
        </p:nvCxnSpPr>
        <p:spPr>
          <a:xfrm rot="5400000">
            <a:off x="5495116" y="3575938"/>
            <a:ext cx="450278" cy="79024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" name="구부러진 연결선 472"/>
          <p:cNvCxnSpPr>
            <a:stCxn id="428" idx="2"/>
            <a:endCxn id="424" idx="0"/>
          </p:cNvCxnSpPr>
          <p:nvPr/>
        </p:nvCxnSpPr>
        <p:spPr>
          <a:xfrm rot="16200000" flipH="1">
            <a:off x="5948868" y="3912426"/>
            <a:ext cx="450278" cy="117264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29" idx="2"/>
            <a:endCxn id="424" idx="0"/>
          </p:cNvCxnSpPr>
          <p:nvPr/>
        </p:nvCxnSpPr>
        <p:spPr>
          <a:xfrm rot="5400000">
            <a:off x="6215593" y="3762966"/>
            <a:ext cx="450278" cy="41618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29" idx="2"/>
            <a:endCxn id="425" idx="0"/>
          </p:cNvCxnSpPr>
          <p:nvPr/>
        </p:nvCxnSpPr>
        <p:spPr>
          <a:xfrm rot="16200000" flipH="1">
            <a:off x="6635029" y="3759714"/>
            <a:ext cx="450278" cy="422688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6" name="타원 475"/>
          <p:cNvSpPr/>
          <p:nvPr/>
        </p:nvSpPr>
        <p:spPr>
          <a:xfrm>
            <a:off x="7580674" y="22431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7" name="타원 476"/>
          <p:cNvSpPr/>
          <p:nvPr/>
        </p:nvSpPr>
        <p:spPr>
          <a:xfrm>
            <a:off x="553780" y="24028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8" name="TextBox 477"/>
          <p:cNvSpPr txBox="1"/>
          <p:nvPr/>
        </p:nvSpPr>
        <p:spPr>
          <a:xfrm>
            <a:off x="2468917" y="253774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79" name="TextBox 478"/>
          <p:cNvSpPr txBox="1"/>
          <p:nvPr/>
        </p:nvSpPr>
        <p:spPr>
          <a:xfrm>
            <a:off x="3306920" y="254457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2155379" y="322271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2522448" y="328273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2934361" y="32444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3283789" y="32136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4" name="TextBox 483"/>
          <p:cNvSpPr txBox="1"/>
          <p:nvPr/>
        </p:nvSpPr>
        <p:spPr>
          <a:xfrm>
            <a:off x="3642863" y="325212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5" name="TextBox 484"/>
          <p:cNvSpPr txBox="1"/>
          <p:nvPr/>
        </p:nvSpPr>
        <p:spPr>
          <a:xfrm>
            <a:off x="1768749" y="38325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6" name="TextBox 485"/>
          <p:cNvSpPr txBox="1"/>
          <p:nvPr/>
        </p:nvSpPr>
        <p:spPr>
          <a:xfrm>
            <a:off x="2180614" y="390030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7" name="TextBox 486"/>
          <p:cNvSpPr txBox="1"/>
          <p:nvPr/>
        </p:nvSpPr>
        <p:spPr>
          <a:xfrm>
            <a:off x="2394178" y="372414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8" name="TextBox 487"/>
          <p:cNvSpPr txBox="1"/>
          <p:nvPr/>
        </p:nvSpPr>
        <p:spPr>
          <a:xfrm>
            <a:off x="2043876" y="433950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2934901" y="37471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3089872" y="403703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2832988" y="397811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3358766" y="37269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641820" y="377312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4076700" y="377312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4419600" y="37559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4822374" y="390703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3786263" y="423540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3571724" y="397811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5232342" y="257617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0" name="TextBox 499"/>
          <p:cNvSpPr txBox="1"/>
          <p:nvPr/>
        </p:nvSpPr>
        <p:spPr>
          <a:xfrm>
            <a:off x="5986247" y="259117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1" name="TextBox 500"/>
          <p:cNvSpPr txBox="1"/>
          <p:nvPr/>
        </p:nvSpPr>
        <p:spPr>
          <a:xfrm>
            <a:off x="4812653" y="31858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2" name="TextBox 501"/>
          <p:cNvSpPr txBox="1"/>
          <p:nvPr/>
        </p:nvSpPr>
        <p:spPr>
          <a:xfrm>
            <a:off x="5057259" y="334566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3" name="TextBox 502"/>
          <p:cNvSpPr txBox="1"/>
          <p:nvPr/>
        </p:nvSpPr>
        <p:spPr>
          <a:xfrm>
            <a:off x="5347822" y="31538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4" name="TextBox 503"/>
          <p:cNvSpPr txBox="1"/>
          <p:nvPr/>
        </p:nvSpPr>
        <p:spPr>
          <a:xfrm>
            <a:off x="5720993" y="316965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5" name="TextBox 504"/>
          <p:cNvSpPr txBox="1"/>
          <p:nvPr/>
        </p:nvSpPr>
        <p:spPr>
          <a:xfrm>
            <a:off x="6025304" y="329990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6" name="TextBox 505"/>
          <p:cNvSpPr txBox="1"/>
          <p:nvPr/>
        </p:nvSpPr>
        <p:spPr>
          <a:xfrm>
            <a:off x="6428979" y="325509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7" name="TextBox 506"/>
          <p:cNvSpPr txBox="1"/>
          <p:nvPr/>
        </p:nvSpPr>
        <p:spPr>
          <a:xfrm>
            <a:off x="6816735" y="384214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8" name="TextBox 507"/>
          <p:cNvSpPr txBox="1"/>
          <p:nvPr/>
        </p:nvSpPr>
        <p:spPr>
          <a:xfrm>
            <a:off x="6301697" y="38954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9" name="TextBox 508"/>
          <p:cNvSpPr txBox="1"/>
          <p:nvPr/>
        </p:nvSpPr>
        <p:spPr>
          <a:xfrm>
            <a:off x="5127468" y="374987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0" name="TextBox 509"/>
          <p:cNvSpPr txBox="1"/>
          <p:nvPr/>
        </p:nvSpPr>
        <p:spPr>
          <a:xfrm>
            <a:off x="5667779" y="37269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1" name="TextBox 510"/>
          <p:cNvSpPr txBox="1"/>
          <p:nvPr/>
        </p:nvSpPr>
        <p:spPr>
          <a:xfrm>
            <a:off x="5426044" y="39708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2" name="TextBox 511"/>
          <p:cNvSpPr txBox="1"/>
          <p:nvPr/>
        </p:nvSpPr>
        <p:spPr>
          <a:xfrm>
            <a:off x="5744951" y="39708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3" name="TextBox 512"/>
          <p:cNvSpPr txBox="1"/>
          <p:nvPr/>
        </p:nvSpPr>
        <p:spPr>
          <a:xfrm>
            <a:off x="6826868" y="360412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graphicFrame>
        <p:nvGraphicFramePr>
          <p:cNvPr id="514" name="표 513"/>
          <p:cNvGraphicFramePr>
            <a:graphicFrameLocks noGrp="1"/>
          </p:cNvGraphicFramePr>
          <p:nvPr>
            <p:extLst/>
          </p:nvPr>
        </p:nvGraphicFramePr>
        <p:xfrm>
          <a:off x="308883" y="4772596"/>
          <a:ext cx="8770119" cy="52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152"/>
                <a:gridCol w="1159078"/>
                <a:gridCol w="1159078"/>
                <a:gridCol w="732973"/>
                <a:gridCol w="732973"/>
                <a:gridCol w="732973"/>
                <a:gridCol w="732973"/>
                <a:gridCol w="732973"/>
                <a:gridCol w="732973"/>
                <a:gridCol w="732973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케이스 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15" name="타원 514"/>
          <p:cNvSpPr/>
          <p:nvPr/>
        </p:nvSpPr>
        <p:spPr>
          <a:xfrm>
            <a:off x="341574" y="46045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1" name="타원 250"/>
          <p:cNvSpPr/>
          <p:nvPr/>
        </p:nvSpPr>
        <p:spPr>
          <a:xfrm>
            <a:off x="342296" y="52755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2" name="Window Body" descr="&lt;Tags&gt;&lt;SMARTRESIZEANCHORS&gt;Absolute,Absolute,Absolute,Absolute&lt;/SMARTRESIZEANCHORS&gt;&lt;/Tags&gt;"/>
          <p:cNvSpPr/>
          <p:nvPr/>
        </p:nvSpPr>
        <p:spPr>
          <a:xfrm>
            <a:off x="4458494" y="1201146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3" name="Title Bar" descr="&lt;Tags&gt;&lt;SMARTRESIZEANCHORS&gt;Absolute,None,Absolute,Absolute&lt;/SMARTRESIZEANCHORS&gt;&lt;/Tags&gt;"/>
          <p:cNvSpPr/>
          <p:nvPr/>
        </p:nvSpPr>
        <p:spPr>
          <a:xfrm>
            <a:off x="4458494" y="963403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4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6806916" y="1034650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255" name="표 2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8301490"/>
              </p:ext>
            </p:extLst>
          </p:nvPr>
        </p:nvGraphicFramePr>
        <p:xfrm>
          <a:off x="4475507" y="1212259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/>
                <a:gridCol w="1192548"/>
                <a:gridCol w="705925"/>
                <a:gridCol w="352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프로세스 모델명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56" name="모서리가 둥근 직사각형 255"/>
          <p:cNvSpPr/>
          <p:nvPr/>
        </p:nvSpPr>
        <p:spPr>
          <a:xfrm>
            <a:off x="6614544" y="143443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5879459" y="3277940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삭  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58" name="모서리가 둥근 직사각형 257"/>
          <p:cNvSpPr/>
          <p:nvPr/>
        </p:nvSpPr>
        <p:spPr>
          <a:xfrm>
            <a:off x="5303712" y="3277940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59" name="직사각형 258"/>
          <p:cNvSpPr/>
          <p:nvPr/>
        </p:nvSpPr>
        <p:spPr>
          <a:xfrm>
            <a:off x="4526131" y="12720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직사각형 259"/>
          <p:cNvSpPr/>
          <p:nvPr/>
        </p:nvSpPr>
        <p:spPr>
          <a:xfrm>
            <a:off x="4526127" y="145778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직사각형 260"/>
          <p:cNvSpPr/>
          <p:nvPr/>
        </p:nvSpPr>
        <p:spPr>
          <a:xfrm>
            <a:off x="4526121" y="163399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직사각형 261"/>
          <p:cNvSpPr/>
          <p:nvPr/>
        </p:nvSpPr>
        <p:spPr>
          <a:xfrm>
            <a:off x="4526117" y="181973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직사각형 262"/>
          <p:cNvSpPr/>
          <p:nvPr/>
        </p:nvSpPr>
        <p:spPr>
          <a:xfrm>
            <a:off x="4526125" y="200071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직사각형 263"/>
          <p:cNvSpPr/>
          <p:nvPr/>
        </p:nvSpPr>
        <p:spPr>
          <a:xfrm>
            <a:off x="4526121" y="218645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직사각형 264"/>
          <p:cNvSpPr/>
          <p:nvPr/>
        </p:nvSpPr>
        <p:spPr>
          <a:xfrm>
            <a:off x="4526115" y="236266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직사각형 265"/>
          <p:cNvSpPr/>
          <p:nvPr/>
        </p:nvSpPr>
        <p:spPr>
          <a:xfrm>
            <a:off x="4526111" y="254840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직사각형 266"/>
          <p:cNvSpPr/>
          <p:nvPr/>
        </p:nvSpPr>
        <p:spPr>
          <a:xfrm>
            <a:off x="4526121" y="273255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직사각형 267"/>
          <p:cNvSpPr/>
          <p:nvPr/>
        </p:nvSpPr>
        <p:spPr>
          <a:xfrm>
            <a:off x="4526115" y="290876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직사각형 268"/>
          <p:cNvSpPr/>
          <p:nvPr/>
        </p:nvSpPr>
        <p:spPr>
          <a:xfrm>
            <a:off x="4526111" y="309450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6616037" y="160958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6614544" y="180354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6616037" y="197869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6614544" y="216606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6616037" y="234121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6614544" y="253517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616037" y="271032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6617719" y="289541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6619212" y="307056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6478793" y="15138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6" name="직사각형 215"/>
          <p:cNvSpPr/>
          <p:nvPr/>
        </p:nvSpPr>
        <p:spPr>
          <a:xfrm>
            <a:off x="561829" y="582924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460085" y="571761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직사각형 218"/>
          <p:cNvSpPr/>
          <p:nvPr/>
        </p:nvSpPr>
        <p:spPr>
          <a:xfrm>
            <a:off x="503507" y="586297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Vessel</a:t>
            </a:r>
          </a:p>
        </p:txBody>
      </p:sp>
      <p:pic>
        <p:nvPicPr>
          <p:cNvPr id="220" name="그림 2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35720" y="5744939"/>
            <a:ext cx="1227743" cy="593545"/>
          </a:xfrm>
          <a:prstGeom prst="rect">
            <a:avLst/>
          </a:prstGeom>
        </p:spPr>
      </p:pic>
      <p:sp>
        <p:nvSpPr>
          <p:cNvPr id="223" name="직사각형 222"/>
          <p:cNvSpPr/>
          <p:nvPr/>
        </p:nvSpPr>
        <p:spPr>
          <a:xfrm>
            <a:off x="1318818" y="562512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24" name="그림 2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57583" y="5750219"/>
            <a:ext cx="1227743" cy="593545"/>
          </a:xfrm>
          <a:prstGeom prst="rect">
            <a:avLst/>
          </a:prstGeom>
        </p:spPr>
      </p:pic>
      <p:sp>
        <p:nvSpPr>
          <p:cNvPr id="225" name="직사각형 224"/>
          <p:cNvSpPr/>
          <p:nvPr/>
        </p:nvSpPr>
        <p:spPr>
          <a:xfrm>
            <a:off x="2540681" y="563040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26" name="그림 2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62453" y="5738983"/>
            <a:ext cx="1227743" cy="593545"/>
          </a:xfrm>
          <a:prstGeom prst="rect">
            <a:avLst/>
          </a:prstGeom>
        </p:spPr>
      </p:pic>
      <p:sp>
        <p:nvSpPr>
          <p:cNvPr id="227" name="직사각형 226"/>
          <p:cNvSpPr/>
          <p:nvPr/>
        </p:nvSpPr>
        <p:spPr>
          <a:xfrm>
            <a:off x="3745551" y="56191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NYK2314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28" name="그림 2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99997" y="5749902"/>
            <a:ext cx="1227743" cy="593545"/>
          </a:xfrm>
          <a:prstGeom prst="rect">
            <a:avLst/>
          </a:prstGeom>
        </p:spPr>
      </p:pic>
      <p:sp>
        <p:nvSpPr>
          <p:cNvPr id="229" name="직사각형 228"/>
          <p:cNvSpPr/>
          <p:nvPr/>
        </p:nvSpPr>
        <p:spPr>
          <a:xfrm>
            <a:off x="4983095" y="563009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NYK2314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0" name="직사각형 229"/>
          <p:cNvSpPr/>
          <p:nvPr/>
        </p:nvSpPr>
        <p:spPr>
          <a:xfrm>
            <a:off x="242553" y="5395870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231" name="그룹 230"/>
          <p:cNvGrpSpPr/>
          <p:nvPr/>
        </p:nvGrpSpPr>
        <p:grpSpPr>
          <a:xfrm>
            <a:off x="8343923" y="5412021"/>
            <a:ext cx="176236" cy="109230"/>
            <a:chOff x="10267821" y="1988701"/>
            <a:chExt cx="616666" cy="328629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0" name="타원 279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1" name="TextBox 280"/>
          <p:cNvSpPr txBox="1"/>
          <p:nvPr/>
        </p:nvSpPr>
        <p:spPr>
          <a:xfrm>
            <a:off x="8510271" y="5371470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282" name="TextBox 281"/>
          <p:cNvSpPr txBox="1"/>
          <p:nvPr/>
        </p:nvSpPr>
        <p:spPr>
          <a:xfrm>
            <a:off x="7968508" y="5367638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  <p:cxnSp>
        <p:nvCxnSpPr>
          <p:cNvPr id="283" name="직선 연결선 282"/>
          <p:cNvCxnSpPr/>
          <p:nvPr/>
        </p:nvCxnSpPr>
        <p:spPr>
          <a:xfrm flipH="1">
            <a:off x="377607" y="6320878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860033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6" name="타원 475"/>
          <p:cNvSpPr/>
          <p:nvPr/>
        </p:nvSpPr>
        <p:spPr>
          <a:xfrm>
            <a:off x="7886892" y="8281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6" name="직사각형 395"/>
          <p:cNvSpPr/>
          <p:nvPr/>
        </p:nvSpPr>
        <p:spPr>
          <a:xfrm>
            <a:off x="6000676" y="1151580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6053002" y="130558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47" name="직사각형 546"/>
          <p:cNvSpPr/>
          <p:nvPr/>
        </p:nvSpPr>
        <p:spPr>
          <a:xfrm>
            <a:off x="497932" y="280178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8" name="직사각형 547"/>
          <p:cNvSpPr/>
          <p:nvPr/>
        </p:nvSpPr>
        <p:spPr>
          <a:xfrm>
            <a:off x="505552" y="2837005"/>
            <a:ext cx="74533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r>
              <a:rPr lang="ko-KR" altLang="en-US" sz="700" b="1" smtClean="0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49" name="직사각형 548"/>
          <p:cNvSpPr/>
          <p:nvPr/>
        </p:nvSpPr>
        <p:spPr>
          <a:xfrm>
            <a:off x="583415" y="318847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0" name="직사각형 549"/>
          <p:cNvSpPr/>
          <p:nvPr/>
        </p:nvSpPr>
        <p:spPr>
          <a:xfrm>
            <a:off x="670827" y="3228991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551" name="직사각형 550"/>
          <p:cNvSpPr/>
          <p:nvPr/>
        </p:nvSpPr>
        <p:spPr>
          <a:xfrm>
            <a:off x="670950" y="336567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552" name="직사각형 551"/>
          <p:cNvSpPr/>
          <p:nvPr/>
        </p:nvSpPr>
        <p:spPr>
          <a:xfrm>
            <a:off x="670378" y="3504431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Gate03</a:t>
            </a:r>
            <a:endParaRPr lang="ko-KR" altLang="en-US" sz="600"/>
          </a:p>
        </p:txBody>
      </p:sp>
      <p:sp>
        <p:nvSpPr>
          <p:cNvPr id="553" name="직사각형 552"/>
          <p:cNvSpPr/>
          <p:nvPr/>
        </p:nvSpPr>
        <p:spPr>
          <a:xfrm>
            <a:off x="668605" y="365082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Gate04</a:t>
            </a:r>
            <a:endParaRPr lang="ko-KR" altLang="en-US" sz="600"/>
          </a:p>
        </p:txBody>
      </p:sp>
      <p:sp>
        <p:nvSpPr>
          <p:cNvPr id="554" name="직사각형 553"/>
          <p:cNvSpPr/>
          <p:nvPr/>
        </p:nvSpPr>
        <p:spPr>
          <a:xfrm>
            <a:off x="668604" y="379743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Gate05</a:t>
            </a:r>
            <a:endParaRPr lang="ko-KR" altLang="en-US" sz="600"/>
          </a:p>
        </p:txBody>
      </p:sp>
      <p:sp>
        <p:nvSpPr>
          <p:cNvPr id="555" name="직사각형 554"/>
          <p:cNvSpPr/>
          <p:nvPr/>
        </p:nvSpPr>
        <p:spPr>
          <a:xfrm>
            <a:off x="656093" y="328265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6" name="직사각형 555"/>
          <p:cNvSpPr/>
          <p:nvPr/>
        </p:nvSpPr>
        <p:spPr>
          <a:xfrm>
            <a:off x="656093" y="342451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7" name="직사각형 556"/>
          <p:cNvSpPr/>
          <p:nvPr/>
        </p:nvSpPr>
        <p:spPr>
          <a:xfrm>
            <a:off x="656092" y="356111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8" name="직사각형 557"/>
          <p:cNvSpPr/>
          <p:nvPr/>
        </p:nvSpPr>
        <p:spPr>
          <a:xfrm>
            <a:off x="656092" y="371005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9" name="직사각형 558"/>
          <p:cNvSpPr/>
          <p:nvPr/>
        </p:nvSpPr>
        <p:spPr>
          <a:xfrm>
            <a:off x="656091" y="384664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0" name="직사각형 559"/>
          <p:cNvSpPr/>
          <p:nvPr/>
        </p:nvSpPr>
        <p:spPr>
          <a:xfrm>
            <a:off x="505552" y="299997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8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61" name="직사각형 560"/>
          <p:cNvSpPr/>
          <p:nvPr/>
        </p:nvSpPr>
        <p:spPr>
          <a:xfrm>
            <a:off x="1486193" y="318847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2" name="직사각형 561"/>
          <p:cNvSpPr/>
          <p:nvPr/>
        </p:nvSpPr>
        <p:spPr>
          <a:xfrm>
            <a:off x="1408330" y="299997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63" name="TextBox 562"/>
          <p:cNvSpPr txBox="1"/>
          <p:nvPr/>
        </p:nvSpPr>
        <p:spPr>
          <a:xfrm>
            <a:off x="579159" y="322230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64" name="TextBox 563"/>
          <p:cNvSpPr txBox="1"/>
          <p:nvPr/>
        </p:nvSpPr>
        <p:spPr>
          <a:xfrm>
            <a:off x="579150" y="336517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65" name="TextBox 564"/>
          <p:cNvSpPr txBox="1"/>
          <p:nvPr/>
        </p:nvSpPr>
        <p:spPr>
          <a:xfrm>
            <a:off x="579148" y="350328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66" name="직사각형 565"/>
          <p:cNvSpPr/>
          <p:nvPr/>
        </p:nvSpPr>
        <p:spPr>
          <a:xfrm>
            <a:off x="1553880" y="328934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7" name="직사각형 566"/>
          <p:cNvSpPr/>
          <p:nvPr/>
        </p:nvSpPr>
        <p:spPr>
          <a:xfrm>
            <a:off x="1553880" y="343121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8" name="직사각형 567"/>
          <p:cNvSpPr/>
          <p:nvPr/>
        </p:nvSpPr>
        <p:spPr>
          <a:xfrm>
            <a:off x="1553879" y="356780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9" name="TextBox 568"/>
          <p:cNvSpPr txBox="1"/>
          <p:nvPr/>
        </p:nvSpPr>
        <p:spPr>
          <a:xfrm>
            <a:off x="1476946" y="322899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70" name="TextBox 569"/>
          <p:cNvSpPr txBox="1"/>
          <p:nvPr/>
        </p:nvSpPr>
        <p:spPr>
          <a:xfrm>
            <a:off x="1476937" y="337186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71" name="TextBox 570"/>
          <p:cNvSpPr txBox="1"/>
          <p:nvPr/>
        </p:nvSpPr>
        <p:spPr>
          <a:xfrm>
            <a:off x="1476935" y="350997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72" name="TextBox 571"/>
          <p:cNvSpPr txBox="1"/>
          <p:nvPr/>
        </p:nvSpPr>
        <p:spPr>
          <a:xfrm>
            <a:off x="2211261" y="273362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73" name="모서리가 둥근 직사각형 572"/>
          <p:cNvSpPr/>
          <p:nvPr/>
        </p:nvSpPr>
        <p:spPr>
          <a:xfrm>
            <a:off x="1560717" y="412598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74" name="모서리가 둥근 직사각형 573"/>
          <p:cNvSpPr/>
          <p:nvPr/>
        </p:nvSpPr>
        <p:spPr>
          <a:xfrm>
            <a:off x="1976216" y="412598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75" name="타원 574"/>
          <p:cNvSpPr/>
          <p:nvPr/>
        </p:nvSpPr>
        <p:spPr>
          <a:xfrm>
            <a:off x="415552" y="27324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6" name="타원 575"/>
          <p:cNvSpPr/>
          <p:nvPr/>
        </p:nvSpPr>
        <p:spPr>
          <a:xfrm>
            <a:off x="491282" y="31326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7" name="타원 576"/>
          <p:cNvSpPr/>
          <p:nvPr/>
        </p:nvSpPr>
        <p:spPr>
          <a:xfrm>
            <a:off x="1406801" y="3158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8" name="타원 577"/>
          <p:cNvSpPr/>
          <p:nvPr/>
        </p:nvSpPr>
        <p:spPr>
          <a:xfrm>
            <a:off x="1446452" y="40333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9" name="타원 578"/>
          <p:cNvSpPr/>
          <p:nvPr/>
        </p:nvSpPr>
        <p:spPr>
          <a:xfrm>
            <a:off x="1895416" y="40539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0" name="타원 579"/>
          <p:cNvSpPr/>
          <p:nvPr/>
        </p:nvSpPr>
        <p:spPr>
          <a:xfrm>
            <a:off x="2133531" y="27108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1" name="직사각형 580"/>
          <p:cNvSpPr/>
          <p:nvPr/>
        </p:nvSpPr>
        <p:spPr>
          <a:xfrm>
            <a:off x="2647339" y="2814453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2" name="직사각형 581"/>
          <p:cNvSpPr/>
          <p:nvPr/>
        </p:nvSpPr>
        <p:spPr>
          <a:xfrm>
            <a:off x="2654958" y="2849670"/>
            <a:ext cx="98064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</a:t>
            </a:r>
            <a:r>
              <a:rPr lang="ko-KR" altLang="en-US" sz="700" b="1" smtClean="0">
                <a:solidFill>
                  <a:schemeClr val="tx1"/>
                </a:solidFill>
              </a:rPr>
              <a:t>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83" name="직사각형 582"/>
          <p:cNvSpPr/>
          <p:nvPr/>
        </p:nvSpPr>
        <p:spPr>
          <a:xfrm>
            <a:off x="2732822" y="320114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직사각형 583"/>
          <p:cNvSpPr/>
          <p:nvPr/>
        </p:nvSpPr>
        <p:spPr>
          <a:xfrm>
            <a:off x="2820234" y="32416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585" name="직사각형 584"/>
          <p:cNvSpPr/>
          <p:nvPr/>
        </p:nvSpPr>
        <p:spPr>
          <a:xfrm>
            <a:off x="2820357" y="3378342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586" name="직사각형 585"/>
          <p:cNvSpPr/>
          <p:nvPr/>
        </p:nvSpPr>
        <p:spPr>
          <a:xfrm>
            <a:off x="2805500" y="329532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7" name="직사각형 586"/>
          <p:cNvSpPr/>
          <p:nvPr/>
        </p:nvSpPr>
        <p:spPr>
          <a:xfrm>
            <a:off x="2805500" y="343718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8" name="직사각형 587"/>
          <p:cNvSpPr/>
          <p:nvPr/>
        </p:nvSpPr>
        <p:spPr>
          <a:xfrm>
            <a:off x="2654959" y="301263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89" name="직사각형 588"/>
          <p:cNvSpPr/>
          <p:nvPr/>
        </p:nvSpPr>
        <p:spPr>
          <a:xfrm>
            <a:off x="3635600" y="320114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0" name="직사각형 589"/>
          <p:cNvSpPr/>
          <p:nvPr/>
        </p:nvSpPr>
        <p:spPr>
          <a:xfrm>
            <a:off x="3723012" y="32416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591" name="직사각형 590"/>
          <p:cNvSpPr/>
          <p:nvPr/>
        </p:nvSpPr>
        <p:spPr>
          <a:xfrm>
            <a:off x="3723135" y="3378342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592" name="직사각형 591"/>
          <p:cNvSpPr/>
          <p:nvPr/>
        </p:nvSpPr>
        <p:spPr>
          <a:xfrm>
            <a:off x="3557737" y="301263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93" name="TextBox 592"/>
          <p:cNvSpPr txBox="1"/>
          <p:nvPr/>
        </p:nvSpPr>
        <p:spPr>
          <a:xfrm>
            <a:off x="2728566" y="323496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4" name="TextBox 593"/>
          <p:cNvSpPr txBox="1"/>
          <p:nvPr/>
        </p:nvSpPr>
        <p:spPr>
          <a:xfrm>
            <a:off x="2728557" y="337783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5" name="직사각형 594"/>
          <p:cNvSpPr/>
          <p:nvPr/>
        </p:nvSpPr>
        <p:spPr>
          <a:xfrm>
            <a:off x="3703287" y="330201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6" name="직사각형 595"/>
          <p:cNvSpPr/>
          <p:nvPr/>
        </p:nvSpPr>
        <p:spPr>
          <a:xfrm>
            <a:off x="3703287" y="344387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7" name="TextBox 596"/>
          <p:cNvSpPr txBox="1"/>
          <p:nvPr/>
        </p:nvSpPr>
        <p:spPr>
          <a:xfrm>
            <a:off x="3626353" y="324165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8" name="TextBox 597"/>
          <p:cNvSpPr txBox="1"/>
          <p:nvPr/>
        </p:nvSpPr>
        <p:spPr>
          <a:xfrm>
            <a:off x="3626344" y="338453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9" name="TextBox 598"/>
          <p:cNvSpPr txBox="1"/>
          <p:nvPr/>
        </p:nvSpPr>
        <p:spPr>
          <a:xfrm>
            <a:off x="4360668" y="2746285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600" name="모서리가 둥근 직사각형 599"/>
          <p:cNvSpPr/>
          <p:nvPr/>
        </p:nvSpPr>
        <p:spPr>
          <a:xfrm>
            <a:off x="3710124" y="413865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601" name="모서리가 둥근 직사각형 600"/>
          <p:cNvSpPr/>
          <p:nvPr/>
        </p:nvSpPr>
        <p:spPr>
          <a:xfrm>
            <a:off x="4125623" y="413865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02" name="타원 601"/>
          <p:cNvSpPr/>
          <p:nvPr/>
        </p:nvSpPr>
        <p:spPr>
          <a:xfrm>
            <a:off x="2564959" y="27450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3" name="타원 602"/>
          <p:cNvSpPr/>
          <p:nvPr/>
        </p:nvSpPr>
        <p:spPr>
          <a:xfrm>
            <a:off x="2623821" y="31417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4" name="타원 603"/>
          <p:cNvSpPr/>
          <p:nvPr/>
        </p:nvSpPr>
        <p:spPr>
          <a:xfrm>
            <a:off x="3539340" y="31674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5" name="타원 604"/>
          <p:cNvSpPr/>
          <p:nvPr/>
        </p:nvSpPr>
        <p:spPr>
          <a:xfrm>
            <a:off x="3578991" y="40424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6" name="타원 605"/>
          <p:cNvSpPr/>
          <p:nvPr/>
        </p:nvSpPr>
        <p:spPr>
          <a:xfrm>
            <a:off x="4027955" y="40630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7" name="타원 606"/>
          <p:cNvSpPr/>
          <p:nvPr/>
        </p:nvSpPr>
        <p:spPr>
          <a:xfrm>
            <a:off x="4286209" y="27471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8" name="직사각형 607"/>
          <p:cNvSpPr/>
          <p:nvPr/>
        </p:nvSpPr>
        <p:spPr>
          <a:xfrm>
            <a:off x="4847440" y="281637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9" name="직사각형 608"/>
          <p:cNvSpPr/>
          <p:nvPr/>
        </p:nvSpPr>
        <p:spPr>
          <a:xfrm>
            <a:off x="4855060" y="2851595"/>
            <a:ext cx="86388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</a:t>
            </a:r>
            <a:r>
              <a:rPr lang="ko-KR" altLang="en-US" sz="700" b="1" smtClean="0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10" name="직사각형 609"/>
          <p:cNvSpPr/>
          <p:nvPr/>
        </p:nvSpPr>
        <p:spPr>
          <a:xfrm>
            <a:off x="4932923" y="320306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1" name="직사각형 610"/>
          <p:cNvSpPr/>
          <p:nvPr/>
        </p:nvSpPr>
        <p:spPr>
          <a:xfrm>
            <a:off x="5020335" y="324358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612" name="직사각형 611"/>
          <p:cNvSpPr/>
          <p:nvPr/>
        </p:nvSpPr>
        <p:spPr>
          <a:xfrm>
            <a:off x="5020458" y="338026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OTR02</a:t>
            </a:r>
            <a:endParaRPr lang="ko-KR" altLang="en-US" sz="600"/>
          </a:p>
        </p:txBody>
      </p:sp>
      <p:sp>
        <p:nvSpPr>
          <p:cNvPr id="613" name="직사각형 612"/>
          <p:cNvSpPr/>
          <p:nvPr/>
        </p:nvSpPr>
        <p:spPr>
          <a:xfrm>
            <a:off x="5005601" y="329724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4" name="직사각형 613"/>
          <p:cNvSpPr/>
          <p:nvPr/>
        </p:nvSpPr>
        <p:spPr>
          <a:xfrm>
            <a:off x="5005601" y="343910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5" name="직사각형 614"/>
          <p:cNvSpPr/>
          <p:nvPr/>
        </p:nvSpPr>
        <p:spPr>
          <a:xfrm>
            <a:off x="4855060" y="3014562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16" name="직사각형 615"/>
          <p:cNvSpPr/>
          <p:nvPr/>
        </p:nvSpPr>
        <p:spPr>
          <a:xfrm>
            <a:off x="5835701" y="320306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7" name="직사각형 616"/>
          <p:cNvSpPr/>
          <p:nvPr/>
        </p:nvSpPr>
        <p:spPr>
          <a:xfrm>
            <a:off x="5923113" y="324358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618" name="직사각형 617"/>
          <p:cNvSpPr/>
          <p:nvPr/>
        </p:nvSpPr>
        <p:spPr>
          <a:xfrm>
            <a:off x="5923236" y="338026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619" name="직사각형 618"/>
          <p:cNvSpPr/>
          <p:nvPr/>
        </p:nvSpPr>
        <p:spPr>
          <a:xfrm>
            <a:off x="5757838" y="301456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20" name="TextBox 619"/>
          <p:cNvSpPr txBox="1"/>
          <p:nvPr/>
        </p:nvSpPr>
        <p:spPr>
          <a:xfrm>
            <a:off x="4928667" y="323689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1" name="TextBox 620"/>
          <p:cNvSpPr txBox="1"/>
          <p:nvPr/>
        </p:nvSpPr>
        <p:spPr>
          <a:xfrm>
            <a:off x="4928658" y="337976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2" name="직사각형 621"/>
          <p:cNvSpPr/>
          <p:nvPr/>
        </p:nvSpPr>
        <p:spPr>
          <a:xfrm>
            <a:off x="5903388" y="330393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3" name="직사각형 622"/>
          <p:cNvSpPr/>
          <p:nvPr/>
        </p:nvSpPr>
        <p:spPr>
          <a:xfrm>
            <a:off x="5903388" y="344580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4" name="TextBox 623"/>
          <p:cNvSpPr txBox="1"/>
          <p:nvPr/>
        </p:nvSpPr>
        <p:spPr>
          <a:xfrm>
            <a:off x="5826454" y="324358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5" name="TextBox 624"/>
          <p:cNvSpPr txBox="1"/>
          <p:nvPr/>
        </p:nvSpPr>
        <p:spPr>
          <a:xfrm>
            <a:off x="5826445" y="338645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6" name="TextBox 625"/>
          <p:cNvSpPr txBox="1"/>
          <p:nvPr/>
        </p:nvSpPr>
        <p:spPr>
          <a:xfrm>
            <a:off x="6560769" y="274821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627" name="모서리가 둥근 직사각형 626"/>
          <p:cNvSpPr/>
          <p:nvPr/>
        </p:nvSpPr>
        <p:spPr>
          <a:xfrm>
            <a:off x="5910225" y="414057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628" name="모서리가 둥근 직사각형 627"/>
          <p:cNvSpPr/>
          <p:nvPr/>
        </p:nvSpPr>
        <p:spPr>
          <a:xfrm>
            <a:off x="6325724" y="414057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30" name="타원 629"/>
          <p:cNvSpPr/>
          <p:nvPr/>
        </p:nvSpPr>
        <p:spPr>
          <a:xfrm>
            <a:off x="4765060" y="27469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1" name="타원 630"/>
          <p:cNvSpPr/>
          <p:nvPr/>
        </p:nvSpPr>
        <p:spPr>
          <a:xfrm>
            <a:off x="4823922" y="31436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2" name="타원 631"/>
          <p:cNvSpPr/>
          <p:nvPr/>
        </p:nvSpPr>
        <p:spPr>
          <a:xfrm>
            <a:off x="5779092" y="40443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3" name="타원 632"/>
          <p:cNvSpPr/>
          <p:nvPr/>
        </p:nvSpPr>
        <p:spPr>
          <a:xfrm>
            <a:off x="6228056" y="406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4" name="타원 633"/>
          <p:cNvSpPr/>
          <p:nvPr/>
        </p:nvSpPr>
        <p:spPr>
          <a:xfrm>
            <a:off x="6486310" y="27490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5" name="직사각형 634"/>
          <p:cNvSpPr/>
          <p:nvPr/>
        </p:nvSpPr>
        <p:spPr>
          <a:xfrm>
            <a:off x="5020335" y="352170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 dirty="0"/>
          </a:p>
        </p:txBody>
      </p:sp>
      <p:sp>
        <p:nvSpPr>
          <p:cNvPr id="636" name="직사각형 635"/>
          <p:cNvSpPr/>
          <p:nvPr/>
        </p:nvSpPr>
        <p:spPr>
          <a:xfrm>
            <a:off x="5020458" y="365839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OTR04</a:t>
            </a:r>
            <a:endParaRPr lang="ko-KR" altLang="en-US" sz="600"/>
          </a:p>
        </p:txBody>
      </p:sp>
      <p:sp>
        <p:nvSpPr>
          <p:cNvPr id="637" name="직사각형 636"/>
          <p:cNvSpPr/>
          <p:nvPr/>
        </p:nvSpPr>
        <p:spPr>
          <a:xfrm>
            <a:off x="5005601" y="357537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8" name="직사각형 637"/>
          <p:cNvSpPr/>
          <p:nvPr/>
        </p:nvSpPr>
        <p:spPr>
          <a:xfrm>
            <a:off x="5005601" y="371723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9" name="TextBox 638"/>
          <p:cNvSpPr txBox="1"/>
          <p:nvPr/>
        </p:nvSpPr>
        <p:spPr>
          <a:xfrm>
            <a:off x="4928667" y="35150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40" name="TextBox 639"/>
          <p:cNvSpPr txBox="1"/>
          <p:nvPr/>
        </p:nvSpPr>
        <p:spPr>
          <a:xfrm>
            <a:off x="4928658" y="365789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41" name="직사각형 640"/>
          <p:cNvSpPr/>
          <p:nvPr/>
        </p:nvSpPr>
        <p:spPr>
          <a:xfrm>
            <a:off x="5001581" y="38564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2" name="직사각형 641"/>
          <p:cNvSpPr/>
          <p:nvPr/>
        </p:nvSpPr>
        <p:spPr>
          <a:xfrm>
            <a:off x="5020458" y="379460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OTR05</a:t>
            </a:r>
            <a:endParaRPr lang="ko-KR" altLang="en-US" sz="600"/>
          </a:p>
        </p:txBody>
      </p:sp>
      <p:grpSp>
        <p:nvGrpSpPr>
          <p:cNvPr id="643" name="그룹 642"/>
          <p:cNvGrpSpPr/>
          <p:nvPr/>
        </p:nvGrpSpPr>
        <p:grpSpPr>
          <a:xfrm>
            <a:off x="5719233" y="3202375"/>
            <a:ext cx="44802" cy="871200"/>
            <a:chOff x="4188675" y="1308088"/>
            <a:chExt cx="88711" cy="871200"/>
          </a:xfrm>
        </p:grpSpPr>
        <p:sp>
          <p:nvSpPr>
            <p:cNvPr id="644" name="모서리가 둥근 직사각형 64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5" name="모서리가 둥근 직사각형 64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46" name="직사각형 645"/>
          <p:cNvSpPr/>
          <p:nvPr/>
        </p:nvSpPr>
        <p:spPr>
          <a:xfrm>
            <a:off x="5006336" y="399931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7" name="직사각형 646"/>
          <p:cNvSpPr/>
          <p:nvPr/>
        </p:nvSpPr>
        <p:spPr>
          <a:xfrm>
            <a:off x="5025213" y="393747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OTR06</a:t>
            </a:r>
            <a:endParaRPr lang="ko-KR" altLang="en-US" sz="600"/>
          </a:p>
        </p:txBody>
      </p:sp>
      <p:sp>
        <p:nvSpPr>
          <p:cNvPr id="648" name="직사각형 647"/>
          <p:cNvSpPr/>
          <p:nvPr/>
        </p:nvSpPr>
        <p:spPr>
          <a:xfrm>
            <a:off x="5918119" y="353123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/>
          </a:p>
        </p:txBody>
      </p:sp>
      <p:sp>
        <p:nvSpPr>
          <p:cNvPr id="649" name="직사각형 648"/>
          <p:cNvSpPr/>
          <p:nvPr/>
        </p:nvSpPr>
        <p:spPr>
          <a:xfrm>
            <a:off x="5918242" y="366792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OTR04</a:t>
            </a:r>
            <a:endParaRPr lang="ko-KR" altLang="en-US" sz="600"/>
          </a:p>
        </p:txBody>
      </p:sp>
      <p:sp>
        <p:nvSpPr>
          <p:cNvPr id="650" name="직사각형 649"/>
          <p:cNvSpPr/>
          <p:nvPr/>
        </p:nvSpPr>
        <p:spPr>
          <a:xfrm>
            <a:off x="5903385" y="358490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1" name="직사각형 650"/>
          <p:cNvSpPr/>
          <p:nvPr/>
        </p:nvSpPr>
        <p:spPr>
          <a:xfrm>
            <a:off x="5903385" y="372676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2" name="TextBox 651"/>
          <p:cNvSpPr txBox="1"/>
          <p:nvPr/>
        </p:nvSpPr>
        <p:spPr>
          <a:xfrm>
            <a:off x="5826451" y="35245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5826442" y="36674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54" name="타원 653"/>
          <p:cNvSpPr/>
          <p:nvPr/>
        </p:nvSpPr>
        <p:spPr>
          <a:xfrm>
            <a:off x="5739441" y="31694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5" name="직사각형 654"/>
          <p:cNvSpPr/>
          <p:nvPr/>
        </p:nvSpPr>
        <p:spPr>
          <a:xfrm>
            <a:off x="668604" y="393713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Gate06</a:t>
            </a:r>
            <a:endParaRPr lang="ko-KR" altLang="en-US" sz="600"/>
          </a:p>
        </p:txBody>
      </p:sp>
      <p:sp>
        <p:nvSpPr>
          <p:cNvPr id="656" name="직사각형 655"/>
          <p:cNvSpPr/>
          <p:nvPr/>
        </p:nvSpPr>
        <p:spPr>
          <a:xfrm>
            <a:off x="656091" y="398634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7" name="직사각형 656"/>
          <p:cNvSpPr/>
          <p:nvPr/>
        </p:nvSpPr>
        <p:spPr>
          <a:xfrm>
            <a:off x="1579499" y="32289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658" name="직사각형 657"/>
          <p:cNvSpPr/>
          <p:nvPr/>
        </p:nvSpPr>
        <p:spPr>
          <a:xfrm>
            <a:off x="1579622" y="3365642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659" name="직사각형 658"/>
          <p:cNvSpPr/>
          <p:nvPr/>
        </p:nvSpPr>
        <p:spPr>
          <a:xfrm>
            <a:off x="1579050" y="350439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Gate03</a:t>
            </a:r>
            <a:endParaRPr lang="ko-KR" altLang="en-US" sz="600"/>
          </a:p>
        </p:txBody>
      </p:sp>
      <p:sp>
        <p:nvSpPr>
          <p:cNvPr id="660" name="직사각형 659"/>
          <p:cNvSpPr/>
          <p:nvPr/>
        </p:nvSpPr>
        <p:spPr>
          <a:xfrm>
            <a:off x="6944749" y="279584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1" name="직사각형 660"/>
          <p:cNvSpPr/>
          <p:nvPr/>
        </p:nvSpPr>
        <p:spPr>
          <a:xfrm>
            <a:off x="6952369" y="2831065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</a:t>
            </a:r>
            <a:r>
              <a:rPr lang="ko-KR" altLang="en-US" sz="700" b="1" smtClean="0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62" name="직사각형 661"/>
          <p:cNvSpPr/>
          <p:nvPr/>
        </p:nvSpPr>
        <p:spPr>
          <a:xfrm>
            <a:off x="7030232" y="318253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3" name="직사각형 662"/>
          <p:cNvSpPr/>
          <p:nvPr/>
        </p:nvSpPr>
        <p:spPr>
          <a:xfrm>
            <a:off x="7117644" y="322305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664" name="직사각형 663"/>
          <p:cNvSpPr/>
          <p:nvPr/>
        </p:nvSpPr>
        <p:spPr>
          <a:xfrm>
            <a:off x="7117767" y="335973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665" name="직사각형 664"/>
          <p:cNvSpPr/>
          <p:nvPr/>
        </p:nvSpPr>
        <p:spPr>
          <a:xfrm>
            <a:off x="7117195" y="349849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666" name="직사각형 665"/>
          <p:cNvSpPr/>
          <p:nvPr/>
        </p:nvSpPr>
        <p:spPr>
          <a:xfrm>
            <a:off x="7115422" y="364488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67" name="직사각형 666"/>
          <p:cNvSpPr/>
          <p:nvPr/>
        </p:nvSpPr>
        <p:spPr>
          <a:xfrm>
            <a:off x="7115421" y="379149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68" name="직사각형 667"/>
          <p:cNvSpPr/>
          <p:nvPr/>
        </p:nvSpPr>
        <p:spPr>
          <a:xfrm>
            <a:off x="7102910" y="327671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9" name="직사각형 668"/>
          <p:cNvSpPr/>
          <p:nvPr/>
        </p:nvSpPr>
        <p:spPr>
          <a:xfrm>
            <a:off x="7102910" y="341857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0" name="직사각형 669"/>
          <p:cNvSpPr/>
          <p:nvPr/>
        </p:nvSpPr>
        <p:spPr>
          <a:xfrm>
            <a:off x="7102909" y="355517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1" name="직사각형 670"/>
          <p:cNvSpPr/>
          <p:nvPr/>
        </p:nvSpPr>
        <p:spPr>
          <a:xfrm>
            <a:off x="7102909" y="370411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2" name="직사각형 671"/>
          <p:cNvSpPr/>
          <p:nvPr/>
        </p:nvSpPr>
        <p:spPr>
          <a:xfrm>
            <a:off x="7102908" y="38407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3" name="직사각형 672"/>
          <p:cNvSpPr/>
          <p:nvPr/>
        </p:nvSpPr>
        <p:spPr>
          <a:xfrm>
            <a:off x="6952369" y="299403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74" name="직사각형 673"/>
          <p:cNvSpPr/>
          <p:nvPr/>
        </p:nvSpPr>
        <p:spPr>
          <a:xfrm>
            <a:off x="7933010" y="318253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5" name="직사각형 674"/>
          <p:cNvSpPr/>
          <p:nvPr/>
        </p:nvSpPr>
        <p:spPr>
          <a:xfrm>
            <a:off x="8020422" y="322305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676" name="직사각형 675"/>
          <p:cNvSpPr/>
          <p:nvPr/>
        </p:nvSpPr>
        <p:spPr>
          <a:xfrm>
            <a:off x="8020545" y="335973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677" name="직사각형 676"/>
          <p:cNvSpPr/>
          <p:nvPr/>
        </p:nvSpPr>
        <p:spPr>
          <a:xfrm>
            <a:off x="8019973" y="349849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678" name="직사각형 677"/>
          <p:cNvSpPr/>
          <p:nvPr/>
        </p:nvSpPr>
        <p:spPr>
          <a:xfrm>
            <a:off x="7855147" y="299403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79" name="TextBox 678"/>
          <p:cNvSpPr txBox="1"/>
          <p:nvPr/>
        </p:nvSpPr>
        <p:spPr>
          <a:xfrm>
            <a:off x="7025976" y="321636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80" name="TextBox 679"/>
          <p:cNvSpPr txBox="1"/>
          <p:nvPr/>
        </p:nvSpPr>
        <p:spPr>
          <a:xfrm>
            <a:off x="7025967" y="335923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7025965" y="349734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82" name="직사각형 681"/>
          <p:cNvSpPr/>
          <p:nvPr/>
        </p:nvSpPr>
        <p:spPr>
          <a:xfrm>
            <a:off x="8000697" y="328340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3" name="직사각형 682"/>
          <p:cNvSpPr/>
          <p:nvPr/>
        </p:nvSpPr>
        <p:spPr>
          <a:xfrm>
            <a:off x="8000697" y="342527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4" name="직사각형 683"/>
          <p:cNvSpPr/>
          <p:nvPr/>
        </p:nvSpPr>
        <p:spPr>
          <a:xfrm>
            <a:off x="8000696" y="356186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5" name="TextBox 684"/>
          <p:cNvSpPr txBox="1"/>
          <p:nvPr/>
        </p:nvSpPr>
        <p:spPr>
          <a:xfrm>
            <a:off x="7923763" y="32230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7923754" y="33659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87" name="TextBox 686"/>
          <p:cNvSpPr txBox="1"/>
          <p:nvPr/>
        </p:nvSpPr>
        <p:spPr>
          <a:xfrm>
            <a:off x="7923752" y="350403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88" name="TextBox 687"/>
          <p:cNvSpPr txBox="1"/>
          <p:nvPr/>
        </p:nvSpPr>
        <p:spPr>
          <a:xfrm>
            <a:off x="8658078" y="272768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689" name="모서리가 둥근 직사각형 688"/>
          <p:cNvSpPr/>
          <p:nvPr/>
        </p:nvSpPr>
        <p:spPr>
          <a:xfrm>
            <a:off x="8007534" y="412004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690" name="모서리가 둥근 직사각형 689"/>
          <p:cNvSpPr/>
          <p:nvPr/>
        </p:nvSpPr>
        <p:spPr>
          <a:xfrm>
            <a:off x="8423033" y="412004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91" name="타원 690"/>
          <p:cNvSpPr/>
          <p:nvPr/>
        </p:nvSpPr>
        <p:spPr>
          <a:xfrm>
            <a:off x="6862369" y="27264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92" name="타원 691"/>
          <p:cNvSpPr/>
          <p:nvPr/>
        </p:nvSpPr>
        <p:spPr>
          <a:xfrm>
            <a:off x="6938099" y="31267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93" name="타원 692"/>
          <p:cNvSpPr/>
          <p:nvPr/>
        </p:nvSpPr>
        <p:spPr>
          <a:xfrm>
            <a:off x="7853618" y="31524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94" name="타원 693"/>
          <p:cNvSpPr/>
          <p:nvPr/>
        </p:nvSpPr>
        <p:spPr>
          <a:xfrm>
            <a:off x="7893269" y="40274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95" name="타원 694"/>
          <p:cNvSpPr/>
          <p:nvPr/>
        </p:nvSpPr>
        <p:spPr>
          <a:xfrm>
            <a:off x="8342233" y="4048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23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96" name="타원 695"/>
          <p:cNvSpPr/>
          <p:nvPr/>
        </p:nvSpPr>
        <p:spPr>
          <a:xfrm>
            <a:off x="8580348" y="27048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700" name="그룹 699"/>
          <p:cNvGrpSpPr/>
          <p:nvPr/>
        </p:nvGrpSpPr>
        <p:grpSpPr>
          <a:xfrm>
            <a:off x="7815862" y="3185048"/>
            <a:ext cx="44802" cy="871200"/>
            <a:chOff x="4188675" y="1308088"/>
            <a:chExt cx="88711" cy="871200"/>
          </a:xfrm>
        </p:grpSpPr>
        <p:sp>
          <p:nvSpPr>
            <p:cNvPr id="701" name="모서리가 둥근 직사각형 700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2" name="모서리가 둥근 직사각형 701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3" name="직사각형 702"/>
          <p:cNvSpPr/>
          <p:nvPr/>
        </p:nvSpPr>
        <p:spPr>
          <a:xfrm>
            <a:off x="7116691" y="393119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704" name="직사각형 703"/>
          <p:cNvSpPr/>
          <p:nvPr/>
        </p:nvSpPr>
        <p:spPr>
          <a:xfrm>
            <a:off x="7104178" y="39804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5" name="타원 704"/>
          <p:cNvSpPr/>
          <p:nvPr/>
        </p:nvSpPr>
        <p:spPr>
          <a:xfrm>
            <a:off x="945304" y="8292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06" name="타원 705"/>
          <p:cNvSpPr/>
          <p:nvPr/>
        </p:nvSpPr>
        <p:spPr>
          <a:xfrm>
            <a:off x="2795821" y="7918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07" name="타원 706"/>
          <p:cNvSpPr/>
          <p:nvPr/>
        </p:nvSpPr>
        <p:spPr>
          <a:xfrm>
            <a:off x="789560" y="10276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708" name="구부러진 연결선 707"/>
          <p:cNvCxnSpPr>
            <a:stCxn id="707" idx="4"/>
            <a:endCxn id="575" idx="0"/>
          </p:cNvCxnSpPr>
          <p:nvPr/>
        </p:nvCxnSpPr>
        <p:spPr>
          <a:xfrm rot="5400000">
            <a:off x="-69837" y="1783008"/>
            <a:ext cx="1524786" cy="374008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9" name="타원 708"/>
          <p:cNvSpPr/>
          <p:nvPr/>
        </p:nvSpPr>
        <p:spPr>
          <a:xfrm>
            <a:off x="1666414" y="10438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710" name="구부러진 연결선 709"/>
          <p:cNvCxnSpPr>
            <a:stCxn id="709" idx="4"/>
            <a:endCxn id="602" idx="0"/>
          </p:cNvCxnSpPr>
          <p:nvPr/>
        </p:nvCxnSpPr>
        <p:spPr>
          <a:xfrm rot="16200000" flipH="1">
            <a:off x="1445055" y="1535166"/>
            <a:ext cx="1521262" cy="898545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1" name="타원 710"/>
          <p:cNvSpPr/>
          <p:nvPr/>
        </p:nvSpPr>
        <p:spPr>
          <a:xfrm>
            <a:off x="3217127" y="10623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12" name="타원 711"/>
          <p:cNvSpPr/>
          <p:nvPr/>
        </p:nvSpPr>
        <p:spPr>
          <a:xfrm>
            <a:off x="2475327" y="10426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713" name="구부러진 연결선 712"/>
          <p:cNvCxnSpPr>
            <a:stCxn id="712" idx="4"/>
            <a:endCxn id="630" idx="0"/>
          </p:cNvCxnSpPr>
          <p:nvPr/>
        </p:nvCxnSpPr>
        <p:spPr>
          <a:xfrm rot="16200000" flipH="1">
            <a:off x="2948037" y="839972"/>
            <a:ext cx="1524312" cy="2289733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4" name="구부러진 연결선 713"/>
          <p:cNvCxnSpPr>
            <a:stCxn id="711" idx="4"/>
            <a:endCxn id="691" idx="0"/>
          </p:cNvCxnSpPr>
          <p:nvPr/>
        </p:nvCxnSpPr>
        <p:spPr>
          <a:xfrm rot="16200000" flipH="1">
            <a:off x="4387675" y="161770"/>
            <a:ext cx="1484147" cy="3645242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0135096"/>
              </p:ext>
            </p:extLst>
          </p:nvPr>
        </p:nvGraphicFramePr>
        <p:xfrm>
          <a:off x="9488422" y="851115"/>
          <a:ext cx="2637675" cy="618098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흐름 분석 대상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선택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Start Date ~ End Date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검색 버튼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smtClean="0">
                          <a:effectLst/>
                        </a:rPr>
                        <a:t>해당 날짜 구간에  출입한 </a:t>
                      </a:r>
                      <a:r>
                        <a:rPr lang="en-US" altLang="ko-KR" sz="800" baseline="0" dirty="0" smtClean="0">
                          <a:effectLst/>
                        </a:rPr>
                        <a:t>Gate ID List </a:t>
                      </a:r>
                      <a:r>
                        <a:rPr lang="ko-KR" altLang="en-US" sz="800" baseline="0" smtClean="0">
                          <a:effectLst/>
                        </a:rPr>
                        <a:t>선택 팝업 창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 : Gate ID List </a:t>
                      </a:r>
                      <a:r>
                        <a:rPr lang="ko-KR" altLang="en-US" sz="800" baseline="0" smtClean="0">
                          <a:effectLst/>
                        </a:rPr>
                        <a:t>선택 팝업 창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ID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ID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설정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Gate Job Type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Gate, Gate 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조건에 맞는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OTR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확인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YC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필터조건 미 설정 시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YC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선택 팝업</a:t>
                      </a: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YC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팝업</a:t>
                      </a: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Gate, Gate Job Type, OTR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조건에 맞는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YC</a:t>
                      </a: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20" name="직사각형 719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64129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6" name="직사각형 395"/>
          <p:cNvSpPr/>
          <p:nvPr/>
        </p:nvSpPr>
        <p:spPr>
          <a:xfrm>
            <a:off x="6000676" y="1151580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6053002" y="130558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3491007"/>
              </p:ext>
            </p:extLst>
          </p:nvPr>
        </p:nvGraphicFramePr>
        <p:xfrm>
          <a:off x="9488422" y="851115"/>
          <a:ext cx="2637675" cy="560186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보기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미 설정 시 안내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API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생성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그래프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미설정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Gate, Gate Job Type, OTR, 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따른 프로세스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lang="ko-KR" altLang="en-US" sz="800" baseline="0" dirty="0" smtClean="0">
                          <a:effectLst/>
                        </a:rPr>
                        <a:t>현재 프로세스 상 작업에 대한 생산성 변화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Node, Arcs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스위치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268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78" name="타원 277"/>
          <p:cNvSpPr/>
          <p:nvPr/>
        </p:nvSpPr>
        <p:spPr>
          <a:xfrm>
            <a:off x="7215170" y="19491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358765" y="23635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2" name="타원 281"/>
          <p:cNvSpPr/>
          <p:nvPr/>
        </p:nvSpPr>
        <p:spPr>
          <a:xfrm>
            <a:off x="3701514" y="239401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4" name="타원 283"/>
          <p:cNvSpPr/>
          <p:nvPr/>
        </p:nvSpPr>
        <p:spPr>
          <a:xfrm>
            <a:off x="2776517" y="411217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5" name="타원 284"/>
          <p:cNvSpPr/>
          <p:nvPr/>
        </p:nvSpPr>
        <p:spPr>
          <a:xfrm>
            <a:off x="3836421" y="411217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직사각형 285"/>
          <p:cNvSpPr/>
          <p:nvPr/>
        </p:nvSpPr>
        <p:spPr>
          <a:xfrm>
            <a:off x="3176181" y="323106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직사각형 286"/>
          <p:cNvSpPr/>
          <p:nvPr/>
        </p:nvSpPr>
        <p:spPr>
          <a:xfrm>
            <a:off x="3731206" y="323106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직사각형 287"/>
          <p:cNvSpPr/>
          <p:nvPr/>
        </p:nvSpPr>
        <p:spPr>
          <a:xfrm>
            <a:off x="4254369" y="323106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직사각형 288"/>
          <p:cNvSpPr/>
          <p:nvPr/>
        </p:nvSpPr>
        <p:spPr>
          <a:xfrm>
            <a:off x="3618295" y="242833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0" name="직사각형 289"/>
          <p:cNvSpPr/>
          <p:nvPr/>
        </p:nvSpPr>
        <p:spPr>
          <a:xfrm>
            <a:off x="3185355" y="322577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1" name="직사각형 290"/>
          <p:cNvSpPr/>
          <p:nvPr/>
        </p:nvSpPr>
        <p:spPr>
          <a:xfrm>
            <a:off x="3733995" y="322577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2" name="직사각형 291"/>
          <p:cNvSpPr/>
          <p:nvPr/>
        </p:nvSpPr>
        <p:spPr>
          <a:xfrm>
            <a:off x="4260188" y="321815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2729630" y="414376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3788810" y="414376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95" name="구부러진 연결선 294"/>
          <p:cNvCxnSpPr>
            <a:stCxn id="282" idx="4"/>
            <a:endCxn id="286" idx="0"/>
          </p:cNvCxnSpPr>
          <p:nvPr/>
        </p:nvCxnSpPr>
        <p:spPr>
          <a:xfrm rot="5400000">
            <a:off x="3305709" y="2709257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구부러진 연결선 295"/>
          <p:cNvCxnSpPr>
            <a:stCxn id="282" idx="4"/>
            <a:endCxn id="287" idx="0"/>
          </p:cNvCxnSpPr>
          <p:nvPr/>
        </p:nvCxnSpPr>
        <p:spPr>
          <a:xfrm rot="16200000" flipH="1">
            <a:off x="3583221" y="2890309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구부러진 연결선 296"/>
          <p:cNvCxnSpPr>
            <a:stCxn id="282" idx="4"/>
            <a:endCxn id="292" idx="0"/>
          </p:cNvCxnSpPr>
          <p:nvPr/>
        </p:nvCxnSpPr>
        <p:spPr>
          <a:xfrm rot="16200000" flipH="1">
            <a:off x="3855647" y="2617882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구부러진 연결선 297"/>
          <p:cNvCxnSpPr>
            <a:stCxn id="286" idx="2"/>
            <a:endCxn id="284" idx="0"/>
          </p:cNvCxnSpPr>
          <p:nvPr/>
        </p:nvCxnSpPr>
        <p:spPr>
          <a:xfrm rot="5400000">
            <a:off x="2777244" y="3520470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구부러진 연결선 298"/>
          <p:cNvCxnSpPr>
            <a:stCxn id="286" idx="2"/>
            <a:endCxn id="285" idx="0"/>
          </p:cNvCxnSpPr>
          <p:nvPr/>
        </p:nvCxnSpPr>
        <p:spPr>
          <a:xfrm rot="16200000" flipH="1">
            <a:off x="3307196" y="3456950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구부러진 연결선 299"/>
          <p:cNvCxnSpPr>
            <a:stCxn id="286" idx="2"/>
            <a:endCxn id="317" idx="0"/>
          </p:cNvCxnSpPr>
          <p:nvPr/>
        </p:nvCxnSpPr>
        <p:spPr>
          <a:xfrm rot="16200000" flipH="1">
            <a:off x="3829030" y="2935116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구부러진 연결선 305"/>
          <p:cNvCxnSpPr>
            <a:stCxn id="287" idx="2"/>
            <a:endCxn id="285" idx="0"/>
          </p:cNvCxnSpPr>
          <p:nvPr/>
        </p:nvCxnSpPr>
        <p:spPr>
          <a:xfrm rot="16200000" flipH="1">
            <a:off x="3584708" y="3734462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구부러진 연결선 306"/>
          <p:cNvCxnSpPr>
            <a:stCxn id="287" idx="2"/>
            <a:endCxn id="317" idx="0"/>
          </p:cNvCxnSpPr>
          <p:nvPr/>
        </p:nvCxnSpPr>
        <p:spPr>
          <a:xfrm rot="16200000" flipH="1">
            <a:off x="4106542" y="3212628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구부러진 연결선 307"/>
          <p:cNvCxnSpPr>
            <a:stCxn id="288" idx="2"/>
            <a:endCxn id="285" idx="0"/>
          </p:cNvCxnSpPr>
          <p:nvPr/>
        </p:nvCxnSpPr>
        <p:spPr>
          <a:xfrm rot="5400000">
            <a:off x="3846290" y="3511328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9" name="TextBox 308"/>
          <p:cNvSpPr txBox="1"/>
          <p:nvPr/>
        </p:nvSpPr>
        <p:spPr>
          <a:xfrm>
            <a:off x="2791169" y="347664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10" name="TextBox 309"/>
          <p:cNvSpPr txBox="1"/>
          <p:nvPr/>
        </p:nvSpPr>
        <p:spPr>
          <a:xfrm>
            <a:off x="3172253" y="35495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11" name="직사각형 310"/>
          <p:cNvSpPr/>
          <p:nvPr/>
        </p:nvSpPr>
        <p:spPr>
          <a:xfrm>
            <a:off x="4810629" y="323106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직사각형 311"/>
          <p:cNvSpPr/>
          <p:nvPr/>
        </p:nvSpPr>
        <p:spPr>
          <a:xfrm>
            <a:off x="4816448" y="321815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13" name="직사각형 312"/>
          <p:cNvSpPr/>
          <p:nvPr/>
        </p:nvSpPr>
        <p:spPr>
          <a:xfrm>
            <a:off x="5382129" y="323106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5387948" y="321815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315" name="구부러진 연결선 314"/>
          <p:cNvCxnSpPr>
            <a:stCxn id="346" idx="4"/>
            <a:endCxn id="311" idx="0"/>
          </p:cNvCxnSpPr>
          <p:nvPr/>
        </p:nvCxnSpPr>
        <p:spPr>
          <a:xfrm rot="16200000" flipH="1">
            <a:off x="4694432" y="2922097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구부러진 연결선 315"/>
          <p:cNvCxnSpPr>
            <a:stCxn id="346" idx="4"/>
            <a:endCxn id="314" idx="0"/>
          </p:cNvCxnSpPr>
          <p:nvPr/>
        </p:nvCxnSpPr>
        <p:spPr>
          <a:xfrm rot="16200000" flipH="1">
            <a:off x="4991027" y="2625502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" name="타원 316"/>
          <p:cNvSpPr/>
          <p:nvPr/>
        </p:nvSpPr>
        <p:spPr>
          <a:xfrm>
            <a:off x="4880089" y="411217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8" name="타원 317"/>
          <p:cNvSpPr/>
          <p:nvPr/>
        </p:nvSpPr>
        <p:spPr>
          <a:xfrm>
            <a:off x="5863793" y="411217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9" name="직사각형 318"/>
          <p:cNvSpPr/>
          <p:nvPr/>
        </p:nvSpPr>
        <p:spPr>
          <a:xfrm>
            <a:off x="4833202" y="414376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20" name="직사각형 319"/>
          <p:cNvSpPr/>
          <p:nvPr/>
        </p:nvSpPr>
        <p:spPr>
          <a:xfrm>
            <a:off x="5816182" y="414376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321" name="구부러진 연결선 320"/>
          <p:cNvCxnSpPr>
            <a:stCxn id="287" idx="2"/>
            <a:endCxn id="284" idx="0"/>
          </p:cNvCxnSpPr>
          <p:nvPr/>
        </p:nvCxnSpPr>
        <p:spPr>
          <a:xfrm rot="5400000">
            <a:off x="3054757" y="3242958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구부러진 연결선 321"/>
          <p:cNvCxnSpPr>
            <a:stCxn id="288" idx="2"/>
            <a:endCxn id="317" idx="0"/>
          </p:cNvCxnSpPr>
          <p:nvPr/>
        </p:nvCxnSpPr>
        <p:spPr>
          <a:xfrm rot="16200000" flipH="1">
            <a:off x="4368124" y="3474210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구부러진 연결선 322"/>
          <p:cNvCxnSpPr>
            <a:stCxn id="288" idx="2"/>
            <a:endCxn id="318" idx="0"/>
          </p:cNvCxnSpPr>
          <p:nvPr/>
        </p:nvCxnSpPr>
        <p:spPr>
          <a:xfrm rot="16200000" flipH="1">
            <a:off x="4859976" y="2982358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구부러진 연결선 323"/>
          <p:cNvCxnSpPr>
            <a:stCxn id="311" idx="2"/>
            <a:endCxn id="317" idx="0"/>
          </p:cNvCxnSpPr>
          <p:nvPr/>
        </p:nvCxnSpPr>
        <p:spPr>
          <a:xfrm rot="16200000" flipH="1">
            <a:off x="4646254" y="3752340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구부러진 연결선 327"/>
          <p:cNvCxnSpPr>
            <a:stCxn id="311" idx="2"/>
            <a:endCxn id="284" idx="0"/>
          </p:cNvCxnSpPr>
          <p:nvPr/>
        </p:nvCxnSpPr>
        <p:spPr>
          <a:xfrm rot="5400000">
            <a:off x="3594468" y="2703246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구부러진 연결선 328"/>
          <p:cNvCxnSpPr>
            <a:stCxn id="313" idx="2"/>
            <a:endCxn id="318" idx="0"/>
          </p:cNvCxnSpPr>
          <p:nvPr/>
        </p:nvCxnSpPr>
        <p:spPr>
          <a:xfrm rot="16200000" flipH="1">
            <a:off x="5423856" y="3546238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TextBox 329"/>
          <p:cNvSpPr txBox="1"/>
          <p:nvPr/>
        </p:nvSpPr>
        <p:spPr>
          <a:xfrm>
            <a:off x="2996327" y="284864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1" name="TextBox 330"/>
          <p:cNvSpPr txBox="1"/>
          <p:nvPr/>
        </p:nvSpPr>
        <p:spPr>
          <a:xfrm>
            <a:off x="3638195" y="287968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2" name="TextBox 331"/>
          <p:cNvSpPr txBox="1"/>
          <p:nvPr/>
        </p:nvSpPr>
        <p:spPr>
          <a:xfrm>
            <a:off x="4079235" y="285264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3" name="TextBox 332"/>
          <p:cNvSpPr txBox="1"/>
          <p:nvPr/>
        </p:nvSpPr>
        <p:spPr>
          <a:xfrm>
            <a:off x="4416601" y="28564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4" name="TextBox 333"/>
          <p:cNvSpPr txBox="1"/>
          <p:nvPr/>
        </p:nvSpPr>
        <p:spPr>
          <a:xfrm>
            <a:off x="5008296" y="279092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5" name="TextBox 334"/>
          <p:cNvSpPr txBox="1"/>
          <p:nvPr/>
        </p:nvSpPr>
        <p:spPr>
          <a:xfrm>
            <a:off x="3385119" y="340232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6" name="TextBox 335"/>
          <p:cNvSpPr txBox="1"/>
          <p:nvPr/>
        </p:nvSpPr>
        <p:spPr>
          <a:xfrm>
            <a:off x="3637167" y="35664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7" name="TextBox 336"/>
          <p:cNvSpPr txBox="1"/>
          <p:nvPr/>
        </p:nvSpPr>
        <p:spPr>
          <a:xfrm>
            <a:off x="3027522" y="387164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8" name="TextBox 337"/>
          <p:cNvSpPr txBox="1"/>
          <p:nvPr/>
        </p:nvSpPr>
        <p:spPr>
          <a:xfrm>
            <a:off x="3471023" y="385579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9" name="TextBox 338"/>
          <p:cNvSpPr txBox="1"/>
          <p:nvPr/>
        </p:nvSpPr>
        <p:spPr>
          <a:xfrm>
            <a:off x="3973594" y="381938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0" name="TextBox 339"/>
          <p:cNvSpPr txBox="1"/>
          <p:nvPr/>
        </p:nvSpPr>
        <p:spPr>
          <a:xfrm>
            <a:off x="4369781" y="385579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4072237" y="343607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5389881" y="380390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5892706" y="377541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4" name="TextBox 343"/>
          <p:cNvSpPr txBox="1"/>
          <p:nvPr/>
        </p:nvSpPr>
        <p:spPr>
          <a:xfrm>
            <a:off x="4916959" y="375364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4559538" y="341043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6" name="타원 345"/>
          <p:cNvSpPr/>
          <p:nvPr/>
        </p:nvSpPr>
        <p:spPr>
          <a:xfrm>
            <a:off x="4844514" y="239401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7" name="직사각형 346"/>
          <p:cNvSpPr/>
          <p:nvPr/>
        </p:nvSpPr>
        <p:spPr>
          <a:xfrm>
            <a:off x="4761295" y="242833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348" name="구부러진 연결선 347"/>
          <p:cNvCxnSpPr>
            <a:stCxn id="346" idx="4"/>
            <a:endCxn id="292" idx="0"/>
          </p:cNvCxnSpPr>
          <p:nvPr/>
        </p:nvCxnSpPr>
        <p:spPr>
          <a:xfrm rot="5400000">
            <a:off x="4427148" y="2674784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9" name="TextBox 348"/>
          <p:cNvSpPr txBox="1"/>
          <p:nvPr/>
        </p:nvSpPr>
        <p:spPr>
          <a:xfrm>
            <a:off x="4753352" y="287973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graphicFrame>
        <p:nvGraphicFramePr>
          <p:cNvPr id="350" name="표 3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6257706"/>
              </p:ext>
            </p:extLst>
          </p:nvPr>
        </p:nvGraphicFramePr>
        <p:xfrm>
          <a:off x="281896" y="4533028"/>
          <a:ext cx="8821820" cy="915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8940"/>
                <a:gridCol w="1165911"/>
                <a:gridCol w="1165911"/>
                <a:gridCol w="737294"/>
                <a:gridCol w="737294"/>
                <a:gridCol w="737294"/>
                <a:gridCol w="737294"/>
                <a:gridCol w="737294"/>
                <a:gridCol w="737294"/>
                <a:gridCol w="737294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OTR03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Gate02-&gt;OTR03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OTR03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Gate02-&gt;OTR04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OTR04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51" name="타원 350"/>
          <p:cNvSpPr/>
          <p:nvPr/>
        </p:nvSpPr>
        <p:spPr>
          <a:xfrm>
            <a:off x="320947" y="44778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352" name="직선 연결선 351"/>
          <p:cNvCxnSpPr/>
          <p:nvPr/>
        </p:nvCxnSpPr>
        <p:spPr>
          <a:xfrm flipH="1">
            <a:off x="217462" y="5509262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7" name="직사각형 356"/>
          <p:cNvSpPr/>
          <p:nvPr/>
        </p:nvSpPr>
        <p:spPr>
          <a:xfrm>
            <a:off x="300875" y="5609068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59" name="타원 358"/>
          <p:cNvSpPr/>
          <p:nvPr/>
        </p:nvSpPr>
        <p:spPr>
          <a:xfrm>
            <a:off x="322224" y="57140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70" name="직사각형 369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pSp>
        <p:nvGrpSpPr>
          <p:cNvPr id="189" name="그룹 188"/>
          <p:cNvGrpSpPr/>
          <p:nvPr/>
        </p:nvGrpSpPr>
        <p:grpSpPr>
          <a:xfrm>
            <a:off x="8343923" y="5642680"/>
            <a:ext cx="176236" cy="109230"/>
            <a:chOff x="10267821" y="1988701"/>
            <a:chExt cx="616666" cy="328629"/>
          </a:xfrm>
        </p:grpSpPr>
        <p:sp>
          <p:nvSpPr>
            <p:cNvPr id="190" name="모서리가 둥근 직사각형 189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1" name="타원 190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2" name="TextBox 191"/>
          <p:cNvSpPr txBox="1"/>
          <p:nvPr/>
        </p:nvSpPr>
        <p:spPr>
          <a:xfrm>
            <a:off x="8510271" y="5602129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193" name="TextBox 192"/>
          <p:cNvSpPr txBox="1"/>
          <p:nvPr/>
        </p:nvSpPr>
        <p:spPr>
          <a:xfrm>
            <a:off x="7968508" y="5598297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514888" y="598838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직사각형 194"/>
          <p:cNvSpPr/>
          <p:nvPr/>
        </p:nvSpPr>
        <p:spPr>
          <a:xfrm>
            <a:off x="558310" y="613374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Gate</a:t>
            </a: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0523" y="5985229"/>
            <a:ext cx="1116579" cy="539803"/>
          </a:xfrm>
          <a:prstGeom prst="rect">
            <a:avLst/>
          </a:prstGeom>
        </p:spPr>
      </p:pic>
      <p:sp>
        <p:nvSpPr>
          <p:cNvPr id="197" name="직사각형 196"/>
          <p:cNvSpPr/>
          <p:nvPr/>
        </p:nvSpPr>
        <p:spPr>
          <a:xfrm>
            <a:off x="1373621" y="58958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8" name="그림 1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4862" y="5979477"/>
            <a:ext cx="1227743" cy="593545"/>
          </a:xfrm>
          <a:prstGeom prst="rect">
            <a:avLst/>
          </a:prstGeom>
        </p:spPr>
      </p:pic>
      <p:sp>
        <p:nvSpPr>
          <p:cNvPr id="199" name="직사각형 198"/>
          <p:cNvSpPr/>
          <p:nvPr/>
        </p:nvSpPr>
        <p:spPr>
          <a:xfrm>
            <a:off x="2637960" y="589014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0" name="그림 19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9201" y="5960503"/>
            <a:ext cx="1227743" cy="593545"/>
          </a:xfrm>
          <a:prstGeom prst="rect">
            <a:avLst/>
          </a:prstGeom>
        </p:spPr>
      </p:pic>
      <p:sp>
        <p:nvSpPr>
          <p:cNvPr id="201" name="직사각형 200"/>
          <p:cNvSpPr/>
          <p:nvPr/>
        </p:nvSpPr>
        <p:spPr>
          <a:xfrm>
            <a:off x="3902299" y="58711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83540" y="5954751"/>
            <a:ext cx="1227743" cy="593545"/>
          </a:xfrm>
          <a:prstGeom prst="rect">
            <a:avLst/>
          </a:prstGeom>
        </p:spPr>
      </p:pic>
      <p:sp>
        <p:nvSpPr>
          <p:cNvPr id="203" name="직사각형 202"/>
          <p:cNvSpPr/>
          <p:nvPr/>
        </p:nvSpPr>
        <p:spPr>
          <a:xfrm>
            <a:off x="5166638" y="586542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8" name="타원 207"/>
          <p:cNvSpPr/>
          <p:nvPr/>
        </p:nvSpPr>
        <p:spPr>
          <a:xfrm>
            <a:off x="7898212" y="55199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20069801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6" name="직사각형 395"/>
          <p:cNvSpPr/>
          <p:nvPr/>
        </p:nvSpPr>
        <p:spPr>
          <a:xfrm>
            <a:off x="6000676" y="1151580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6053002" y="130558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9149010"/>
              </p:ext>
            </p:extLst>
          </p:nvPr>
        </p:nvGraphicFramePr>
        <p:xfrm>
          <a:off x="9488422" y="851115"/>
          <a:ext cx="2637675" cy="500598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Node, Arcs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스위치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Default Value : Node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프로세스상 작업에 대한 생산성 변화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Equipment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In/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Gagt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Out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268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78" name="타원 277"/>
          <p:cNvSpPr/>
          <p:nvPr/>
        </p:nvSpPr>
        <p:spPr>
          <a:xfrm>
            <a:off x="212229" y="22651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57" name="직사각형 356"/>
          <p:cNvSpPr/>
          <p:nvPr/>
        </p:nvSpPr>
        <p:spPr>
          <a:xfrm>
            <a:off x="300875" y="2371606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70" name="직사각형 369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626051" y="274731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669473" y="289267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Gate</a:t>
            </a:r>
          </a:p>
        </p:txBody>
      </p:sp>
      <p:pic>
        <p:nvPicPr>
          <p:cNvPr id="131" name="그림 1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01686" y="2744159"/>
            <a:ext cx="1116579" cy="539803"/>
          </a:xfrm>
          <a:prstGeom prst="rect">
            <a:avLst/>
          </a:prstGeom>
        </p:spPr>
      </p:pic>
      <p:sp>
        <p:nvSpPr>
          <p:cNvPr id="132" name="직사각형 131"/>
          <p:cNvSpPr/>
          <p:nvPr/>
        </p:nvSpPr>
        <p:spPr>
          <a:xfrm>
            <a:off x="1484784" y="265482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3" name="그림 1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66025" y="2738407"/>
            <a:ext cx="1227743" cy="593545"/>
          </a:xfrm>
          <a:prstGeom prst="rect">
            <a:avLst/>
          </a:prstGeom>
        </p:spPr>
      </p:pic>
      <p:sp>
        <p:nvSpPr>
          <p:cNvPr id="134" name="직사각형 133"/>
          <p:cNvSpPr/>
          <p:nvPr/>
        </p:nvSpPr>
        <p:spPr>
          <a:xfrm>
            <a:off x="2749123" y="264907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6" name="그림 1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30364" y="2719433"/>
            <a:ext cx="1227743" cy="593545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4013462" y="263010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 /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8" name="그림 1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94703" y="2713681"/>
            <a:ext cx="1227743" cy="593545"/>
          </a:xfrm>
          <a:prstGeom prst="rect">
            <a:avLst/>
          </a:prstGeom>
        </p:spPr>
      </p:pic>
      <p:sp>
        <p:nvSpPr>
          <p:cNvPr id="140" name="직사각형 139"/>
          <p:cNvSpPr/>
          <p:nvPr/>
        </p:nvSpPr>
        <p:spPr>
          <a:xfrm>
            <a:off x="5277801" y="262435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619593" y="4233567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직사각형 145"/>
          <p:cNvSpPr/>
          <p:nvPr/>
        </p:nvSpPr>
        <p:spPr>
          <a:xfrm>
            <a:off x="663015" y="437893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5228" y="4255126"/>
            <a:ext cx="1227743" cy="593545"/>
          </a:xfrm>
          <a:prstGeom prst="rect">
            <a:avLst/>
          </a:prstGeom>
        </p:spPr>
      </p:pic>
      <p:sp>
        <p:nvSpPr>
          <p:cNvPr id="150" name="직사각형 149"/>
          <p:cNvSpPr/>
          <p:nvPr/>
        </p:nvSpPr>
        <p:spPr>
          <a:xfrm>
            <a:off x="1478326" y="416579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YC01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59567" y="4249374"/>
            <a:ext cx="1227743" cy="5935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3906" y="4230400"/>
            <a:ext cx="1227743" cy="593545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8245" y="4224648"/>
            <a:ext cx="1227743" cy="593545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1771" y="4213496"/>
            <a:ext cx="1227743" cy="593545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06110" y="4207744"/>
            <a:ext cx="1227743" cy="593545"/>
          </a:xfrm>
          <a:prstGeom prst="rect">
            <a:avLst/>
          </a:prstGeom>
        </p:spPr>
      </p:pic>
      <p:sp>
        <p:nvSpPr>
          <p:cNvPr id="161" name="모서리가 둥근 직사각형 160"/>
          <p:cNvSpPr/>
          <p:nvPr/>
        </p:nvSpPr>
        <p:spPr>
          <a:xfrm>
            <a:off x="619593" y="3461195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직사각형 161"/>
          <p:cNvSpPr/>
          <p:nvPr/>
        </p:nvSpPr>
        <p:spPr>
          <a:xfrm>
            <a:off x="663015" y="3606558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OTR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63" name="그림 16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5228" y="3458040"/>
            <a:ext cx="1116579" cy="539803"/>
          </a:xfrm>
          <a:prstGeom prst="rect">
            <a:avLst/>
          </a:prstGeom>
        </p:spPr>
      </p:pic>
      <p:sp>
        <p:nvSpPr>
          <p:cNvPr id="164" name="직사각형 163"/>
          <p:cNvSpPr/>
          <p:nvPr/>
        </p:nvSpPr>
        <p:spPr>
          <a:xfrm>
            <a:off x="1478326" y="336871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Gate In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59567" y="3452288"/>
            <a:ext cx="1227743" cy="593545"/>
          </a:xfrm>
          <a:prstGeom prst="rect">
            <a:avLst/>
          </a:prstGeom>
        </p:spPr>
      </p:pic>
      <p:sp>
        <p:nvSpPr>
          <p:cNvPr id="166" name="직사각형 165"/>
          <p:cNvSpPr/>
          <p:nvPr/>
        </p:nvSpPr>
        <p:spPr>
          <a:xfrm>
            <a:off x="2742665" y="336295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r>
              <a:rPr lang="en-US" altLang="ko-KR" sz="6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/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1" name="그림 1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3906" y="3433314"/>
            <a:ext cx="1227743" cy="593545"/>
          </a:xfrm>
          <a:prstGeom prst="rect">
            <a:avLst/>
          </a:prstGeom>
        </p:spPr>
      </p:pic>
      <p:sp>
        <p:nvSpPr>
          <p:cNvPr id="194" name="직사각형 193"/>
          <p:cNvSpPr/>
          <p:nvPr/>
        </p:nvSpPr>
        <p:spPr>
          <a:xfrm>
            <a:off x="4007004" y="334398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r>
              <a:rPr lang="en-US" altLang="ko-KR" sz="6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/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5" name="그림 1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8245" y="3427562"/>
            <a:ext cx="1227743" cy="593545"/>
          </a:xfrm>
          <a:prstGeom prst="rect">
            <a:avLst/>
          </a:prstGeom>
        </p:spPr>
      </p:pic>
      <p:sp>
        <p:nvSpPr>
          <p:cNvPr id="196" name="직사각형 195"/>
          <p:cNvSpPr/>
          <p:nvPr/>
        </p:nvSpPr>
        <p:spPr>
          <a:xfrm>
            <a:off x="5271343" y="333823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r>
              <a:rPr lang="en-US" altLang="ko-KR" sz="6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/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1771" y="3416410"/>
            <a:ext cx="1227743" cy="593545"/>
          </a:xfrm>
          <a:prstGeom prst="rect">
            <a:avLst/>
          </a:prstGeom>
        </p:spPr>
      </p:pic>
      <p:sp>
        <p:nvSpPr>
          <p:cNvPr id="198" name="직사각형 197"/>
          <p:cNvSpPr/>
          <p:nvPr/>
        </p:nvSpPr>
        <p:spPr>
          <a:xfrm>
            <a:off x="6524869" y="332708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OTR03 /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9" name="그림 19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06110" y="3410658"/>
            <a:ext cx="1227743" cy="593545"/>
          </a:xfrm>
          <a:prstGeom prst="rect">
            <a:avLst/>
          </a:prstGeom>
        </p:spPr>
      </p:pic>
      <p:sp>
        <p:nvSpPr>
          <p:cNvPr id="200" name="직사각형 199"/>
          <p:cNvSpPr/>
          <p:nvPr/>
        </p:nvSpPr>
        <p:spPr>
          <a:xfrm>
            <a:off x="7789208" y="332132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OTR03 /</a:t>
            </a:r>
            <a:r>
              <a:rPr lang="en-US" altLang="ko-KR" sz="6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225" name="그룹 224"/>
          <p:cNvGrpSpPr/>
          <p:nvPr/>
        </p:nvGrpSpPr>
        <p:grpSpPr>
          <a:xfrm>
            <a:off x="8468327" y="2364071"/>
            <a:ext cx="176236" cy="109230"/>
            <a:chOff x="10267821" y="1988701"/>
            <a:chExt cx="616666" cy="328629"/>
          </a:xfrm>
        </p:grpSpPr>
        <p:sp>
          <p:nvSpPr>
            <p:cNvPr id="229" name="모서리가 둥근 직사각형 228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타원 236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7" name="TextBox 246"/>
          <p:cNvSpPr txBox="1"/>
          <p:nvPr/>
        </p:nvSpPr>
        <p:spPr>
          <a:xfrm>
            <a:off x="8634675" y="2323520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248" name="TextBox 247"/>
          <p:cNvSpPr txBox="1"/>
          <p:nvPr/>
        </p:nvSpPr>
        <p:spPr>
          <a:xfrm>
            <a:off x="8092912" y="2319688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  <p:sp>
        <p:nvSpPr>
          <p:cNvPr id="249" name="타원 248"/>
          <p:cNvSpPr/>
          <p:nvPr/>
        </p:nvSpPr>
        <p:spPr>
          <a:xfrm>
            <a:off x="7951778" y="23003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7" name="직사각형 166"/>
          <p:cNvSpPr/>
          <p:nvPr/>
        </p:nvSpPr>
        <p:spPr>
          <a:xfrm>
            <a:off x="2742664" y="414875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YC01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68" name="직사각형 167"/>
          <p:cNvSpPr/>
          <p:nvPr/>
        </p:nvSpPr>
        <p:spPr>
          <a:xfrm>
            <a:off x="4032786" y="41422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YC02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69" name="직사각형 168"/>
          <p:cNvSpPr/>
          <p:nvPr/>
        </p:nvSpPr>
        <p:spPr>
          <a:xfrm>
            <a:off x="5141293" y="414641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YC02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70" name="직사각형 169"/>
          <p:cNvSpPr/>
          <p:nvPr/>
        </p:nvSpPr>
        <p:spPr>
          <a:xfrm>
            <a:off x="7715280" y="409718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YC03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72" name="직사각형 171"/>
          <p:cNvSpPr/>
          <p:nvPr/>
        </p:nvSpPr>
        <p:spPr>
          <a:xfrm>
            <a:off x="6506203" y="411429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YC03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355607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6" name="직사각형 395"/>
          <p:cNvSpPr/>
          <p:nvPr/>
        </p:nvSpPr>
        <p:spPr>
          <a:xfrm>
            <a:off x="6000676" y="1151580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6053002" y="130558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3337727"/>
              </p:ext>
            </p:extLst>
          </p:nvPr>
        </p:nvGraphicFramePr>
        <p:xfrm>
          <a:off x="9488422" y="851115"/>
          <a:ext cx="2637675" cy="486730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Node, Arcs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스위치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Arcs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프로세스상 작업에 대한 생산성 변화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268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78" name="타원 277"/>
          <p:cNvSpPr/>
          <p:nvPr/>
        </p:nvSpPr>
        <p:spPr>
          <a:xfrm>
            <a:off x="7923750" y="22612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57" name="직사각형 356"/>
          <p:cNvSpPr/>
          <p:nvPr/>
        </p:nvSpPr>
        <p:spPr>
          <a:xfrm>
            <a:off x="300875" y="2371606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358" name="직선 연결선 357"/>
          <p:cNvCxnSpPr/>
          <p:nvPr/>
        </p:nvCxnSpPr>
        <p:spPr>
          <a:xfrm flipH="1">
            <a:off x="348687" y="3988167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0" name="직사각형 369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626051" y="274731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669473" y="289267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Gate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OTR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31" name="그림 1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01686" y="2744159"/>
            <a:ext cx="1116579" cy="539803"/>
          </a:xfrm>
          <a:prstGeom prst="rect">
            <a:avLst/>
          </a:prstGeom>
        </p:spPr>
      </p:pic>
      <p:sp>
        <p:nvSpPr>
          <p:cNvPr id="132" name="직사각형 131"/>
          <p:cNvSpPr/>
          <p:nvPr/>
        </p:nvSpPr>
        <p:spPr>
          <a:xfrm>
            <a:off x="1484784" y="265482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3" name="그림 1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66025" y="2738407"/>
            <a:ext cx="1227743" cy="593545"/>
          </a:xfrm>
          <a:prstGeom prst="rect">
            <a:avLst/>
          </a:prstGeom>
        </p:spPr>
      </p:pic>
      <p:sp>
        <p:nvSpPr>
          <p:cNvPr id="134" name="직사각형 133"/>
          <p:cNvSpPr/>
          <p:nvPr/>
        </p:nvSpPr>
        <p:spPr>
          <a:xfrm>
            <a:off x="2749123" y="264907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6" name="그림 1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30364" y="2719433"/>
            <a:ext cx="1227743" cy="593545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4013462" y="263010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8" name="그림 1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94703" y="2713681"/>
            <a:ext cx="1227743" cy="593545"/>
          </a:xfrm>
          <a:prstGeom prst="rect">
            <a:avLst/>
          </a:prstGeom>
        </p:spPr>
      </p:pic>
      <p:sp>
        <p:nvSpPr>
          <p:cNvPr id="140" name="직사각형 139"/>
          <p:cNvSpPr/>
          <p:nvPr/>
        </p:nvSpPr>
        <p:spPr>
          <a:xfrm>
            <a:off x="5277801" y="262435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41" name="그림 1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8229" y="2702529"/>
            <a:ext cx="1227743" cy="593545"/>
          </a:xfrm>
          <a:prstGeom prst="rect">
            <a:avLst/>
          </a:prstGeom>
        </p:spPr>
      </p:pic>
      <p:sp>
        <p:nvSpPr>
          <p:cNvPr id="142" name="직사각형 141"/>
          <p:cNvSpPr/>
          <p:nvPr/>
        </p:nvSpPr>
        <p:spPr>
          <a:xfrm>
            <a:off x="6531327" y="26131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43" name="그림 1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2568" y="2696777"/>
            <a:ext cx="1227743" cy="593545"/>
          </a:xfrm>
          <a:prstGeom prst="rect">
            <a:avLst/>
          </a:prstGeom>
        </p:spPr>
      </p:pic>
      <p:sp>
        <p:nvSpPr>
          <p:cNvPr id="144" name="직사각형 143"/>
          <p:cNvSpPr/>
          <p:nvPr/>
        </p:nvSpPr>
        <p:spPr>
          <a:xfrm>
            <a:off x="7795666" y="260744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OTR05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619593" y="4233567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직사각형 145"/>
          <p:cNvSpPr/>
          <p:nvPr/>
        </p:nvSpPr>
        <p:spPr>
          <a:xfrm>
            <a:off x="663015" y="437893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OTR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5228" y="4255126"/>
            <a:ext cx="1227743" cy="593545"/>
          </a:xfrm>
          <a:prstGeom prst="rect">
            <a:avLst/>
          </a:prstGeom>
        </p:spPr>
      </p:pic>
      <p:sp>
        <p:nvSpPr>
          <p:cNvPr id="150" name="직사각형 149"/>
          <p:cNvSpPr/>
          <p:nvPr/>
        </p:nvSpPr>
        <p:spPr>
          <a:xfrm>
            <a:off x="1478326" y="416579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59567" y="4249374"/>
            <a:ext cx="1227743" cy="593545"/>
          </a:xfrm>
          <a:prstGeom prst="rect">
            <a:avLst/>
          </a:prstGeom>
        </p:spPr>
      </p:pic>
      <p:sp>
        <p:nvSpPr>
          <p:cNvPr id="152" name="직사각형 151"/>
          <p:cNvSpPr/>
          <p:nvPr/>
        </p:nvSpPr>
        <p:spPr>
          <a:xfrm>
            <a:off x="2742665" y="416004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3906" y="4230400"/>
            <a:ext cx="1227743" cy="593545"/>
          </a:xfrm>
          <a:prstGeom prst="rect">
            <a:avLst/>
          </a:prstGeom>
        </p:spPr>
      </p:pic>
      <p:sp>
        <p:nvSpPr>
          <p:cNvPr id="154" name="직사각형 153"/>
          <p:cNvSpPr/>
          <p:nvPr/>
        </p:nvSpPr>
        <p:spPr>
          <a:xfrm>
            <a:off x="4007004" y="414107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5" name="그림 15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8245" y="4224648"/>
            <a:ext cx="1227743" cy="593545"/>
          </a:xfrm>
          <a:prstGeom prst="rect">
            <a:avLst/>
          </a:prstGeom>
        </p:spPr>
      </p:pic>
      <p:sp>
        <p:nvSpPr>
          <p:cNvPr id="156" name="직사각형 155"/>
          <p:cNvSpPr/>
          <p:nvPr/>
        </p:nvSpPr>
        <p:spPr>
          <a:xfrm>
            <a:off x="5271343" y="413531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7" name="그림 15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1771" y="4213496"/>
            <a:ext cx="1227743" cy="593545"/>
          </a:xfrm>
          <a:prstGeom prst="rect">
            <a:avLst/>
          </a:prstGeom>
        </p:spPr>
      </p:pic>
      <p:sp>
        <p:nvSpPr>
          <p:cNvPr id="158" name="직사각형 157"/>
          <p:cNvSpPr/>
          <p:nvPr/>
        </p:nvSpPr>
        <p:spPr>
          <a:xfrm>
            <a:off x="6524869" y="412416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06110" y="4207744"/>
            <a:ext cx="1227743" cy="593545"/>
          </a:xfrm>
          <a:prstGeom prst="rect">
            <a:avLst/>
          </a:prstGeom>
        </p:spPr>
      </p:pic>
      <p:sp>
        <p:nvSpPr>
          <p:cNvPr id="160" name="직사각형 159"/>
          <p:cNvSpPr/>
          <p:nvPr/>
        </p:nvSpPr>
        <p:spPr>
          <a:xfrm>
            <a:off x="7789208" y="411841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61" name="모서리가 둥근 직사각형 160"/>
          <p:cNvSpPr/>
          <p:nvPr/>
        </p:nvSpPr>
        <p:spPr>
          <a:xfrm>
            <a:off x="619593" y="3370577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직사각형 161"/>
          <p:cNvSpPr/>
          <p:nvPr/>
        </p:nvSpPr>
        <p:spPr>
          <a:xfrm>
            <a:off x="663015" y="351594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Gate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↑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OTR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63" name="그림 16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5228" y="3367422"/>
            <a:ext cx="1116579" cy="539803"/>
          </a:xfrm>
          <a:prstGeom prst="rect">
            <a:avLst/>
          </a:prstGeom>
        </p:spPr>
      </p:pic>
      <p:sp>
        <p:nvSpPr>
          <p:cNvPr id="164" name="직사각형 163"/>
          <p:cNvSpPr/>
          <p:nvPr/>
        </p:nvSpPr>
        <p:spPr>
          <a:xfrm>
            <a:off x="1478326" y="327809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Gate01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59567" y="3361670"/>
            <a:ext cx="1227743" cy="593545"/>
          </a:xfrm>
          <a:prstGeom prst="rect">
            <a:avLst/>
          </a:prstGeom>
        </p:spPr>
      </p:pic>
      <p:sp>
        <p:nvSpPr>
          <p:cNvPr id="166" name="직사각형 165"/>
          <p:cNvSpPr/>
          <p:nvPr/>
        </p:nvSpPr>
        <p:spPr>
          <a:xfrm>
            <a:off x="2742665" y="327234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Gate01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1" name="그림 1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3906" y="3342696"/>
            <a:ext cx="1227743" cy="593545"/>
          </a:xfrm>
          <a:prstGeom prst="rect">
            <a:avLst/>
          </a:prstGeom>
        </p:spPr>
      </p:pic>
      <p:sp>
        <p:nvSpPr>
          <p:cNvPr id="194" name="직사각형 193"/>
          <p:cNvSpPr/>
          <p:nvPr/>
        </p:nvSpPr>
        <p:spPr>
          <a:xfrm>
            <a:off x="4007004" y="325336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Gate01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5" name="그림 1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8245" y="3336944"/>
            <a:ext cx="1227743" cy="593545"/>
          </a:xfrm>
          <a:prstGeom prst="rect">
            <a:avLst/>
          </a:prstGeom>
        </p:spPr>
      </p:pic>
      <p:sp>
        <p:nvSpPr>
          <p:cNvPr id="196" name="직사각형 195"/>
          <p:cNvSpPr/>
          <p:nvPr/>
        </p:nvSpPr>
        <p:spPr>
          <a:xfrm>
            <a:off x="5271343" y="324761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Gate02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1771" y="3325792"/>
            <a:ext cx="1227743" cy="593545"/>
          </a:xfrm>
          <a:prstGeom prst="rect">
            <a:avLst/>
          </a:prstGeom>
        </p:spPr>
      </p:pic>
      <p:sp>
        <p:nvSpPr>
          <p:cNvPr id="198" name="직사각형 197"/>
          <p:cNvSpPr/>
          <p:nvPr/>
        </p:nvSpPr>
        <p:spPr>
          <a:xfrm>
            <a:off x="6524869" y="323646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OTR04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Gate02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9" name="그림 19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06110" y="3320040"/>
            <a:ext cx="1227743" cy="593545"/>
          </a:xfrm>
          <a:prstGeom prst="rect">
            <a:avLst/>
          </a:prstGeom>
        </p:spPr>
      </p:pic>
      <p:sp>
        <p:nvSpPr>
          <p:cNvPr id="200" name="직사각형 199"/>
          <p:cNvSpPr/>
          <p:nvPr/>
        </p:nvSpPr>
        <p:spPr>
          <a:xfrm>
            <a:off x="7789208" y="323071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OTR05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Gate02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1" name="그림 2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01686" y="5015106"/>
            <a:ext cx="1227743" cy="593545"/>
          </a:xfrm>
          <a:prstGeom prst="rect">
            <a:avLst/>
          </a:prstGeom>
        </p:spPr>
      </p:pic>
      <p:sp>
        <p:nvSpPr>
          <p:cNvPr id="202" name="직사각형 201"/>
          <p:cNvSpPr/>
          <p:nvPr/>
        </p:nvSpPr>
        <p:spPr>
          <a:xfrm>
            <a:off x="1484784" y="492577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3" name="그림 20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66025" y="5009354"/>
            <a:ext cx="1227743" cy="593545"/>
          </a:xfrm>
          <a:prstGeom prst="rect">
            <a:avLst/>
          </a:prstGeom>
        </p:spPr>
      </p:pic>
      <p:sp>
        <p:nvSpPr>
          <p:cNvPr id="204" name="직사각형 203"/>
          <p:cNvSpPr/>
          <p:nvPr/>
        </p:nvSpPr>
        <p:spPr>
          <a:xfrm>
            <a:off x="2749123" y="492002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r>
              <a:rPr lang="en-US" altLang="ko-KR" sz="600" b="1" dirty="0">
                <a:solidFill>
                  <a:schemeClr val="tx1"/>
                </a:solidFill>
              </a:rPr>
              <a:t> 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5" name="그림 20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30364" y="4990380"/>
            <a:ext cx="1227743" cy="593545"/>
          </a:xfrm>
          <a:prstGeom prst="rect">
            <a:avLst/>
          </a:prstGeom>
        </p:spPr>
      </p:pic>
      <p:sp>
        <p:nvSpPr>
          <p:cNvPr id="206" name="직사각형 205"/>
          <p:cNvSpPr/>
          <p:nvPr/>
        </p:nvSpPr>
        <p:spPr>
          <a:xfrm>
            <a:off x="4013462" y="490105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7" name="그림 20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94703" y="4984628"/>
            <a:ext cx="1227743" cy="593545"/>
          </a:xfrm>
          <a:prstGeom prst="rect">
            <a:avLst/>
          </a:prstGeom>
        </p:spPr>
      </p:pic>
      <p:sp>
        <p:nvSpPr>
          <p:cNvPr id="208" name="직사각형 207"/>
          <p:cNvSpPr/>
          <p:nvPr/>
        </p:nvSpPr>
        <p:spPr>
          <a:xfrm>
            <a:off x="5277801" y="489529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9" name="그림 20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8229" y="4973476"/>
            <a:ext cx="1227743" cy="593545"/>
          </a:xfrm>
          <a:prstGeom prst="rect">
            <a:avLst/>
          </a:prstGeom>
        </p:spPr>
      </p:pic>
      <p:sp>
        <p:nvSpPr>
          <p:cNvPr id="210" name="직사각형 209"/>
          <p:cNvSpPr/>
          <p:nvPr/>
        </p:nvSpPr>
        <p:spPr>
          <a:xfrm>
            <a:off x="6531327" y="488414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1" name="그림 2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2568" y="4967724"/>
            <a:ext cx="1227743" cy="593545"/>
          </a:xfrm>
          <a:prstGeom prst="rect">
            <a:avLst/>
          </a:prstGeom>
        </p:spPr>
      </p:pic>
      <p:sp>
        <p:nvSpPr>
          <p:cNvPr id="212" name="직사각형 211"/>
          <p:cNvSpPr/>
          <p:nvPr/>
        </p:nvSpPr>
        <p:spPr>
          <a:xfrm>
            <a:off x="7795666" y="487839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13" name="모서리가 둥근 직사각형 212"/>
          <p:cNvSpPr/>
          <p:nvPr/>
        </p:nvSpPr>
        <p:spPr>
          <a:xfrm>
            <a:off x="640936" y="4926793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684358" y="5072156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OTR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↑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grpSp>
        <p:nvGrpSpPr>
          <p:cNvPr id="225" name="그룹 224"/>
          <p:cNvGrpSpPr/>
          <p:nvPr/>
        </p:nvGrpSpPr>
        <p:grpSpPr>
          <a:xfrm>
            <a:off x="8468327" y="2364071"/>
            <a:ext cx="176236" cy="109230"/>
            <a:chOff x="10267821" y="1988701"/>
            <a:chExt cx="616666" cy="328629"/>
          </a:xfrm>
        </p:grpSpPr>
        <p:sp>
          <p:nvSpPr>
            <p:cNvPr id="229" name="모서리가 둥근 직사각형 228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타원 236"/>
            <p:cNvSpPr/>
            <p:nvPr/>
          </p:nvSpPr>
          <p:spPr>
            <a:xfrm>
              <a:off x="10460722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7" name="TextBox 246"/>
          <p:cNvSpPr txBox="1"/>
          <p:nvPr/>
        </p:nvSpPr>
        <p:spPr>
          <a:xfrm>
            <a:off x="8634675" y="2323520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248" name="TextBox 247"/>
          <p:cNvSpPr txBox="1"/>
          <p:nvPr/>
        </p:nvSpPr>
        <p:spPr>
          <a:xfrm>
            <a:off x="8092912" y="2319688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  <p:sp>
        <p:nvSpPr>
          <p:cNvPr id="167" name="타원 166"/>
          <p:cNvSpPr/>
          <p:nvPr/>
        </p:nvSpPr>
        <p:spPr>
          <a:xfrm>
            <a:off x="227564" y="22487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1969225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0" name="타원 439"/>
          <p:cNvSpPr/>
          <p:nvPr/>
        </p:nvSpPr>
        <p:spPr>
          <a:xfrm>
            <a:off x="5606492" y="10310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타원 440"/>
          <p:cNvSpPr/>
          <p:nvPr/>
        </p:nvSpPr>
        <p:spPr>
          <a:xfrm>
            <a:off x="6294549" y="10579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2" name="타원 441"/>
          <p:cNvSpPr/>
          <p:nvPr/>
        </p:nvSpPr>
        <p:spPr>
          <a:xfrm>
            <a:off x="7118482" y="10220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3" name="타원 442"/>
          <p:cNvSpPr/>
          <p:nvPr/>
        </p:nvSpPr>
        <p:spPr>
          <a:xfrm>
            <a:off x="7914686" y="102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4" name="구부러진 연결선 443"/>
          <p:cNvCxnSpPr>
            <a:stCxn id="440" idx="4"/>
          </p:cNvCxnSpPr>
          <p:nvPr/>
        </p:nvCxnSpPr>
        <p:spPr>
          <a:xfrm rot="5400000">
            <a:off x="2524643" y="-896113"/>
            <a:ext cx="1064656" cy="5279043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449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521644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Vessel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QC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QC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50" name="직사각형 449"/>
          <p:cNvSpPr/>
          <p:nvPr/>
        </p:nvSpPr>
        <p:spPr>
          <a:xfrm>
            <a:off x="1448275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1455895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1543284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직사각형 452"/>
          <p:cNvSpPr/>
          <p:nvPr/>
        </p:nvSpPr>
        <p:spPr>
          <a:xfrm>
            <a:off x="1630696" y="510066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454" name="직사각형 453"/>
          <p:cNvSpPr/>
          <p:nvPr/>
        </p:nvSpPr>
        <p:spPr>
          <a:xfrm>
            <a:off x="1630819" y="523735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455" name="직사각형 454"/>
          <p:cNvSpPr/>
          <p:nvPr/>
        </p:nvSpPr>
        <p:spPr>
          <a:xfrm>
            <a:off x="1615962" y="515433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직사각형 455"/>
          <p:cNvSpPr/>
          <p:nvPr/>
        </p:nvSpPr>
        <p:spPr>
          <a:xfrm>
            <a:off x="1615962" y="52961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직사각형 456"/>
          <p:cNvSpPr/>
          <p:nvPr/>
        </p:nvSpPr>
        <p:spPr>
          <a:xfrm>
            <a:off x="1465421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58" name="직사각형 457"/>
          <p:cNvSpPr/>
          <p:nvPr/>
        </p:nvSpPr>
        <p:spPr>
          <a:xfrm>
            <a:off x="2446062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9" name="직사각형 458"/>
          <p:cNvSpPr/>
          <p:nvPr/>
        </p:nvSpPr>
        <p:spPr>
          <a:xfrm>
            <a:off x="2533474" y="510066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460" name="직사각형 459"/>
          <p:cNvSpPr/>
          <p:nvPr/>
        </p:nvSpPr>
        <p:spPr>
          <a:xfrm>
            <a:off x="2533597" y="523735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461" name="직사각형 460"/>
          <p:cNvSpPr/>
          <p:nvPr/>
        </p:nvSpPr>
        <p:spPr>
          <a:xfrm>
            <a:off x="2368199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1539028" y="509397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3" name="TextBox 462"/>
          <p:cNvSpPr txBox="1"/>
          <p:nvPr/>
        </p:nvSpPr>
        <p:spPr>
          <a:xfrm>
            <a:off x="1539019" y="52368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4" name="직사각형 463"/>
          <p:cNvSpPr/>
          <p:nvPr/>
        </p:nvSpPr>
        <p:spPr>
          <a:xfrm>
            <a:off x="2513749" y="51610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5" name="직사각형 464"/>
          <p:cNvSpPr/>
          <p:nvPr/>
        </p:nvSpPr>
        <p:spPr>
          <a:xfrm>
            <a:off x="2513749" y="530288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TextBox 465"/>
          <p:cNvSpPr txBox="1"/>
          <p:nvPr/>
        </p:nvSpPr>
        <p:spPr>
          <a:xfrm>
            <a:off x="2436815" y="510066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7" name="TextBox 466"/>
          <p:cNvSpPr txBox="1"/>
          <p:nvPr/>
        </p:nvSpPr>
        <p:spPr>
          <a:xfrm>
            <a:off x="2436806" y="524354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8" name="모서리가 둥근 직사각형 467"/>
          <p:cNvSpPr/>
          <p:nvPr/>
        </p:nvSpPr>
        <p:spPr>
          <a:xfrm>
            <a:off x="2528480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469" name="모서리가 둥근 직사각형 468"/>
          <p:cNvSpPr/>
          <p:nvPr/>
        </p:nvSpPr>
        <p:spPr>
          <a:xfrm>
            <a:off x="2943979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70" name="직사각형 469"/>
          <p:cNvSpPr/>
          <p:nvPr/>
        </p:nvSpPr>
        <p:spPr>
          <a:xfrm>
            <a:off x="1630696" y="537879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471" name="직사각형 470"/>
          <p:cNvSpPr/>
          <p:nvPr/>
        </p:nvSpPr>
        <p:spPr>
          <a:xfrm>
            <a:off x="1630819" y="551548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472" name="직사각형 471"/>
          <p:cNvSpPr/>
          <p:nvPr/>
        </p:nvSpPr>
        <p:spPr>
          <a:xfrm>
            <a:off x="1615962" y="543246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3" name="직사각형 472"/>
          <p:cNvSpPr/>
          <p:nvPr/>
        </p:nvSpPr>
        <p:spPr>
          <a:xfrm>
            <a:off x="1615962" y="557432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74" name="그룹 473"/>
          <p:cNvGrpSpPr/>
          <p:nvPr/>
        </p:nvGrpSpPr>
        <p:grpSpPr>
          <a:xfrm>
            <a:off x="2329594" y="5059462"/>
            <a:ext cx="44802" cy="871200"/>
            <a:chOff x="4188675" y="1308088"/>
            <a:chExt cx="88711" cy="871200"/>
          </a:xfrm>
        </p:grpSpPr>
        <p:sp>
          <p:nvSpPr>
            <p:cNvPr id="475" name="모서리가 둥근 직사각형 47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모서리가 둥근 직사각형 47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7" name="직사각형 476"/>
          <p:cNvSpPr/>
          <p:nvPr/>
        </p:nvSpPr>
        <p:spPr>
          <a:xfrm>
            <a:off x="2528480" y="538832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478" name="직사각형 477"/>
          <p:cNvSpPr/>
          <p:nvPr/>
        </p:nvSpPr>
        <p:spPr>
          <a:xfrm>
            <a:off x="2528603" y="552500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479" name="직사각형 478"/>
          <p:cNvSpPr/>
          <p:nvPr/>
        </p:nvSpPr>
        <p:spPr>
          <a:xfrm>
            <a:off x="2513746" y="544198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0" name="직사각형 479"/>
          <p:cNvSpPr/>
          <p:nvPr/>
        </p:nvSpPr>
        <p:spPr>
          <a:xfrm>
            <a:off x="2513746" y="558385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1" name="TextBox 480"/>
          <p:cNvSpPr txBox="1"/>
          <p:nvPr/>
        </p:nvSpPr>
        <p:spPr>
          <a:xfrm>
            <a:off x="3161604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482" name="직사각형 481"/>
          <p:cNvSpPr/>
          <p:nvPr/>
        </p:nvSpPr>
        <p:spPr>
          <a:xfrm>
            <a:off x="1853367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1451905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484" name="모서리가 둥근 직사각형 483"/>
          <p:cNvSpPr/>
          <p:nvPr/>
        </p:nvSpPr>
        <p:spPr>
          <a:xfrm>
            <a:off x="1933755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3475486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6" name="직사각형 485"/>
          <p:cNvSpPr/>
          <p:nvPr/>
        </p:nvSpPr>
        <p:spPr>
          <a:xfrm>
            <a:off x="3483106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>
          <a:xfrm>
            <a:off x="3570495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8" name="직사각형 487"/>
          <p:cNvSpPr/>
          <p:nvPr/>
        </p:nvSpPr>
        <p:spPr>
          <a:xfrm>
            <a:off x="3643173" y="515433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9" name="직사각형 488"/>
          <p:cNvSpPr/>
          <p:nvPr/>
        </p:nvSpPr>
        <p:spPr>
          <a:xfrm>
            <a:off x="3643173" y="52961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0" name="직사각형 489"/>
          <p:cNvSpPr/>
          <p:nvPr/>
        </p:nvSpPr>
        <p:spPr>
          <a:xfrm>
            <a:off x="3492632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91" name="직사각형 490"/>
          <p:cNvSpPr/>
          <p:nvPr/>
        </p:nvSpPr>
        <p:spPr>
          <a:xfrm>
            <a:off x="4473273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4395410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566239" y="509397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94" name="TextBox 493"/>
          <p:cNvSpPr txBox="1"/>
          <p:nvPr/>
        </p:nvSpPr>
        <p:spPr>
          <a:xfrm>
            <a:off x="3566230" y="52368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95" name="직사각형 494"/>
          <p:cNvSpPr/>
          <p:nvPr/>
        </p:nvSpPr>
        <p:spPr>
          <a:xfrm>
            <a:off x="4540960" y="51610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6" name="직사각형 495"/>
          <p:cNvSpPr/>
          <p:nvPr/>
        </p:nvSpPr>
        <p:spPr>
          <a:xfrm>
            <a:off x="4540960" y="530288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7" name="TextBox 496"/>
          <p:cNvSpPr txBox="1"/>
          <p:nvPr/>
        </p:nvSpPr>
        <p:spPr>
          <a:xfrm>
            <a:off x="4464026" y="510066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98" name="TextBox 497"/>
          <p:cNvSpPr txBox="1"/>
          <p:nvPr/>
        </p:nvSpPr>
        <p:spPr>
          <a:xfrm>
            <a:off x="4464017" y="524354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99" name="모서리가 둥근 직사각형 498"/>
          <p:cNvSpPr/>
          <p:nvPr/>
        </p:nvSpPr>
        <p:spPr>
          <a:xfrm>
            <a:off x="4555691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00" name="모서리가 둥근 직사각형 499"/>
          <p:cNvSpPr/>
          <p:nvPr/>
        </p:nvSpPr>
        <p:spPr>
          <a:xfrm>
            <a:off x="4971190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01" name="직사각형 500"/>
          <p:cNvSpPr/>
          <p:nvPr/>
        </p:nvSpPr>
        <p:spPr>
          <a:xfrm>
            <a:off x="3657907" y="511209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502" name="직사각형 501"/>
          <p:cNvSpPr/>
          <p:nvPr/>
        </p:nvSpPr>
        <p:spPr>
          <a:xfrm>
            <a:off x="3658030" y="524878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grpSp>
        <p:nvGrpSpPr>
          <p:cNvPr id="503" name="그룹 502"/>
          <p:cNvGrpSpPr/>
          <p:nvPr/>
        </p:nvGrpSpPr>
        <p:grpSpPr>
          <a:xfrm>
            <a:off x="4356805" y="5059462"/>
            <a:ext cx="44802" cy="871200"/>
            <a:chOff x="4188675" y="1308088"/>
            <a:chExt cx="88711" cy="871200"/>
          </a:xfrm>
        </p:grpSpPr>
        <p:sp>
          <p:nvSpPr>
            <p:cNvPr id="504" name="모서리가 둥근 직사각형 50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5" name="모서리가 둥근 직사각형 50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6" name="직사각형 505"/>
          <p:cNvSpPr/>
          <p:nvPr/>
        </p:nvSpPr>
        <p:spPr>
          <a:xfrm>
            <a:off x="4555691" y="510892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507" name="직사각형 506"/>
          <p:cNvSpPr/>
          <p:nvPr/>
        </p:nvSpPr>
        <p:spPr>
          <a:xfrm>
            <a:off x="4555814" y="524560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508" name="TextBox 507"/>
          <p:cNvSpPr txBox="1"/>
          <p:nvPr/>
        </p:nvSpPr>
        <p:spPr>
          <a:xfrm>
            <a:off x="5188815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09" name="직사각형 508"/>
          <p:cNvSpPr/>
          <p:nvPr/>
        </p:nvSpPr>
        <p:spPr>
          <a:xfrm>
            <a:off x="3880578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QC-Group2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0" name="직사각형 509"/>
          <p:cNvSpPr/>
          <p:nvPr/>
        </p:nvSpPr>
        <p:spPr>
          <a:xfrm>
            <a:off x="3479116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511" name="모서리가 둥근 직사각형 510"/>
          <p:cNvSpPr/>
          <p:nvPr/>
        </p:nvSpPr>
        <p:spPr>
          <a:xfrm>
            <a:off x="3960966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12" name="모서리가 둥근 직사각형 511"/>
          <p:cNvSpPr/>
          <p:nvPr/>
        </p:nvSpPr>
        <p:spPr>
          <a:xfrm>
            <a:off x="3556339" y="47182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3975642" y="46556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14" name="직사각형 513"/>
          <p:cNvSpPr/>
          <p:nvPr/>
        </p:nvSpPr>
        <p:spPr>
          <a:xfrm>
            <a:off x="5519230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5" name="직사각형 514"/>
          <p:cNvSpPr/>
          <p:nvPr/>
        </p:nvSpPr>
        <p:spPr>
          <a:xfrm>
            <a:off x="5526850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16" name="직사각형 515"/>
          <p:cNvSpPr/>
          <p:nvPr/>
        </p:nvSpPr>
        <p:spPr>
          <a:xfrm>
            <a:off x="5614239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7" name="직사각형 516"/>
          <p:cNvSpPr/>
          <p:nvPr/>
        </p:nvSpPr>
        <p:spPr>
          <a:xfrm>
            <a:off x="5536376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18" name="직사각형 517"/>
          <p:cNvSpPr/>
          <p:nvPr/>
        </p:nvSpPr>
        <p:spPr>
          <a:xfrm>
            <a:off x="6517017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9" name="직사각형 518"/>
          <p:cNvSpPr/>
          <p:nvPr/>
        </p:nvSpPr>
        <p:spPr>
          <a:xfrm>
            <a:off x="6439154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20" name="모서리가 둥근 직사각형 519"/>
          <p:cNvSpPr/>
          <p:nvPr/>
        </p:nvSpPr>
        <p:spPr>
          <a:xfrm>
            <a:off x="6599435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21" name="모서리가 둥근 직사각형 520"/>
          <p:cNvSpPr/>
          <p:nvPr/>
        </p:nvSpPr>
        <p:spPr>
          <a:xfrm>
            <a:off x="7014934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522" name="그룹 521"/>
          <p:cNvGrpSpPr/>
          <p:nvPr/>
        </p:nvGrpSpPr>
        <p:grpSpPr>
          <a:xfrm>
            <a:off x="6400549" y="5059462"/>
            <a:ext cx="44802" cy="871200"/>
            <a:chOff x="4188675" y="1308088"/>
            <a:chExt cx="88711" cy="871200"/>
          </a:xfrm>
        </p:grpSpPr>
        <p:sp>
          <p:nvSpPr>
            <p:cNvPr id="523" name="모서리가 둥근 직사각형 522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4" name="모서리가 둥근 직사각형 523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5" name="TextBox 524"/>
          <p:cNvSpPr txBox="1"/>
          <p:nvPr/>
        </p:nvSpPr>
        <p:spPr>
          <a:xfrm>
            <a:off x="7232559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26" name="직사각형 525"/>
          <p:cNvSpPr/>
          <p:nvPr/>
        </p:nvSpPr>
        <p:spPr>
          <a:xfrm>
            <a:off x="5924322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27" name="직사각형 526"/>
          <p:cNvSpPr/>
          <p:nvPr/>
        </p:nvSpPr>
        <p:spPr>
          <a:xfrm>
            <a:off x="5522860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528" name="모서리가 둥근 직사각형 527"/>
          <p:cNvSpPr/>
          <p:nvPr/>
        </p:nvSpPr>
        <p:spPr>
          <a:xfrm>
            <a:off x="6004710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29" name="모서리가 둥근 직사각형 528"/>
          <p:cNvSpPr/>
          <p:nvPr/>
        </p:nvSpPr>
        <p:spPr>
          <a:xfrm>
            <a:off x="5600083" y="47182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0" name="TextBox 529"/>
          <p:cNvSpPr txBox="1"/>
          <p:nvPr/>
        </p:nvSpPr>
        <p:spPr>
          <a:xfrm>
            <a:off x="6019386" y="46556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31" name="모서리가 둥근 직사각형 530"/>
          <p:cNvSpPr/>
          <p:nvPr/>
        </p:nvSpPr>
        <p:spPr>
          <a:xfrm>
            <a:off x="6223228" y="4712263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QC-Group2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2" name="TextBox 531"/>
          <p:cNvSpPr txBox="1"/>
          <p:nvPr/>
        </p:nvSpPr>
        <p:spPr>
          <a:xfrm>
            <a:off x="6642531" y="4649694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33" name="직사각형 532"/>
          <p:cNvSpPr/>
          <p:nvPr/>
        </p:nvSpPr>
        <p:spPr>
          <a:xfrm>
            <a:off x="420350" y="239883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427970" y="243405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</a:t>
            </a:r>
            <a:r>
              <a:rPr lang="ko-KR" altLang="en-US" sz="700" b="1" smtClean="0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35" name="직사각형 534"/>
          <p:cNvSpPr/>
          <p:nvPr/>
        </p:nvSpPr>
        <p:spPr>
          <a:xfrm>
            <a:off x="515359" y="29550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0" name="직사각형 539"/>
          <p:cNvSpPr/>
          <p:nvPr/>
        </p:nvSpPr>
        <p:spPr>
          <a:xfrm>
            <a:off x="437496" y="27665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41" name="직사각형 540"/>
          <p:cNvSpPr/>
          <p:nvPr/>
        </p:nvSpPr>
        <p:spPr>
          <a:xfrm>
            <a:off x="1418137" y="29550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4" name="직사각형 543"/>
          <p:cNvSpPr/>
          <p:nvPr/>
        </p:nvSpPr>
        <p:spPr>
          <a:xfrm>
            <a:off x="1340274" y="27665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51" name="모서리가 둥근 직사각형 550"/>
          <p:cNvSpPr/>
          <p:nvPr/>
        </p:nvSpPr>
        <p:spPr>
          <a:xfrm>
            <a:off x="1500555" y="4163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52" name="모서리가 둥근 직사각형 551"/>
          <p:cNvSpPr/>
          <p:nvPr/>
        </p:nvSpPr>
        <p:spPr>
          <a:xfrm>
            <a:off x="1916054" y="4163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557" name="그룹 556"/>
          <p:cNvGrpSpPr/>
          <p:nvPr/>
        </p:nvGrpSpPr>
        <p:grpSpPr>
          <a:xfrm>
            <a:off x="1301669" y="2954382"/>
            <a:ext cx="44802" cy="871200"/>
            <a:chOff x="4188675" y="1308088"/>
            <a:chExt cx="88711" cy="871200"/>
          </a:xfrm>
        </p:grpSpPr>
        <p:sp>
          <p:nvSpPr>
            <p:cNvPr id="558" name="모서리가 둥근 직사각형 557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9" name="모서리가 둥근 직사각형 558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64" name="TextBox 563"/>
          <p:cNvSpPr txBox="1"/>
          <p:nvPr/>
        </p:nvSpPr>
        <p:spPr>
          <a:xfrm>
            <a:off x="2133679" y="233066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65" name="직사각형 564"/>
          <p:cNvSpPr/>
          <p:nvPr/>
        </p:nvSpPr>
        <p:spPr>
          <a:xfrm>
            <a:off x="825442" y="390348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VLS-Group1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66" name="직사각형 565"/>
          <p:cNvSpPr/>
          <p:nvPr/>
        </p:nvSpPr>
        <p:spPr>
          <a:xfrm>
            <a:off x="423980" y="388067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567" name="모서리가 둥근 직사각형 566"/>
          <p:cNvSpPr/>
          <p:nvPr/>
        </p:nvSpPr>
        <p:spPr>
          <a:xfrm>
            <a:off x="905830" y="416391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97" name="직사각형 596"/>
          <p:cNvSpPr/>
          <p:nvPr/>
        </p:nvSpPr>
        <p:spPr>
          <a:xfrm>
            <a:off x="2537287" y="239963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8" name="직사각형 597"/>
          <p:cNvSpPr/>
          <p:nvPr/>
        </p:nvSpPr>
        <p:spPr>
          <a:xfrm>
            <a:off x="2544907" y="243485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</a:t>
            </a:r>
            <a:r>
              <a:rPr lang="ko-KR" altLang="en-US" sz="700" b="1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99" name="직사각형 598"/>
          <p:cNvSpPr/>
          <p:nvPr/>
        </p:nvSpPr>
        <p:spPr>
          <a:xfrm>
            <a:off x="2632296" y="29558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0" name="직사각형 599"/>
          <p:cNvSpPr/>
          <p:nvPr/>
        </p:nvSpPr>
        <p:spPr>
          <a:xfrm>
            <a:off x="2554433" y="27673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01" name="직사각형 600"/>
          <p:cNvSpPr/>
          <p:nvPr/>
        </p:nvSpPr>
        <p:spPr>
          <a:xfrm>
            <a:off x="3535074" y="29558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2" name="직사각형 601"/>
          <p:cNvSpPr/>
          <p:nvPr/>
        </p:nvSpPr>
        <p:spPr>
          <a:xfrm>
            <a:off x="3457211" y="27673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03" name="모서리가 둥근 직사각형 602"/>
          <p:cNvSpPr/>
          <p:nvPr/>
        </p:nvSpPr>
        <p:spPr>
          <a:xfrm>
            <a:off x="3617492" y="41647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604" name="모서리가 둥근 직사각형 603"/>
          <p:cNvSpPr/>
          <p:nvPr/>
        </p:nvSpPr>
        <p:spPr>
          <a:xfrm>
            <a:off x="4032991" y="41647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605" name="그룹 604"/>
          <p:cNvGrpSpPr/>
          <p:nvPr/>
        </p:nvGrpSpPr>
        <p:grpSpPr>
          <a:xfrm>
            <a:off x="3418606" y="2955182"/>
            <a:ext cx="44802" cy="871200"/>
            <a:chOff x="4188675" y="1308088"/>
            <a:chExt cx="88711" cy="871200"/>
          </a:xfrm>
        </p:grpSpPr>
        <p:sp>
          <p:nvSpPr>
            <p:cNvPr id="606" name="모서리가 둥근 직사각형 605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7" name="모서리가 둥근 직사각형 606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08" name="TextBox 607"/>
          <p:cNvSpPr txBox="1"/>
          <p:nvPr/>
        </p:nvSpPr>
        <p:spPr>
          <a:xfrm>
            <a:off x="4250616" y="233146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609" name="직사각형 608"/>
          <p:cNvSpPr/>
          <p:nvPr/>
        </p:nvSpPr>
        <p:spPr>
          <a:xfrm>
            <a:off x="2942379" y="390428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0" name="직사각형 609"/>
          <p:cNvSpPr/>
          <p:nvPr/>
        </p:nvSpPr>
        <p:spPr>
          <a:xfrm>
            <a:off x="2540917" y="388147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611" name="모서리가 둥근 직사각형 610"/>
          <p:cNvSpPr/>
          <p:nvPr/>
        </p:nvSpPr>
        <p:spPr>
          <a:xfrm>
            <a:off x="3022767" y="416471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12" name="모서리가 둥근 직사각형 611"/>
          <p:cNvSpPr/>
          <p:nvPr/>
        </p:nvSpPr>
        <p:spPr>
          <a:xfrm>
            <a:off x="2618140" y="261394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VLS-Group1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3" name="TextBox 612"/>
          <p:cNvSpPr txBox="1"/>
          <p:nvPr/>
        </p:nvSpPr>
        <p:spPr>
          <a:xfrm>
            <a:off x="3037443" y="255137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616" name="직사각형 615"/>
          <p:cNvSpPr/>
          <p:nvPr/>
        </p:nvSpPr>
        <p:spPr>
          <a:xfrm>
            <a:off x="619390" y="2999811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617" name="직사각형 616"/>
          <p:cNvSpPr/>
          <p:nvPr/>
        </p:nvSpPr>
        <p:spPr>
          <a:xfrm>
            <a:off x="619513" y="3136497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HJNC2011</a:t>
            </a:r>
            <a:endParaRPr lang="ko-KR" altLang="en-US" sz="600"/>
          </a:p>
        </p:txBody>
      </p:sp>
      <p:sp>
        <p:nvSpPr>
          <p:cNvPr id="618" name="직사각형 617"/>
          <p:cNvSpPr/>
          <p:nvPr/>
        </p:nvSpPr>
        <p:spPr>
          <a:xfrm>
            <a:off x="604656" y="305347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9" name="직사각형 618"/>
          <p:cNvSpPr/>
          <p:nvPr/>
        </p:nvSpPr>
        <p:spPr>
          <a:xfrm>
            <a:off x="604656" y="319533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0" name="직사각형 619"/>
          <p:cNvSpPr/>
          <p:nvPr/>
        </p:nvSpPr>
        <p:spPr>
          <a:xfrm>
            <a:off x="1522168" y="2999811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621" name="직사각형 620"/>
          <p:cNvSpPr/>
          <p:nvPr/>
        </p:nvSpPr>
        <p:spPr>
          <a:xfrm>
            <a:off x="1522291" y="3136497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HJNC2011</a:t>
            </a:r>
            <a:endParaRPr lang="ko-KR" altLang="en-US" sz="600"/>
          </a:p>
        </p:txBody>
      </p:sp>
      <p:sp>
        <p:nvSpPr>
          <p:cNvPr id="622" name="TextBox 621"/>
          <p:cNvSpPr txBox="1"/>
          <p:nvPr/>
        </p:nvSpPr>
        <p:spPr>
          <a:xfrm>
            <a:off x="527722" y="29931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3" name="TextBox 622"/>
          <p:cNvSpPr txBox="1"/>
          <p:nvPr/>
        </p:nvSpPr>
        <p:spPr>
          <a:xfrm>
            <a:off x="527713" y="31359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4" name="직사각형 623"/>
          <p:cNvSpPr/>
          <p:nvPr/>
        </p:nvSpPr>
        <p:spPr>
          <a:xfrm>
            <a:off x="1502443" y="306016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5" name="직사각형 624"/>
          <p:cNvSpPr/>
          <p:nvPr/>
        </p:nvSpPr>
        <p:spPr>
          <a:xfrm>
            <a:off x="1502443" y="32020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6" name="TextBox 625"/>
          <p:cNvSpPr txBox="1"/>
          <p:nvPr/>
        </p:nvSpPr>
        <p:spPr>
          <a:xfrm>
            <a:off x="1425509" y="299981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7" name="TextBox 626"/>
          <p:cNvSpPr txBox="1"/>
          <p:nvPr/>
        </p:nvSpPr>
        <p:spPr>
          <a:xfrm>
            <a:off x="1425500" y="314268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8" name="타원 627"/>
          <p:cNvSpPr/>
          <p:nvPr/>
        </p:nvSpPr>
        <p:spPr>
          <a:xfrm>
            <a:off x="439845" y="29034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0" name="타원 629"/>
          <p:cNvSpPr/>
          <p:nvPr/>
        </p:nvSpPr>
        <p:spPr>
          <a:xfrm>
            <a:off x="1355364" y="29292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1" name="타원 630"/>
          <p:cNvSpPr/>
          <p:nvPr/>
        </p:nvSpPr>
        <p:spPr>
          <a:xfrm>
            <a:off x="703144" y="37957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2" name="타원 631"/>
          <p:cNvSpPr/>
          <p:nvPr/>
        </p:nvSpPr>
        <p:spPr>
          <a:xfrm>
            <a:off x="3468456" y="40465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3" name="타원 632"/>
          <p:cNvSpPr/>
          <p:nvPr/>
        </p:nvSpPr>
        <p:spPr>
          <a:xfrm>
            <a:off x="3917414" y="4034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4" name="타원 633"/>
          <p:cNvSpPr/>
          <p:nvPr/>
        </p:nvSpPr>
        <p:spPr>
          <a:xfrm>
            <a:off x="4164267" y="22961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5" name="타원 634"/>
          <p:cNvSpPr/>
          <p:nvPr/>
        </p:nvSpPr>
        <p:spPr>
          <a:xfrm>
            <a:off x="327449" y="22757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7" name="타원 636"/>
          <p:cNvSpPr/>
          <p:nvPr/>
        </p:nvSpPr>
        <p:spPr>
          <a:xfrm>
            <a:off x="2486329" y="250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8" name="타원 637"/>
          <p:cNvSpPr/>
          <p:nvPr/>
        </p:nvSpPr>
        <p:spPr>
          <a:xfrm>
            <a:off x="781345" y="4062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9" name="타원 638"/>
          <p:cNvSpPr/>
          <p:nvPr/>
        </p:nvSpPr>
        <p:spPr>
          <a:xfrm>
            <a:off x="1392384" y="4794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0" name="타원 639"/>
          <p:cNvSpPr/>
          <p:nvPr/>
        </p:nvSpPr>
        <p:spPr>
          <a:xfrm>
            <a:off x="1762259" y="5901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1" name="타원 640"/>
          <p:cNvSpPr/>
          <p:nvPr/>
        </p:nvSpPr>
        <p:spPr>
          <a:xfrm>
            <a:off x="1832367" y="61535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2" name="타원 641"/>
          <p:cNvSpPr/>
          <p:nvPr/>
        </p:nvSpPr>
        <p:spPr>
          <a:xfrm>
            <a:off x="2283189" y="48119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3" name="타원 642"/>
          <p:cNvSpPr/>
          <p:nvPr/>
        </p:nvSpPr>
        <p:spPr>
          <a:xfrm>
            <a:off x="1349998" y="4430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4" name="타원 643"/>
          <p:cNvSpPr/>
          <p:nvPr/>
        </p:nvSpPr>
        <p:spPr>
          <a:xfrm>
            <a:off x="3071248" y="44328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5" name="구부러진 연결선 444"/>
          <p:cNvCxnSpPr>
            <a:stCxn id="441" idx="4"/>
            <a:endCxn id="643" idx="0"/>
          </p:cNvCxnSpPr>
          <p:nvPr/>
        </p:nvCxnSpPr>
        <p:spPr>
          <a:xfrm rot="5400000">
            <a:off x="2315897" y="362100"/>
            <a:ext cx="3192755" cy="4944551"/>
          </a:xfrm>
          <a:prstGeom prst="curvedConnector3">
            <a:avLst>
              <a:gd name="adj1" fmla="val 78124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5" name="타원 644"/>
          <p:cNvSpPr/>
          <p:nvPr/>
        </p:nvSpPr>
        <p:spPr>
          <a:xfrm>
            <a:off x="3409185" y="46024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6" name="타원 645"/>
          <p:cNvSpPr/>
          <p:nvPr/>
        </p:nvSpPr>
        <p:spPr>
          <a:xfrm>
            <a:off x="3406720" y="48280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7" name="타원 646"/>
          <p:cNvSpPr/>
          <p:nvPr/>
        </p:nvSpPr>
        <p:spPr>
          <a:xfrm>
            <a:off x="4307995" y="48249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8" name="타원 647"/>
          <p:cNvSpPr/>
          <p:nvPr/>
        </p:nvSpPr>
        <p:spPr>
          <a:xfrm>
            <a:off x="3767201" y="58913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9" name="타원 648"/>
          <p:cNvSpPr/>
          <p:nvPr/>
        </p:nvSpPr>
        <p:spPr>
          <a:xfrm>
            <a:off x="3805155" y="61596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0" name="타원 649"/>
          <p:cNvSpPr/>
          <p:nvPr/>
        </p:nvSpPr>
        <p:spPr>
          <a:xfrm>
            <a:off x="5463743" y="46480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1" name="타원 650"/>
          <p:cNvSpPr/>
          <p:nvPr/>
        </p:nvSpPr>
        <p:spPr>
          <a:xfrm>
            <a:off x="6498033" y="61208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2" name="타원 651"/>
          <p:cNvSpPr/>
          <p:nvPr/>
        </p:nvSpPr>
        <p:spPr>
          <a:xfrm>
            <a:off x="6903483" y="61274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3" name="타원 652"/>
          <p:cNvSpPr/>
          <p:nvPr/>
        </p:nvSpPr>
        <p:spPr>
          <a:xfrm>
            <a:off x="7137517" y="44378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3995027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 smtClean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2" name="타원 441"/>
          <p:cNvSpPr/>
          <p:nvPr/>
        </p:nvSpPr>
        <p:spPr>
          <a:xfrm>
            <a:off x="7118482" y="10220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3" name="타원 442"/>
          <p:cNvSpPr/>
          <p:nvPr/>
        </p:nvSpPr>
        <p:spPr>
          <a:xfrm>
            <a:off x="7914686" y="102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6" name="구부러진 연결선 445"/>
          <p:cNvCxnSpPr>
            <a:stCxn id="442" idx="4"/>
            <a:endCxn id="537" idx="0"/>
          </p:cNvCxnSpPr>
          <p:nvPr/>
        </p:nvCxnSpPr>
        <p:spPr>
          <a:xfrm rot="5400000">
            <a:off x="3249782" y="-1626185"/>
            <a:ext cx="1130513" cy="6786888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그룹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449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YC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YC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YT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YT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50" name="직사각형 449"/>
          <p:cNvSpPr/>
          <p:nvPr/>
        </p:nvSpPr>
        <p:spPr>
          <a:xfrm>
            <a:off x="429871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437491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524880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직사각형 456"/>
          <p:cNvSpPr/>
          <p:nvPr/>
        </p:nvSpPr>
        <p:spPr>
          <a:xfrm>
            <a:off x="447017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5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58" name="직사각형 457"/>
          <p:cNvSpPr/>
          <p:nvPr/>
        </p:nvSpPr>
        <p:spPr>
          <a:xfrm>
            <a:off x="1427658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1349795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520624" y="29957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6" name="TextBox 465"/>
          <p:cNvSpPr txBox="1"/>
          <p:nvPr/>
        </p:nvSpPr>
        <p:spPr>
          <a:xfrm>
            <a:off x="1418411" y="300243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8" name="모서리가 둥근 직사각형 467"/>
          <p:cNvSpPr/>
          <p:nvPr/>
        </p:nvSpPr>
        <p:spPr>
          <a:xfrm>
            <a:off x="1510076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469" name="모서리가 둥근 직사각형 468"/>
          <p:cNvSpPr/>
          <p:nvPr/>
        </p:nvSpPr>
        <p:spPr>
          <a:xfrm>
            <a:off x="1925575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474" name="그룹 473"/>
          <p:cNvGrpSpPr/>
          <p:nvPr/>
        </p:nvGrpSpPr>
        <p:grpSpPr>
          <a:xfrm>
            <a:off x="1311190" y="2961225"/>
            <a:ext cx="44802" cy="871200"/>
            <a:chOff x="4188675" y="1308088"/>
            <a:chExt cx="88711" cy="871200"/>
          </a:xfrm>
        </p:grpSpPr>
        <p:sp>
          <p:nvSpPr>
            <p:cNvPr id="475" name="모서리가 둥근 직사각형 47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모서리가 둥근 직사각형 47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81" name="TextBox 480"/>
          <p:cNvSpPr txBox="1"/>
          <p:nvPr/>
        </p:nvSpPr>
        <p:spPr>
          <a:xfrm>
            <a:off x="2143200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482" name="직사각형 481"/>
          <p:cNvSpPr/>
          <p:nvPr/>
        </p:nvSpPr>
        <p:spPr>
          <a:xfrm>
            <a:off x="834963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433501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484" name="모서리가 둥근 직사각형 483"/>
          <p:cNvSpPr/>
          <p:nvPr/>
        </p:nvSpPr>
        <p:spPr>
          <a:xfrm>
            <a:off x="915351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2457082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6" name="직사각형 485"/>
          <p:cNvSpPr/>
          <p:nvPr/>
        </p:nvSpPr>
        <p:spPr>
          <a:xfrm>
            <a:off x="2464702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</a:t>
            </a:r>
            <a:r>
              <a:rPr lang="en-US" altLang="ko-KR" sz="700" b="1" dirty="0" smtClean="0">
                <a:solidFill>
                  <a:schemeClr val="tx1"/>
                </a:solidFill>
              </a:rPr>
              <a:t>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>
          <a:xfrm>
            <a:off x="2552091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0" name="직사각형 489"/>
          <p:cNvSpPr/>
          <p:nvPr/>
        </p:nvSpPr>
        <p:spPr>
          <a:xfrm>
            <a:off x="2474228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91" name="직사각형 490"/>
          <p:cNvSpPr/>
          <p:nvPr/>
        </p:nvSpPr>
        <p:spPr>
          <a:xfrm>
            <a:off x="3454869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3377006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99" name="모서리가 둥근 직사각형 498"/>
          <p:cNvSpPr/>
          <p:nvPr/>
        </p:nvSpPr>
        <p:spPr>
          <a:xfrm>
            <a:off x="3537287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00" name="모서리가 둥근 직사각형 499"/>
          <p:cNvSpPr/>
          <p:nvPr/>
        </p:nvSpPr>
        <p:spPr>
          <a:xfrm>
            <a:off x="3952786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503" name="그룹 502"/>
          <p:cNvGrpSpPr/>
          <p:nvPr/>
        </p:nvGrpSpPr>
        <p:grpSpPr>
          <a:xfrm>
            <a:off x="3338401" y="2961225"/>
            <a:ext cx="44802" cy="871200"/>
            <a:chOff x="4188675" y="1308088"/>
            <a:chExt cx="88711" cy="871200"/>
          </a:xfrm>
        </p:grpSpPr>
        <p:sp>
          <p:nvSpPr>
            <p:cNvPr id="504" name="모서리가 둥근 직사각형 50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5" name="모서리가 둥근 직사각형 50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8" name="TextBox 507"/>
          <p:cNvSpPr txBox="1"/>
          <p:nvPr/>
        </p:nvSpPr>
        <p:spPr>
          <a:xfrm>
            <a:off x="4170411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09" name="직사각형 508"/>
          <p:cNvSpPr/>
          <p:nvPr/>
        </p:nvSpPr>
        <p:spPr>
          <a:xfrm>
            <a:off x="2862174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0" name="직사각형 509"/>
          <p:cNvSpPr/>
          <p:nvPr/>
        </p:nvSpPr>
        <p:spPr>
          <a:xfrm>
            <a:off x="2460712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511" name="모서리가 둥근 직사각형 510"/>
          <p:cNvSpPr/>
          <p:nvPr/>
        </p:nvSpPr>
        <p:spPr>
          <a:xfrm>
            <a:off x="2942562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12" name="모서리가 둥근 직사각형 511"/>
          <p:cNvSpPr/>
          <p:nvPr/>
        </p:nvSpPr>
        <p:spPr>
          <a:xfrm>
            <a:off x="2537935" y="2619989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</a:t>
            </a:r>
            <a:r>
              <a:rPr lang="en-US" altLang="ko-KR" sz="600" dirty="0" smtClean="0">
                <a:solidFill>
                  <a:schemeClr val="tx1"/>
                </a:solidFill>
              </a:rPr>
              <a:t>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2957238" y="2557420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14" name="직사각형 513"/>
          <p:cNvSpPr/>
          <p:nvPr/>
        </p:nvSpPr>
        <p:spPr>
          <a:xfrm>
            <a:off x="4500826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5" name="직사각형 514"/>
          <p:cNvSpPr/>
          <p:nvPr/>
        </p:nvSpPr>
        <p:spPr>
          <a:xfrm>
            <a:off x="4508446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</a:t>
            </a:r>
            <a:r>
              <a:rPr lang="en-US" altLang="ko-KR" sz="700" b="1" dirty="0" smtClean="0">
                <a:solidFill>
                  <a:schemeClr val="tx1"/>
                </a:solidFill>
              </a:rPr>
              <a:t>C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16" name="직사각형 515"/>
          <p:cNvSpPr/>
          <p:nvPr/>
        </p:nvSpPr>
        <p:spPr>
          <a:xfrm>
            <a:off x="4595835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7" name="직사각형 516"/>
          <p:cNvSpPr/>
          <p:nvPr/>
        </p:nvSpPr>
        <p:spPr>
          <a:xfrm>
            <a:off x="4517972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1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18" name="직사각형 517"/>
          <p:cNvSpPr/>
          <p:nvPr/>
        </p:nvSpPr>
        <p:spPr>
          <a:xfrm>
            <a:off x="5498613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9" name="직사각형 518"/>
          <p:cNvSpPr/>
          <p:nvPr/>
        </p:nvSpPr>
        <p:spPr>
          <a:xfrm>
            <a:off x="5420750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20" name="모서리가 둥근 직사각형 519"/>
          <p:cNvSpPr/>
          <p:nvPr/>
        </p:nvSpPr>
        <p:spPr>
          <a:xfrm>
            <a:off x="5581031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21" name="모서리가 둥근 직사각형 520"/>
          <p:cNvSpPr/>
          <p:nvPr/>
        </p:nvSpPr>
        <p:spPr>
          <a:xfrm>
            <a:off x="5996530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522" name="그룹 521"/>
          <p:cNvGrpSpPr/>
          <p:nvPr/>
        </p:nvGrpSpPr>
        <p:grpSpPr>
          <a:xfrm>
            <a:off x="5382145" y="2961225"/>
            <a:ext cx="44802" cy="871200"/>
            <a:chOff x="4188675" y="1308088"/>
            <a:chExt cx="88711" cy="871200"/>
          </a:xfrm>
        </p:grpSpPr>
        <p:sp>
          <p:nvSpPr>
            <p:cNvPr id="523" name="모서리가 둥근 직사각형 522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4" name="모서리가 둥근 직사각형 523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5" name="TextBox 524"/>
          <p:cNvSpPr txBox="1"/>
          <p:nvPr/>
        </p:nvSpPr>
        <p:spPr>
          <a:xfrm>
            <a:off x="6214155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26" name="직사각형 525"/>
          <p:cNvSpPr/>
          <p:nvPr/>
        </p:nvSpPr>
        <p:spPr>
          <a:xfrm>
            <a:off x="4905918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27" name="직사각형 526"/>
          <p:cNvSpPr/>
          <p:nvPr/>
        </p:nvSpPr>
        <p:spPr>
          <a:xfrm>
            <a:off x="4504456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528" name="모서리가 둥근 직사각형 527"/>
          <p:cNvSpPr/>
          <p:nvPr/>
        </p:nvSpPr>
        <p:spPr>
          <a:xfrm>
            <a:off x="4986306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29" name="모서리가 둥근 직사각형 528"/>
          <p:cNvSpPr/>
          <p:nvPr/>
        </p:nvSpPr>
        <p:spPr>
          <a:xfrm>
            <a:off x="4581679" y="2619989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</a:t>
            </a:r>
            <a:r>
              <a:rPr lang="en-US" altLang="ko-KR" sz="600" dirty="0" smtClean="0">
                <a:solidFill>
                  <a:schemeClr val="tx1"/>
                </a:solidFill>
              </a:rPr>
              <a:t>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0" name="TextBox 529"/>
          <p:cNvSpPr txBox="1"/>
          <p:nvPr/>
        </p:nvSpPr>
        <p:spPr>
          <a:xfrm>
            <a:off x="5000982" y="2557420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31" name="모서리가 둥근 직사각형 530"/>
          <p:cNvSpPr/>
          <p:nvPr/>
        </p:nvSpPr>
        <p:spPr>
          <a:xfrm>
            <a:off x="5204824" y="26140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2" name="TextBox 531"/>
          <p:cNvSpPr txBox="1"/>
          <p:nvPr/>
        </p:nvSpPr>
        <p:spPr>
          <a:xfrm>
            <a:off x="5624127" y="25514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33" name="타원 532"/>
          <p:cNvSpPr/>
          <p:nvPr/>
        </p:nvSpPr>
        <p:spPr>
          <a:xfrm>
            <a:off x="373980" y="26962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4" name="타원 533"/>
          <p:cNvSpPr/>
          <p:nvPr/>
        </p:nvSpPr>
        <p:spPr>
          <a:xfrm>
            <a:off x="743855" y="38032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5" name="타원 534"/>
          <p:cNvSpPr/>
          <p:nvPr/>
        </p:nvSpPr>
        <p:spPr>
          <a:xfrm>
            <a:off x="813963" y="40553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6" name="타원 535"/>
          <p:cNvSpPr/>
          <p:nvPr/>
        </p:nvSpPr>
        <p:spPr>
          <a:xfrm>
            <a:off x="1264785" y="27137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7" name="타원 536"/>
          <p:cNvSpPr/>
          <p:nvPr/>
        </p:nvSpPr>
        <p:spPr>
          <a:xfrm>
            <a:off x="331594" y="23325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9" name="타원 538"/>
          <p:cNvSpPr/>
          <p:nvPr/>
        </p:nvSpPr>
        <p:spPr>
          <a:xfrm>
            <a:off x="2390781" y="250418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0" name="타원 539"/>
          <p:cNvSpPr/>
          <p:nvPr/>
        </p:nvSpPr>
        <p:spPr>
          <a:xfrm>
            <a:off x="2388316" y="2729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1" name="타원 540"/>
          <p:cNvSpPr/>
          <p:nvPr/>
        </p:nvSpPr>
        <p:spPr>
          <a:xfrm>
            <a:off x="3289591" y="27267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2" name="타원 541"/>
          <p:cNvSpPr/>
          <p:nvPr/>
        </p:nvSpPr>
        <p:spPr>
          <a:xfrm>
            <a:off x="2748797" y="37931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3" name="타원 542"/>
          <p:cNvSpPr/>
          <p:nvPr/>
        </p:nvSpPr>
        <p:spPr>
          <a:xfrm>
            <a:off x="2786751" y="40614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4" name="타원 543"/>
          <p:cNvSpPr/>
          <p:nvPr/>
        </p:nvSpPr>
        <p:spPr>
          <a:xfrm>
            <a:off x="4445339" y="2549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5" name="타원 544"/>
          <p:cNvSpPr/>
          <p:nvPr/>
        </p:nvSpPr>
        <p:spPr>
          <a:xfrm>
            <a:off x="5479629" y="40225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6" name="타원 545"/>
          <p:cNvSpPr/>
          <p:nvPr/>
        </p:nvSpPr>
        <p:spPr>
          <a:xfrm>
            <a:off x="5885079" y="40291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7" name="타원 546"/>
          <p:cNvSpPr/>
          <p:nvPr/>
        </p:nvSpPr>
        <p:spPr>
          <a:xfrm>
            <a:off x="6119113" y="23396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1" name="직사각형 580"/>
          <p:cNvSpPr/>
          <p:nvPr/>
        </p:nvSpPr>
        <p:spPr>
          <a:xfrm>
            <a:off x="649732" y="298570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582" name="직사각형 581"/>
          <p:cNvSpPr/>
          <p:nvPr/>
        </p:nvSpPr>
        <p:spPr>
          <a:xfrm>
            <a:off x="649855" y="312239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583" name="직사각형 582"/>
          <p:cNvSpPr/>
          <p:nvPr/>
        </p:nvSpPr>
        <p:spPr>
          <a:xfrm>
            <a:off x="649283" y="32611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584" name="직사각형 583"/>
          <p:cNvSpPr/>
          <p:nvPr/>
        </p:nvSpPr>
        <p:spPr>
          <a:xfrm>
            <a:off x="647510" y="340754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585" name="직사각형 584"/>
          <p:cNvSpPr/>
          <p:nvPr/>
        </p:nvSpPr>
        <p:spPr>
          <a:xfrm>
            <a:off x="647509" y="354780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586" name="직사각형 585"/>
          <p:cNvSpPr/>
          <p:nvPr/>
        </p:nvSpPr>
        <p:spPr>
          <a:xfrm>
            <a:off x="634998" y="303937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7" name="직사각형 586"/>
          <p:cNvSpPr/>
          <p:nvPr/>
        </p:nvSpPr>
        <p:spPr>
          <a:xfrm>
            <a:off x="634998" y="318123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8" name="직사각형 587"/>
          <p:cNvSpPr/>
          <p:nvPr/>
        </p:nvSpPr>
        <p:spPr>
          <a:xfrm>
            <a:off x="634997" y="331782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9" name="직사각형 588"/>
          <p:cNvSpPr/>
          <p:nvPr/>
        </p:nvSpPr>
        <p:spPr>
          <a:xfrm>
            <a:off x="1552510" y="298570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590" name="직사각형 589"/>
          <p:cNvSpPr/>
          <p:nvPr/>
        </p:nvSpPr>
        <p:spPr>
          <a:xfrm>
            <a:off x="1552633" y="312239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591" name="직사각형 590"/>
          <p:cNvSpPr/>
          <p:nvPr/>
        </p:nvSpPr>
        <p:spPr>
          <a:xfrm>
            <a:off x="1552061" y="32611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592" name="TextBox 591"/>
          <p:cNvSpPr txBox="1"/>
          <p:nvPr/>
        </p:nvSpPr>
        <p:spPr>
          <a:xfrm>
            <a:off x="558064" y="297901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3" name="TextBox 592"/>
          <p:cNvSpPr txBox="1"/>
          <p:nvPr/>
        </p:nvSpPr>
        <p:spPr>
          <a:xfrm>
            <a:off x="558055" y="312189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4" name="직사각형 593"/>
          <p:cNvSpPr/>
          <p:nvPr/>
        </p:nvSpPr>
        <p:spPr>
          <a:xfrm>
            <a:off x="1532785" y="304606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5" name="직사각형 594"/>
          <p:cNvSpPr/>
          <p:nvPr/>
        </p:nvSpPr>
        <p:spPr>
          <a:xfrm>
            <a:off x="1532785" y="318792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6" name="TextBox 595"/>
          <p:cNvSpPr txBox="1"/>
          <p:nvPr/>
        </p:nvSpPr>
        <p:spPr>
          <a:xfrm>
            <a:off x="1455851" y="298570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7" name="TextBox 596"/>
          <p:cNvSpPr txBox="1"/>
          <p:nvPr/>
        </p:nvSpPr>
        <p:spPr>
          <a:xfrm>
            <a:off x="1455842" y="312858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8" name="TextBox 597"/>
          <p:cNvSpPr txBox="1"/>
          <p:nvPr/>
        </p:nvSpPr>
        <p:spPr>
          <a:xfrm>
            <a:off x="1455840" y="326669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9" name="직사각형 598"/>
          <p:cNvSpPr/>
          <p:nvPr/>
        </p:nvSpPr>
        <p:spPr>
          <a:xfrm>
            <a:off x="630876" y="34572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0" name="직사각형 599"/>
          <p:cNvSpPr/>
          <p:nvPr/>
        </p:nvSpPr>
        <p:spPr>
          <a:xfrm>
            <a:off x="630875" y="360203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1" name="직사각형 600"/>
          <p:cNvSpPr/>
          <p:nvPr/>
        </p:nvSpPr>
        <p:spPr>
          <a:xfrm>
            <a:off x="1550835" y="34198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02" name="직사각형 601"/>
          <p:cNvSpPr/>
          <p:nvPr/>
        </p:nvSpPr>
        <p:spPr>
          <a:xfrm>
            <a:off x="1550834" y="356646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03" name="TextBox 602"/>
          <p:cNvSpPr txBox="1"/>
          <p:nvPr/>
        </p:nvSpPr>
        <p:spPr>
          <a:xfrm>
            <a:off x="1457258" y="34133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04" name="TextBox 603"/>
          <p:cNvSpPr txBox="1"/>
          <p:nvPr/>
        </p:nvSpPr>
        <p:spPr>
          <a:xfrm>
            <a:off x="1457256" y="355969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05" name="직사각형 604"/>
          <p:cNvSpPr/>
          <p:nvPr/>
        </p:nvSpPr>
        <p:spPr>
          <a:xfrm>
            <a:off x="1532785" y="333060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6" name="직사각형 605"/>
          <p:cNvSpPr/>
          <p:nvPr/>
        </p:nvSpPr>
        <p:spPr>
          <a:xfrm>
            <a:off x="1528664" y="346998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7" name="직사각형 606"/>
          <p:cNvSpPr/>
          <p:nvPr/>
        </p:nvSpPr>
        <p:spPr>
          <a:xfrm>
            <a:off x="1528663" y="361481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5" name="직사각형 654"/>
          <p:cNvSpPr/>
          <p:nvPr/>
        </p:nvSpPr>
        <p:spPr>
          <a:xfrm>
            <a:off x="2664677" y="296897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656" name="직사각형 655"/>
          <p:cNvSpPr/>
          <p:nvPr/>
        </p:nvSpPr>
        <p:spPr>
          <a:xfrm>
            <a:off x="2662904" y="311536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57" name="직사각형 656"/>
          <p:cNvSpPr/>
          <p:nvPr/>
        </p:nvSpPr>
        <p:spPr>
          <a:xfrm>
            <a:off x="2662903" y="326197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58" name="직사각형 657"/>
          <p:cNvSpPr/>
          <p:nvPr/>
        </p:nvSpPr>
        <p:spPr>
          <a:xfrm>
            <a:off x="2650391" y="30256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9" name="직사각형 658"/>
          <p:cNvSpPr/>
          <p:nvPr/>
        </p:nvSpPr>
        <p:spPr>
          <a:xfrm>
            <a:off x="3567455" y="296897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660" name="TextBox 659"/>
          <p:cNvSpPr txBox="1"/>
          <p:nvPr/>
        </p:nvSpPr>
        <p:spPr>
          <a:xfrm>
            <a:off x="2573447" y="29678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61" name="직사각형 660"/>
          <p:cNvSpPr/>
          <p:nvPr/>
        </p:nvSpPr>
        <p:spPr>
          <a:xfrm>
            <a:off x="3548178" y="303234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2" name="TextBox 661"/>
          <p:cNvSpPr txBox="1"/>
          <p:nvPr/>
        </p:nvSpPr>
        <p:spPr>
          <a:xfrm>
            <a:off x="3471234" y="297451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63" name="직사각형 662"/>
          <p:cNvSpPr/>
          <p:nvPr/>
        </p:nvSpPr>
        <p:spPr>
          <a:xfrm>
            <a:off x="2646270" y="316502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4" name="직사각형 663"/>
          <p:cNvSpPr/>
          <p:nvPr/>
        </p:nvSpPr>
        <p:spPr>
          <a:xfrm>
            <a:off x="2646269" y="330986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5" name="TextBox 664"/>
          <p:cNvSpPr txBox="1"/>
          <p:nvPr/>
        </p:nvSpPr>
        <p:spPr>
          <a:xfrm>
            <a:off x="2569327" y="310568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67" name="직사각형 666"/>
          <p:cNvSpPr/>
          <p:nvPr/>
        </p:nvSpPr>
        <p:spPr>
          <a:xfrm>
            <a:off x="3566229" y="31276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68" name="직사각형 667"/>
          <p:cNvSpPr/>
          <p:nvPr/>
        </p:nvSpPr>
        <p:spPr>
          <a:xfrm>
            <a:off x="3566228" y="3274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69" name="직사각형 668"/>
          <p:cNvSpPr/>
          <p:nvPr/>
        </p:nvSpPr>
        <p:spPr>
          <a:xfrm>
            <a:off x="3549595" y="317733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0" name="직사각형 669"/>
          <p:cNvSpPr/>
          <p:nvPr/>
        </p:nvSpPr>
        <p:spPr>
          <a:xfrm>
            <a:off x="3549594" y="332216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1" name="TextBox 670"/>
          <p:cNvSpPr txBox="1"/>
          <p:nvPr/>
        </p:nvSpPr>
        <p:spPr>
          <a:xfrm>
            <a:off x="3472652" y="311799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73" name="직사각형 672"/>
          <p:cNvSpPr/>
          <p:nvPr/>
        </p:nvSpPr>
        <p:spPr>
          <a:xfrm>
            <a:off x="4690855" y="298292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74" name="직사각형 673"/>
          <p:cNvSpPr/>
          <p:nvPr/>
        </p:nvSpPr>
        <p:spPr>
          <a:xfrm>
            <a:off x="4674221" y="30308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5" name="직사각형 674"/>
          <p:cNvSpPr/>
          <p:nvPr/>
        </p:nvSpPr>
        <p:spPr>
          <a:xfrm>
            <a:off x="5594180" y="299523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76" name="직사각형 675"/>
          <p:cNvSpPr/>
          <p:nvPr/>
        </p:nvSpPr>
        <p:spPr>
          <a:xfrm>
            <a:off x="5577546" y="304311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7" name="직사각형 676"/>
          <p:cNvSpPr/>
          <p:nvPr/>
        </p:nvSpPr>
        <p:spPr>
          <a:xfrm>
            <a:off x="1408674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8" name="직사각형 677"/>
          <p:cNvSpPr/>
          <p:nvPr/>
        </p:nvSpPr>
        <p:spPr>
          <a:xfrm>
            <a:off x="1416294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79" name="직사각형 678"/>
          <p:cNvSpPr/>
          <p:nvPr/>
        </p:nvSpPr>
        <p:spPr>
          <a:xfrm>
            <a:off x="1503683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0" name="직사각형 679"/>
          <p:cNvSpPr/>
          <p:nvPr/>
        </p:nvSpPr>
        <p:spPr>
          <a:xfrm>
            <a:off x="1425820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81" name="직사각형 680"/>
          <p:cNvSpPr/>
          <p:nvPr/>
        </p:nvSpPr>
        <p:spPr>
          <a:xfrm>
            <a:off x="2406461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2" name="직사각형 681"/>
          <p:cNvSpPr/>
          <p:nvPr/>
        </p:nvSpPr>
        <p:spPr>
          <a:xfrm>
            <a:off x="2328598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85" name="모서리가 둥근 직사각형 684"/>
          <p:cNvSpPr/>
          <p:nvPr/>
        </p:nvSpPr>
        <p:spPr>
          <a:xfrm>
            <a:off x="2488879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686" name="모서리가 둥근 직사각형 685"/>
          <p:cNvSpPr/>
          <p:nvPr/>
        </p:nvSpPr>
        <p:spPr>
          <a:xfrm>
            <a:off x="2904378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687" name="그룹 686"/>
          <p:cNvGrpSpPr/>
          <p:nvPr/>
        </p:nvGrpSpPr>
        <p:grpSpPr>
          <a:xfrm>
            <a:off x="2289993" y="5056640"/>
            <a:ext cx="44802" cy="871200"/>
            <a:chOff x="4188675" y="1308088"/>
            <a:chExt cx="88711" cy="871200"/>
          </a:xfrm>
        </p:grpSpPr>
        <p:sp>
          <p:nvSpPr>
            <p:cNvPr id="688" name="모서리가 둥근 직사각형 687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9" name="모서리가 둥근 직사각형 688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90" name="직사각형 689"/>
          <p:cNvSpPr/>
          <p:nvPr/>
        </p:nvSpPr>
        <p:spPr>
          <a:xfrm>
            <a:off x="1813766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91" name="직사각형 690"/>
          <p:cNvSpPr/>
          <p:nvPr/>
        </p:nvSpPr>
        <p:spPr>
          <a:xfrm>
            <a:off x="1412304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692" name="모서리가 둥근 직사각형 691"/>
          <p:cNvSpPr/>
          <p:nvPr/>
        </p:nvSpPr>
        <p:spPr>
          <a:xfrm>
            <a:off x="1894154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93" name="직사각형 692"/>
          <p:cNvSpPr/>
          <p:nvPr/>
        </p:nvSpPr>
        <p:spPr>
          <a:xfrm>
            <a:off x="3435885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4" name="직사각형 693"/>
          <p:cNvSpPr/>
          <p:nvPr/>
        </p:nvSpPr>
        <p:spPr>
          <a:xfrm>
            <a:off x="3443505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95" name="직사각형 694"/>
          <p:cNvSpPr/>
          <p:nvPr/>
        </p:nvSpPr>
        <p:spPr>
          <a:xfrm>
            <a:off x="3530894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6" name="직사각형 695"/>
          <p:cNvSpPr/>
          <p:nvPr/>
        </p:nvSpPr>
        <p:spPr>
          <a:xfrm>
            <a:off x="3453031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17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00" name="직사각형 699"/>
          <p:cNvSpPr/>
          <p:nvPr/>
        </p:nvSpPr>
        <p:spPr>
          <a:xfrm>
            <a:off x="4433672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1" name="직사각형 700"/>
          <p:cNvSpPr/>
          <p:nvPr/>
        </p:nvSpPr>
        <p:spPr>
          <a:xfrm>
            <a:off x="4355809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02" name="모서리가 둥근 직사각형 701"/>
          <p:cNvSpPr/>
          <p:nvPr/>
        </p:nvSpPr>
        <p:spPr>
          <a:xfrm>
            <a:off x="4516090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03" name="모서리가 둥근 직사각형 702"/>
          <p:cNvSpPr/>
          <p:nvPr/>
        </p:nvSpPr>
        <p:spPr>
          <a:xfrm>
            <a:off x="4931589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704" name="그룹 703"/>
          <p:cNvGrpSpPr/>
          <p:nvPr/>
        </p:nvGrpSpPr>
        <p:grpSpPr>
          <a:xfrm>
            <a:off x="4317204" y="5056640"/>
            <a:ext cx="44802" cy="871200"/>
            <a:chOff x="4188675" y="1308088"/>
            <a:chExt cx="88711" cy="871200"/>
          </a:xfrm>
        </p:grpSpPr>
        <p:sp>
          <p:nvSpPr>
            <p:cNvPr id="705" name="모서리가 둥근 직사각형 70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6" name="모서리가 둥근 직사각형 70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7" name="직사각형 706"/>
          <p:cNvSpPr/>
          <p:nvPr/>
        </p:nvSpPr>
        <p:spPr>
          <a:xfrm>
            <a:off x="3840977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YT-Group2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08" name="직사각형 707"/>
          <p:cNvSpPr/>
          <p:nvPr/>
        </p:nvSpPr>
        <p:spPr>
          <a:xfrm>
            <a:off x="3439515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709" name="모서리가 둥근 직사각형 708"/>
          <p:cNvSpPr/>
          <p:nvPr/>
        </p:nvSpPr>
        <p:spPr>
          <a:xfrm>
            <a:off x="3921365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10" name="모서리가 둥근 직사각형 709"/>
          <p:cNvSpPr/>
          <p:nvPr/>
        </p:nvSpPr>
        <p:spPr>
          <a:xfrm>
            <a:off x="3516738" y="4715404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11" name="TextBox 710"/>
          <p:cNvSpPr txBox="1"/>
          <p:nvPr/>
        </p:nvSpPr>
        <p:spPr>
          <a:xfrm>
            <a:off x="3936041" y="465283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712" name="직사각형 711"/>
          <p:cNvSpPr/>
          <p:nvPr/>
        </p:nvSpPr>
        <p:spPr>
          <a:xfrm>
            <a:off x="5479629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3" name="직사각형 712"/>
          <p:cNvSpPr/>
          <p:nvPr/>
        </p:nvSpPr>
        <p:spPr>
          <a:xfrm>
            <a:off x="5487249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</a:t>
            </a:r>
            <a:r>
              <a:rPr lang="ko-KR" altLang="en-US" sz="700" b="1" smtClean="0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14" name="직사각형 713"/>
          <p:cNvSpPr/>
          <p:nvPr/>
        </p:nvSpPr>
        <p:spPr>
          <a:xfrm>
            <a:off x="5574638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5" name="직사각형 714"/>
          <p:cNvSpPr/>
          <p:nvPr/>
        </p:nvSpPr>
        <p:spPr>
          <a:xfrm>
            <a:off x="5496775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11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16" name="직사각형 715"/>
          <p:cNvSpPr/>
          <p:nvPr/>
        </p:nvSpPr>
        <p:spPr>
          <a:xfrm>
            <a:off x="6477416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7" name="직사각형 716"/>
          <p:cNvSpPr/>
          <p:nvPr/>
        </p:nvSpPr>
        <p:spPr>
          <a:xfrm>
            <a:off x="6399553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18" name="모서리가 둥근 직사각형 717"/>
          <p:cNvSpPr/>
          <p:nvPr/>
        </p:nvSpPr>
        <p:spPr>
          <a:xfrm>
            <a:off x="6559834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19" name="모서리가 둥근 직사각형 718"/>
          <p:cNvSpPr/>
          <p:nvPr/>
        </p:nvSpPr>
        <p:spPr>
          <a:xfrm>
            <a:off x="6975333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720" name="그룹 719"/>
          <p:cNvGrpSpPr/>
          <p:nvPr/>
        </p:nvGrpSpPr>
        <p:grpSpPr>
          <a:xfrm>
            <a:off x="6360948" y="5056640"/>
            <a:ext cx="44802" cy="871200"/>
            <a:chOff x="4188675" y="1308088"/>
            <a:chExt cx="88711" cy="871200"/>
          </a:xfrm>
        </p:grpSpPr>
        <p:sp>
          <p:nvSpPr>
            <p:cNvPr id="721" name="모서리가 둥근 직사각형 720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22" name="모서리가 둥근 직사각형 721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23" name="직사각형 722"/>
          <p:cNvSpPr/>
          <p:nvPr/>
        </p:nvSpPr>
        <p:spPr>
          <a:xfrm>
            <a:off x="5884721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4" name="직사각형 723"/>
          <p:cNvSpPr/>
          <p:nvPr/>
        </p:nvSpPr>
        <p:spPr>
          <a:xfrm>
            <a:off x="5483259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725" name="모서리가 둥근 직사각형 724"/>
          <p:cNvSpPr/>
          <p:nvPr/>
        </p:nvSpPr>
        <p:spPr>
          <a:xfrm>
            <a:off x="5965109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26" name="모서리가 둥근 직사각형 725"/>
          <p:cNvSpPr/>
          <p:nvPr/>
        </p:nvSpPr>
        <p:spPr>
          <a:xfrm>
            <a:off x="5560482" y="4715404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7" name="TextBox 726"/>
          <p:cNvSpPr txBox="1"/>
          <p:nvPr/>
        </p:nvSpPr>
        <p:spPr>
          <a:xfrm>
            <a:off x="5979785" y="465283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728" name="모서리가 둥근 직사각형 727"/>
          <p:cNvSpPr/>
          <p:nvPr/>
        </p:nvSpPr>
        <p:spPr>
          <a:xfrm>
            <a:off x="6183627" y="4709441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YT-Group2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9" name="TextBox 728"/>
          <p:cNvSpPr txBox="1"/>
          <p:nvPr/>
        </p:nvSpPr>
        <p:spPr>
          <a:xfrm>
            <a:off x="6602930" y="4646872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730" name="타원 729"/>
          <p:cNvSpPr/>
          <p:nvPr/>
        </p:nvSpPr>
        <p:spPr>
          <a:xfrm>
            <a:off x="1352783" y="47916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1" name="타원 730"/>
          <p:cNvSpPr/>
          <p:nvPr/>
        </p:nvSpPr>
        <p:spPr>
          <a:xfrm>
            <a:off x="1722658" y="58986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2" name="타원 731"/>
          <p:cNvSpPr/>
          <p:nvPr/>
        </p:nvSpPr>
        <p:spPr>
          <a:xfrm>
            <a:off x="1792766" y="61507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3" name="타원 732"/>
          <p:cNvSpPr/>
          <p:nvPr/>
        </p:nvSpPr>
        <p:spPr>
          <a:xfrm>
            <a:off x="2243588" y="48091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4" name="타원 733"/>
          <p:cNvSpPr/>
          <p:nvPr/>
        </p:nvSpPr>
        <p:spPr>
          <a:xfrm>
            <a:off x="3369584" y="4599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5" name="타원 734"/>
          <p:cNvSpPr/>
          <p:nvPr/>
        </p:nvSpPr>
        <p:spPr>
          <a:xfrm>
            <a:off x="3367119" y="48252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6" name="타원 735"/>
          <p:cNvSpPr/>
          <p:nvPr/>
        </p:nvSpPr>
        <p:spPr>
          <a:xfrm>
            <a:off x="4268394" y="48221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7" name="타원 736"/>
          <p:cNvSpPr/>
          <p:nvPr/>
        </p:nvSpPr>
        <p:spPr>
          <a:xfrm>
            <a:off x="3727600" y="58885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8" name="타원 737"/>
          <p:cNvSpPr/>
          <p:nvPr/>
        </p:nvSpPr>
        <p:spPr>
          <a:xfrm>
            <a:off x="3765554" y="61568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9" name="타원 738"/>
          <p:cNvSpPr/>
          <p:nvPr/>
        </p:nvSpPr>
        <p:spPr>
          <a:xfrm>
            <a:off x="5424142" y="46452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0" name="타원 739"/>
          <p:cNvSpPr/>
          <p:nvPr/>
        </p:nvSpPr>
        <p:spPr>
          <a:xfrm>
            <a:off x="6458432" y="61180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1" name="타원 740"/>
          <p:cNvSpPr/>
          <p:nvPr/>
        </p:nvSpPr>
        <p:spPr>
          <a:xfrm>
            <a:off x="6863882" y="61246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28" name="직사각형 827"/>
          <p:cNvSpPr/>
          <p:nvPr/>
        </p:nvSpPr>
        <p:spPr>
          <a:xfrm>
            <a:off x="1606070" y="505220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829" name="직사각형 828"/>
          <p:cNvSpPr/>
          <p:nvPr/>
        </p:nvSpPr>
        <p:spPr>
          <a:xfrm>
            <a:off x="1606193" y="518889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830" name="직사각형 829"/>
          <p:cNvSpPr/>
          <p:nvPr/>
        </p:nvSpPr>
        <p:spPr>
          <a:xfrm>
            <a:off x="1605621" y="532764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YT03</a:t>
            </a:r>
            <a:endParaRPr lang="ko-KR" altLang="en-US" sz="600"/>
          </a:p>
        </p:txBody>
      </p:sp>
      <p:sp>
        <p:nvSpPr>
          <p:cNvPr id="831" name="직사각형 830"/>
          <p:cNvSpPr/>
          <p:nvPr/>
        </p:nvSpPr>
        <p:spPr>
          <a:xfrm>
            <a:off x="1603848" y="546580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832" name="직사각형 831"/>
          <p:cNvSpPr/>
          <p:nvPr/>
        </p:nvSpPr>
        <p:spPr>
          <a:xfrm>
            <a:off x="1603847" y="5612417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833" name="직사각형 832"/>
          <p:cNvSpPr/>
          <p:nvPr/>
        </p:nvSpPr>
        <p:spPr>
          <a:xfrm>
            <a:off x="1591336" y="510587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4" name="직사각형 833"/>
          <p:cNvSpPr/>
          <p:nvPr/>
        </p:nvSpPr>
        <p:spPr>
          <a:xfrm>
            <a:off x="1591336" y="524773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5" name="직사각형 834"/>
          <p:cNvSpPr/>
          <p:nvPr/>
        </p:nvSpPr>
        <p:spPr>
          <a:xfrm>
            <a:off x="1591335" y="53843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6" name="직사각형 835"/>
          <p:cNvSpPr/>
          <p:nvPr/>
        </p:nvSpPr>
        <p:spPr>
          <a:xfrm>
            <a:off x="2508848" y="505220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837" name="직사각형 836"/>
          <p:cNvSpPr/>
          <p:nvPr/>
        </p:nvSpPr>
        <p:spPr>
          <a:xfrm>
            <a:off x="2508971" y="518889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838" name="직사각형 837"/>
          <p:cNvSpPr/>
          <p:nvPr/>
        </p:nvSpPr>
        <p:spPr>
          <a:xfrm>
            <a:off x="2508399" y="532764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YT03</a:t>
            </a:r>
            <a:endParaRPr lang="ko-KR" altLang="en-US" sz="600"/>
          </a:p>
        </p:txBody>
      </p:sp>
      <p:sp>
        <p:nvSpPr>
          <p:cNvPr id="839" name="TextBox 838"/>
          <p:cNvSpPr txBox="1"/>
          <p:nvPr/>
        </p:nvSpPr>
        <p:spPr>
          <a:xfrm>
            <a:off x="1514402" y="50455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0" name="TextBox 839"/>
          <p:cNvSpPr txBox="1"/>
          <p:nvPr/>
        </p:nvSpPr>
        <p:spPr>
          <a:xfrm>
            <a:off x="1514393" y="518839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1" name="TextBox 840"/>
          <p:cNvSpPr txBox="1"/>
          <p:nvPr/>
        </p:nvSpPr>
        <p:spPr>
          <a:xfrm>
            <a:off x="1514391" y="532650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2" name="직사각형 841"/>
          <p:cNvSpPr/>
          <p:nvPr/>
        </p:nvSpPr>
        <p:spPr>
          <a:xfrm>
            <a:off x="2489123" y="511256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3" name="직사각형 842"/>
          <p:cNvSpPr/>
          <p:nvPr/>
        </p:nvSpPr>
        <p:spPr>
          <a:xfrm>
            <a:off x="2489123" y="525442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4" name="직사각형 843"/>
          <p:cNvSpPr/>
          <p:nvPr/>
        </p:nvSpPr>
        <p:spPr>
          <a:xfrm>
            <a:off x="2489122" y="539102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5" name="TextBox 844"/>
          <p:cNvSpPr txBox="1"/>
          <p:nvPr/>
        </p:nvSpPr>
        <p:spPr>
          <a:xfrm>
            <a:off x="2412189" y="505220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6" name="TextBox 845"/>
          <p:cNvSpPr txBox="1"/>
          <p:nvPr/>
        </p:nvSpPr>
        <p:spPr>
          <a:xfrm>
            <a:off x="2412180" y="519508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7" name="TextBox 846"/>
          <p:cNvSpPr txBox="1"/>
          <p:nvPr/>
        </p:nvSpPr>
        <p:spPr>
          <a:xfrm>
            <a:off x="2412178" y="53331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48" name="직사각형 847"/>
          <p:cNvSpPr/>
          <p:nvPr/>
        </p:nvSpPr>
        <p:spPr>
          <a:xfrm>
            <a:off x="1605117" y="5752117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849" name="직사각형 848"/>
          <p:cNvSpPr/>
          <p:nvPr/>
        </p:nvSpPr>
        <p:spPr>
          <a:xfrm>
            <a:off x="1588608" y="552025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0" name="직사각형 849"/>
          <p:cNvSpPr/>
          <p:nvPr/>
        </p:nvSpPr>
        <p:spPr>
          <a:xfrm>
            <a:off x="1592725" y="565963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1" name="직사각형 850"/>
          <p:cNvSpPr/>
          <p:nvPr/>
        </p:nvSpPr>
        <p:spPr>
          <a:xfrm>
            <a:off x="1592724" y="580446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2" name="직사각형 851"/>
          <p:cNvSpPr/>
          <p:nvPr/>
        </p:nvSpPr>
        <p:spPr>
          <a:xfrm>
            <a:off x="2505943" y="547991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853" name="직사각형 852"/>
          <p:cNvSpPr/>
          <p:nvPr/>
        </p:nvSpPr>
        <p:spPr>
          <a:xfrm>
            <a:off x="2497704" y="561828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854" name="직사각형 853"/>
          <p:cNvSpPr/>
          <p:nvPr/>
        </p:nvSpPr>
        <p:spPr>
          <a:xfrm>
            <a:off x="2498974" y="575798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855" name="직사각형 854"/>
          <p:cNvSpPr/>
          <p:nvPr/>
        </p:nvSpPr>
        <p:spPr>
          <a:xfrm>
            <a:off x="2490703" y="553435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6" name="직사각형 855"/>
          <p:cNvSpPr/>
          <p:nvPr/>
        </p:nvSpPr>
        <p:spPr>
          <a:xfrm>
            <a:off x="2486582" y="566549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7" name="직사각형 856"/>
          <p:cNvSpPr/>
          <p:nvPr/>
        </p:nvSpPr>
        <p:spPr>
          <a:xfrm>
            <a:off x="2486581" y="581032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4" name="직사각형 863"/>
          <p:cNvSpPr/>
          <p:nvPr/>
        </p:nvSpPr>
        <p:spPr>
          <a:xfrm>
            <a:off x="5683751" y="507710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YT10</a:t>
            </a:r>
            <a:endParaRPr lang="ko-KR" altLang="en-US" sz="600"/>
          </a:p>
        </p:txBody>
      </p:sp>
      <p:sp>
        <p:nvSpPr>
          <p:cNvPr id="865" name="직사각형 864"/>
          <p:cNvSpPr/>
          <p:nvPr/>
        </p:nvSpPr>
        <p:spPr>
          <a:xfrm>
            <a:off x="5683874" y="521378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YT11</a:t>
            </a:r>
            <a:endParaRPr lang="ko-KR" altLang="en-US" sz="600"/>
          </a:p>
        </p:txBody>
      </p:sp>
      <p:sp>
        <p:nvSpPr>
          <p:cNvPr id="866" name="직사각형 865"/>
          <p:cNvSpPr/>
          <p:nvPr/>
        </p:nvSpPr>
        <p:spPr>
          <a:xfrm>
            <a:off x="5683302" y="535254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YT12</a:t>
            </a:r>
            <a:endParaRPr lang="ko-KR" altLang="en-US" sz="600"/>
          </a:p>
        </p:txBody>
      </p:sp>
      <p:sp>
        <p:nvSpPr>
          <p:cNvPr id="867" name="직사각형 866"/>
          <p:cNvSpPr/>
          <p:nvPr/>
        </p:nvSpPr>
        <p:spPr>
          <a:xfrm>
            <a:off x="5681529" y="549070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YT13</a:t>
            </a:r>
            <a:endParaRPr lang="ko-KR" altLang="en-US" sz="600"/>
          </a:p>
        </p:txBody>
      </p:sp>
      <p:sp>
        <p:nvSpPr>
          <p:cNvPr id="868" name="직사각형 867"/>
          <p:cNvSpPr/>
          <p:nvPr/>
        </p:nvSpPr>
        <p:spPr>
          <a:xfrm>
            <a:off x="5681528" y="563731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YT14</a:t>
            </a:r>
            <a:endParaRPr lang="ko-KR" altLang="en-US" sz="600"/>
          </a:p>
        </p:txBody>
      </p:sp>
      <p:sp>
        <p:nvSpPr>
          <p:cNvPr id="869" name="직사각형 868"/>
          <p:cNvSpPr/>
          <p:nvPr/>
        </p:nvSpPr>
        <p:spPr>
          <a:xfrm>
            <a:off x="5669017" y="513076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0" name="직사각형 869"/>
          <p:cNvSpPr/>
          <p:nvPr/>
        </p:nvSpPr>
        <p:spPr>
          <a:xfrm>
            <a:off x="5669017" y="527263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1" name="직사각형 870"/>
          <p:cNvSpPr/>
          <p:nvPr/>
        </p:nvSpPr>
        <p:spPr>
          <a:xfrm>
            <a:off x="5669016" y="540922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2" name="TextBox 871"/>
          <p:cNvSpPr txBox="1"/>
          <p:nvPr/>
        </p:nvSpPr>
        <p:spPr>
          <a:xfrm>
            <a:off x="5592083" y="507041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73" name="TextBox 872"/>
          <p:cNvSpPr txBox="1"/>
          <p:nvPr/>
        </p:nvSpPr>
        <p:spPr>
          <a:xfrm>
            <a:off x="5592074" y="52132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74" name="TextBox 873"/>
          <p:cNvSpPr txBox="1"/>
          <p:nvPr/>
        </p:nvSpPr>
        <p:spPr>
          <a:xfrm>
            <a:off x="5592072" y="535139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81" name="직사각형 880"/>
          <p:cNvSpPr/>
          <p:nvPr/>
        </p:nvSpPr>
        <p:spPr>
          <a:xfrm>
            <a:off x="5682798" y="577701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YT15</a:t>
            </a:r>
            <a:endParaRPr lang="ko-KR" altLang="en-US" sz="600"/>
          </a:p>
        </p:txBody>
      </p:sp>
      <p:sp>
        <p:nvSpPr>
          <p:cNvPr id="908" name="직사각형 907"/>
          <p:cNvSpPr/>
          <p:nvPr/>
        </p:nvSpPr>
        <p:spPr>
          <a:xfrm>
            <a:off x="5669001" y="55448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9" name="직사각형 908"/>
          <p:cNvSpPr/>
          <p:nvPr/>
        </p:nvSpPr>
        <p:spPr>
          <a:xfrm>
            <a:off x="5669001" y="568675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0" name="직사각형 909"/>
          <p:cNvSpPr/>
          <p:nvPr/>
        </p:nvSpPr>
        <p:spPr>
          <a:xfrm>
            <a:off x="5669000" y="582335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1" name="TextBox 910"/>
          <p:cNvSpPr txBox="1"/>
          <p:nvPr/>
        </p:nvSpPr>
        <p:spPr>
          <a:xfrm>
            <a:off x="5592067" y="548453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12" name="TextBox 911"/>
          <p:cNvSpPr txBox="1"/>
          <p:nvPr/>
        </p:nvSpPr>
        <p:spPr>
          <a:xfrm>
            <a:off x="5592058" y="562741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13" name="TextBox 912"/>
          <p:cNvSpPr txBox="1"/>
          <p:nvPr/>
        </p:nvSpPr>
        <p:spPr>
          <a:xfrm>
            <a:off x="5592056" y="576552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50" name="직사각형 949"/>
          <p:cNvSpPr/>
          <p:nvPr/>
        </p:nvSpPr>
        <p:spPr>
          <a:xfrm>
            <a:off x="3625397" y="505530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951" name="직사각형 950"/>
          <p:cNvSpPr/>
          <p:nvPr/>
        </p:nvSpPr>
        <p:spPr>
          <a:xfrm>
            <a:off x="3625520" y="519199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952" name="직사각형 951"/>
          <p:cNvSpPr/>
          <p:nvPr/>
        </p:nvSpPr>
        <p:spPr>
          <a:xfrm>
            <a:off x="3624948" y="533074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953" name="직사각형 952"/>
          <p:cNvSpPr/>
          <p:nvPr/>
        </p:nvSpPr>
        <p:spPr>
          <a:xfrm>
            <a:off x="3623175" y="546890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YT07</a:t>
            </a:r>
            <a:endParaRPr lang="ko-KR" altLang="en-US" sz="600"/>
          </a:p>
        </p:txBody>
      </p:sp>
      <p:sp>
        <p:nvSpPr>
          <p:cNvPr id="954" name="직사각형 953"/>
          <p:cNvSpPr/>
          <p:nvPr/>
        </p:nvSpPr>
        <p:spPr>
          <a:xfrm>
            <a:off x="3623174" y="561551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YT08</a:t>
            </a:r>
            <a:endParaRPr lang="ko-KR" altLang="en-US" sz="600"/>
          </a:p>
        </p:txBody>
      </p:sp>
      <p:sp>
        <p:nvSpPr>
          <p:cNvPr id="955" name="직사각형 954"/>
          <p:cNvSpPr/>
          <p:nvPr/>
        </p:nvSpPr>
        <p:spPr>
          <a:xfrm>
            <a:off x="3610663" y="510897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6" name="직사각형 955"/>
          <p:cNvSpPr/>
          <p:nvPr/>
        </p:nvSpPr>
        <p:spPr>
          <a:xfrm>
            <a:off x="3610663" y="525083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7" name="직사각형 956"/>
          <p:cNvSpPr/>
          <p:nvPr/>
        </p:nvSpPr>
        <p:spPr>
          <a:xfrm>
            <a:off x="3610662" y="53874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8" name="TextBox 957"/>
          <p:cNvSpPr txBox="1"/>
          <p:nvPr/>
        </p:nvSpPr>
        <p:spPr>
          <a:xfrm>
            <a:off x="3533729" y="504861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59" name="TextBox 958"/>
          <p:cNvSpPr txBox="1"/>
          <p:nvPr/>
        </p:nvSpPr>
        <p:spPr>
          <a:xfrm>
            <a:off x="3533720" y="519148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60" name="TextBox 959"/>
          <p:cNvSpPr txBox="1"/>
          <p:nvPr/>
        </p:nvSpPr>
        <p:spPr>
          <a:xfrm>
            <a:off x="3533718" y="532959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61" name="직사각형 960"/>
          <p:cNvSpPr/>
          <p:nvPr/>
        </p:nvSpPr>
        <p:spPr>
          <a:xfrm>
            <a:off x="4508450" y="511566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2" name="직사각형 961"/>
          <p:cNvSpPr/>
          <p:nvPr/>
        </p:nvSpPr>
        <p:spPr>
          <a:xfrm>
            <a:off x="4508450" y="525752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3" name="직사각형 962"/>
          <p:cNvSpPr/>
          <p:nvPr/>
        </p:nvSpPr>
        <p:spPr>
          <a:xfrm>
            <a:off x="4508449" y="539411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431516" y="505530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65" name="TextBox 964"/>
          <p:cNvSpPr txBox="1"/>
          <p:nvPr/>
        </p:nvSpPr>
        <p:spPr>
          <a:xfrm>
            <a:off x="4431507" y="519817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66" name="TextBox 965"/>
          <p:cNvSpPr txBox="1"/>
          <p:nvPr/>
        </p:nvSpPr>
        <p:spPr>
          <a:xfrm>
            <a:off x="4431505" y="533628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67" name="직사각형 966"/>
          <p:cNvSpPr/>
          <p:nvPr/>
        </p:nvSpPr>
        <p:spPr>
          <a:xfrm>
            <a:off x="3624444" y="575521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YT09</a:t>
            </a:r>
            <a:endParaRPr lang="ko-KR" altLang="en-US" sz="600"/>
          </a:p>
        </p:txBody>
      </p:sp>
      <p:sp>
        <p:nvSpPr>
          <p:cNvPr id="968" name="직사각형 967"/>
          <p:cNvSpPr/>
          <p:nvPr/>
        </p:nvSpPr>
        <p:spPr>
          <a:xfrm>
            <a:off x="4542345" y="506280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969" name="직사각형 968"/>
          <p:cNvSpPr/>
          <p:nvPr/>
        </p:nvSpPr>
        <p:spPr>
          <a:xfrm>
            <a:off x="4542468" y="5199488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970" name="직사각형 969"/>
          <p:cNvSpPr/>
          <p:nvPr/>
        </p:nvSpPr>
        <p:spPr>
          <a:xfrm>
            <a:off x="4541896" y="533824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971" name="직사각형 970"/>
          <p:cNvSpPr/>
          <p:nvPr/>
        </p:nvSpPr>
        <p:spPr>
          <a:xfrm>
            <a:off x="4540123" y="547640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YT07</a:t>
            </a:r>
            <a:endParaRPr lang="ko-KR" altLang="en-US" sz="600"/>
          </a:p>
        </p:txBody>
      </p:sp>
      <p:sp>
        <p:nvSpPr>
          <p:cNvPr id="972" name="직사각형 971"/>
          <p:cNvSpPr/>
          <p:nvPr/>
        </p:nvSpPr>
        <p:spPr>
          <a:xfrm>
            <a:off x="4540122" y="562301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YT08</a:t>
            </a:r>
            <a:endParaRPr lang="ko-KR" altLang="en-US" sz="600"/>
          </a:p>
        </p:txBody>
      </p:sp>
      <p:sp>
        <p:nvSpPr>
          <p:cNvPr id="973" name="직사각형 972"/>
          <p:cNvSpPr/>
          <p:nvPr/>
        </p:nvSpPr>
        <p:spPr>
          <a:xfrm>
            <a:off x="4541392" y="576271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YT09</a:t>
            </a:r>
            <a:endParaRPr lang="ko-KR" altLang="en-US" sz="600"/>
          </a:p>
        </p:txBody>
      </p:sp>
      <p:sp>
        <p:nvSpPr>
          <p:cNvPr id="974" name="직사각형 973"/>
          <p:cNvSpPr/>
          <p:nvPr/>
        </p:nvSpPr>
        <p:spPr>
          <a:xfrm>
            <a:off x="4511825" y="552926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5" name="직사각형 974"/>
          <p:cNvSpPr/>
          <p:nvPr/>
        </p:nvSpPr>
        <p:spPr>
          <a:xfrm>
            <a:off x="4511825" y="567112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6" name="직사각형 975"/>
          <p:cNvSpPr/>
          <p:nvPr/>
        </p:nvSpPr>
        <p:spPr>
          <a:xfrm>
            <a:off x="4511824" y="580771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7" name="TextBox 976"/>
          <p:cNvSpPr txBox="1"/>
          <p:nvPr/>
        </p:nvSpPr>
        <p:spPr>
          <a:xfrm>
            <a:off x="4434891" y="546890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78" name="TextBox 977"/>
          <p:cNvSpPr txBox="1"/>
          <p:nvPr/>
        </p:nvSpPr>
        <p:spPr>
          <a:xfrm>
            <a:off x="4434882" y="561177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79" name="TextBox 978"/>
          <p:cNvSpPr txBox="1"/>
          <p:nvPr/>
        </p:nvSpPr>
        <p:spPr>
          <a:xfrm>
            <a:off x="4434880" y="574988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80" name="직사각형 979"/>
          <p:cNvSpPr/>
          <p:nvPr/>
        </p:nvSpPr>
        <p:spPr>
          <a:xfrm>
            <a:off x="3610647" y="552309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직사각형 980"/>
          <p:cNvSpPr/>
          <p:nvPr/>
        </p:nvSpPr>
        <p:spPr>
          <a:xfrm>
            <a:off x="3610647" y="566495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2" name="직사각형 981"/>
          <p:cNvSpPr/>
          <p:nvPr/>
        </p:nvSpPr>
        <p:spPr>
          <a:xfrm>
            <a:off x="3610646" y="58015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TextBox 982"/>
          <p:cNvSpPr txBox="1"/>
          <p:nvPr/>
        </p:nvSpPr>
        <p:spPr>
          <a:xfrm>
            <a:off x="3533713" y="54627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84" name="TextBox 983"/>
          <p:cNvSpPr txBox="1"/>
          <p:nvPr/>
        </p:nvSpPr>
        <p:spPr>
          <a:xfrm>
            <a:off x="3533704" y="560561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985" name="TextBox 984"/>
          <p:cNvSpPr txBox="1"/>
          <p:nvPr/>
        </p:nvSpPr>
        <p:spPr>
          <a:xfrm>
            <a:off x="3533702" y="57437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cxnSp>
        <p:nvCxnSpPr>
          <p:cNvPr id="447" name="구부러진 연결선 446"/>
          <p:cNvCxnSpPr>
            <a:stCxn id="443" idx="4"/>
            <a:endCxn id="986" idx="0"/>
          </p:cNvCxnSpPr>
          <p:nvPr/>
        </p:nvCxnSpPr>
        <p:spPr>
          <a:xfrm rot="5400000">
            <a:off x="3099630" y="-495983"/>
            <a:ext cx="3202233" cy="6607880"/>
          </a:xfrm>
          <a:prstGeom prst="curvedConnector3">
            <a:avLst>
              <a:gd name="adj1" fmla="val 71654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6" name="타원 985"/>
          <p:cNvSpPr/>
          <p:nvPr/>
        </p:nvSpPr>
        <p:spPr>
          <a:xfrm>
            <a:off x="1306806" y="44090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87" name="TextBox 986"/>
          <p:cNvSpPr txBox="1"/>
          <p:nvPr/>
        </p:nvSpPr>
        <p:spPr>
          <a:xfrm>
            <a:off x="3118033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988" name="TextBox 987"/>
          <p:cNvSpPr txBox="1"/>
          <p:nvPr/>
        </p:nvSpPr>
        <p:spPr>
          <a:xfrm>
            <a:off x="5145244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989" name="TextBox 988"/>
          <p:cNvSpPr txBox="1"/>
          <p:nvPr/>
        </p:nvSpPr>
        <p:spPr>
          <a:xfrm>
            <a:off x="7188988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990" name="타원 989"/>
          <p:cNvSpPr/>
          <p:nvPr/>
        </p:nvSpPr>
        <p:spPr>
          <a:xfrm>
            <a:off x="7093946" y="44492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7432686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차트 58"/>
          <p:cNvGraphicFramePr/>
          <p:nvPr>
            <p:extLst>
              <p:ext uri="{D42A27DB-BD31-4B8C-83A1-F6EECF244321}">
                <p14:modId xmlns:p14="http://schemas.microsoft.com/office/powerpoint/2010/main" val="3231253285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01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638762"/>
              </p:ext>
            </p:extLst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검색 시간 설정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ex: </a:t>
                      </a:r>
                      <a:r>
                        <a:rPr lang="ko-KR" altLang="en-US" sz="800" baseline="0" smtClean="0">
                          <a:effectLst/>
                        </a:rPr>
                        <a:t>현재 시간 </a:t>
                      </a:r>
                      <a:r>
                        <a:rPr lang="en-US" altLang="ko-KR" sz="800" baseline="0" dirty="0" smtClean="0">
                          <a:effectLst/>
                        </a:rPr>
                        <a:t>pm 3: 40</a:t>
                      </a:r>
                      <a:r>
                        <a:rPr lang="ko-KR" altLang="en-US" sz="800" baseline="0" smtClean="0">
                          <a:effectLst/>
                        </a:rPr>
                        <a:t>분</a:t>
                      </a:r>
                      <a:r>
                        <a:rPr lang="en-US" altLang="ko-KR" sz="800" baseline="0" dirty="0" smtClean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 smtClean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Total : </a:t>
                      </a:r>
                      <a:r>
                        <a:rPr lang="ko-KR" altLang="en-US" sz="800" baseline="0" smtClean="0">
                          <a:effectLst/>
                        </a:rPr>
                        <a:t>전체 노드간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Key Node : key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Node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Block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Berth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Berth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: Block, Berth </a:t>
                      </a:r>
                      <a:r>
                        <a:rPr lang="ko-KR" altLang="en-US" sz="800" baseline="0" smtClean="0">
                          <a:effectLst/>
                        </a:rPr>
                        <a:t>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List box </a:t>
                      </a:r>
                      <a:r>
                        <a:rPr lang="ko-KR" altLang="en-US" sz="800" baseline="0" smtClean="0">
                          <a:effectLst/>
                        </a:rPr>
                        <a:t>활성화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3957914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01:00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02:00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012179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6" name="직사각형 395"/>
          <p:cNvSpPr/>
          <p:nvPr/>
        </p:nvSpPr>
        <p:spPr>
          <a:xfrm>
            <a:off x="6000676" y="1151580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6053002" y="130558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3629875"/>
              </p:ext>
            </p:extLst>
          </p:nvPr>
        </p:nvGraphicFramePr>
        <p:xfrm>
          <a:off x="9488422" y="851115"/>
          <a:ext cx="2637675" cy="5637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Gate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고정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OTR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리스트 선택 불가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OTR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리스트 선택 불가 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팝업 창 닫기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모델에서 그룹화할 대상군 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그룹화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Preset List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Gate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그룹 조건의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Gate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OTR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그룹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조건의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OTR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              : Default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YC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그룹 조건의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YC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선택된 그룹화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Preset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조건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팝업 창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닫기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그룹화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Preset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완료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사용자가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선택한 그룹조건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Enable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Gate, OTR, YC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초기화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268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17" name="직사각형 416"/>
          <p:cNvSpPr/>
          <p:nvPr/>
        </p:nvSpPr>
        <p:spPr>
          <a:xfrm>
            <a:off x="7075430" y="2942032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7083050" y="2977249"/>
            <a:ext cx="104832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</a:t>
            </a:r>
            <a:r>
              <a:rPr lang="ko-KR" altLang="en-US" sz="700" b="1" smtClean="0">
                <a:solidFill>
                  <a:schemeClr val="tx1"/>
                </a:solidFill>
              </a:rPr>
              <a:t>선택 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19" name="직사각형 418"/>
          <p:cNvSpPr/>
          <p:nvPr/>
        </p:nvSpPr>
        <p:spPr>
          <a:xfrm>
            <a:off x="7160913" y="332872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7248325" y="3369235"/>
            <a:ext cx="505267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</a:t>
            </a:r>
            <a:r>
              <a:rPr lang="ko-KR" altLang="en-US" sz="600" smtClean="0"/>
              <a:t>전체</a:t>
            </a:r>
            <a:endParaRPr lang="ko-KR" altLang="en-US" sz="600" dirty="0"/>
          </a:p>
        </p:txBody>
      </p:sp>
      <p:sp>
        <p:nvSpPr>
          <p:cNvPr id="421" name="직사각형 420"/>
          <p:cNvSpPr/>
          <p:nvPr/>
        </p:nvSpPr>
        <p:spPr>
          <a:xfrm>
            <a:off x="7248448" y="3505921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 </a:t>
            </a:r>
            <a:r>
              <a:rPr lang="ko-KR" altLang="en-US" sz="600" smtClean="0"/>
              <a:t>전체 </a:t>
            </a:r>
            <a:endParaRPr lang="ko-KR" altLang="en-US" sz="600"/>
          </a:p>
        </p:txBody>
      </p:sp>
      <p:sp>
        <p:nvSpPr>
          <p:cNvPr id="422" name="직사각형 421"/>
          <p:cNvSpPr/>
          <p:nvPr/>
        </p:nvSpPr>
        <p:spPr>
          <a:xfrm>
            <a:off x="7233591" y="342290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3" name="직사각형 422"/>
          <p:cNvSpPr/>
          <p:nvPr/>
        </p:nvSpPr>
        <p:spPr>
          <a:xfrm>
            <a:off x="7233591" y="356476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4" name="직사각형 423"/>
          <p:cNvSpPr/>
          <p:nvPr/>
        </p:nvSpPr>
        <p:spPr>
          <a:xfrm>
            <a:off x="7083050" y="314021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25" name="직사각형 424"/>
          <p:cNvSpPr/>
          <p:nvPr/>
        </p:nvSpPr>
        <p:spPr>
          <a:xfrm>
            <a:off x="8063691" y="332872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직사각형 425"/>
          <p:cNvSpPr/>
          <p:nvPr/>
        </p:nvSpPr>
        <p:spPr>
          <a:xfrm>
            <a:off x="8151103" y="3369235"/>
            <a:ext cx="505267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</a:t>
            </a:r>
            <a:r>
              <a:rPr lang="ko-KR" altLang="en-US" sz="600" smtClean="0"/>
              <a:t>전체</a:t>
            </a:r>
            <a:endParaRPr lang="ko-KR" altLang="en-US" sz="600" dirty="0"/>
          </a:p>
        </p:txBody>
      </p:sp>
      <p:sp>
        <p:nvSpPr>
          <p:cNvPr id="427" name="직사각형 426"/>
          <p:cNvSpPr/>
          <p:nvPr/>
        </p:nvSpPr>
        <p:spPr>
          <a:xfrm>
            <a:off x="8151226" y="3505921"/>
            <a:ext cx="48603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428" name="직사각형 427"/>
          <p:cNvSpPr/>
          <p:nvPr/>
        </p:nvSpPr>
        <p:spPr>
          <a:xfrm>
            <a:off x="7985828" y="314021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29" name="TextBox 428"/>
          <p:cNvSpPr txBox="1"/>
          <p:nvPr/>
        </p:nvSpPr>
        <p:spPr>
          <a:xfrm>
            <a:off x="7156657" y="33625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30" name="TextBox 429"/>
          <p:cNvSpPr txBox="1"/>
          <p:nvPr/>
        </p:nvSpPr>
        <p:spPr>
          <a:xfrm>
            <a:off x="7156648" y="35054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31" name="직사각형 430"/>
          <p:cNvSpPr/>
          <p:nvPr/>
        </p:nvSpPr>
        <p:spPr>
          <a:xfrm>
            <a:off x="8131378" y="342959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2" name="직사각형 431"/>
          <p:cNvSpPr/>
          <p:nvPr/>
        </p:nvSpPr>
        <p:spPr>
          <a:xfrm>
            <a:off x="8131378" y="357145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3" name="TextBox 432"/>
          <p:cNvSpPr txBox="1"/>
          <p:nvPr/>
        </p:nvSpPr>
        <p:spPr>
          <a:xfrm>
            <a:off x="8054444" y="336923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34" name="TextBox 433"/>
          <p:cNvSpPr txBox="1"/>
          <p:nvPr/>
        </p:nvSpPr>
        <p:spPr>
          <a:xfrm>
            <a:off x="8054435" y="351210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35" name="TextBox 434"/>
          <p:cNvSpPr txBox="1"/>
          <p:nvPr/>
        </p:nvSpPr>
        <p:spPr>
          <a:xfrm>
            <a:off x="8788759" y="2873864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436" name="모서리가 둥근 직사각형 435"/>
          <p:cNvSpPr/>
          <p:nvPr/>
        </p:nvSpPr>
        <p:spPr>
          <a:xfrm>
            <a:off x="8138215" y="426623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437" name="모서리가 둥근 직사각형 436"/>
          <p:cNvSpPr/>
          <p:nvPr/>
        </p:nvSpPr>
        <p:spPr>
          <a:xfrm>
            <a:off x="8553714" y="426623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38" name="타원 437"/>
          <p:cNvSpPr/>
          <p:nvPr/>
        </p:nvSpPr>
        <p:spPr>
          <a:xfrm>
            <a:off x="6993050" y="28726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9" name="타원 438"/>
          <p:cNvSpPr/>
          <p:nvPr/>
        </p:nvSpPr>
        <p:spPr>
          <a:xfrm>
            <a:off x="7068780" y="32729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0" name="타원 439"/>
          <p:cNvSpPr/>
          <p:nvPr/>
        </p:nvSpPr>
        <p:spPr>
          <a:xfrm>
            <a:off x="7984299" y="32986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타원 440"/>
          <p:cNvSpPr/>
          <p:nvPr/>
        </p:nvSpPr>
        <p:spPr>
          <a:xfrm>
            <a:off x="8023950" y="41736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2" name="타원 441"/>
          <p:cNvSpPr/>
          <p:nvPr/>
        </p:nvSpPr>
        <p:spPr>
          <a:xfrm>
            <a:off x="8472914" y="41942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3" name="타원 442"/>
          <p:cNvSpPr/>
          <p:nvPr/>
        </p:nvSpPr>
        <p:spPr>
          <a:xfrm>
            <a:off x="8711029" y="2851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4" name="직사각형 443"/>
          <p:cNvSpPr/>
          <p:nvPr/>
        </p:nvSpPr>
        <p:spPr>
          <a:xfrm>
            <a:off x="7248321" y="3659754"/>
            <a:ext cx="41710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</a:t>
            </a:r>
            <a:r>
              <a:rPr lang="ko-KR" altLang="en-US" sz="600" smtClean="0"/>
              <a:t>전체</a:t>
            </a:r>
            <a:endParaRPr lang="ko-KR" altLang="en-US" sz="600" dirty="0"/>
          </a:p>
        </p:txBody>
      </p:sp>
      <p:sp>
        <p:nvSpPr>
          <p:cNvPr id="446" name="직사각형 445"/>
          <p:cNvSpPr/>
          <p:nvPr/>
        </p:nvSpPr>
        <p:spPr>
          <a:xfrm>
            <a:off x="7234088" y="371088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9" name="타원 448"/>
          <p:cNvSpPr/>
          <p:nvPr/>
        </p:nvSpPr>
        <p:spPr>
          <a:xfrm>
            <a:off x="6497340" y="10208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0" name="타원 449"/>
          <p:cNvSpPr/>
          <p:nvPr/>
        </p:nvSpPr>
        <p:spPr>
          <a:xfrm>
            <a:off x="7259772" y="10282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1" name="타원 450"/>
          <p:cNvSpPr/>
          <p:nvPr/>
        </p:nvSpPr>
        <p:spPr>
          <a:xfrm>
            <a:off x="8761005" y="10429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3" name="타원 452"/>
          <p:cNvSpPr/>
          <p:nvPr/>
        </p:nvSpPr>
        <p:spPr>
          <a:xfrm>
            <a:off x="5606021" y="10208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직사각형 277"/>
          <p:cNvSpPr/>
          <p:nvPr/>
        </p:nvSpPr>
        <p:spPr>
          <a:xfrm>
            <a:off x="503463" y="2964785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직사각형 278"/>
          <p:cNvSpPr/>
          <p:nvPr/>
        </p:nvSpPr>
        <p:spPr>
          <a:xfrm>
            <a:off x="511083" y="3000002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</a:t>
            </a:r>
            <a:r>
              <a:rPr lang="ko-KR" altLang="en-US" sz="700" b="1" smtClean="0">
                <a:solidFill>
                  <a:schemeClr val="tx1"/>
                </a:solidFill>
              </a:rPr>
              <a:t>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1583668" y="472986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1999167" y="472986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92" name="직사각형 291"/>
          <p:cNvSpPr/>
          <p:nvPr/>
        </p:nvSpPr>
        <p:spPr>
          <a:xfrm>
            <a:off x="908555" y="4469435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507093" y="4446621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988943" y="4729863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300" name="타원 299"/>
          <p:cNvSpPr/>
          <p:nvPr/>
        </p:nvSpPr>
        <p:spPr>
          <a:xfrm>
            <a:off x="872515" y="45977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06" name="타원 305"/>
          <p:cNvSpPr/>
          <p:nvPr/>
        </p:nvSpPr>
        <p:spPr>
          <a:xfrm>
            <a:off x="1887716" y="45882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8" name="TextBox 327"/>
          <p:cNvSpPr txBox="1"/>
          <p:nvPr/>
        </p:nvSpPr>
        <p:spPr>
          <a:xfrm>
            <a:off x="2212822" y="291083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329" name="타원 328"/>
          <p:cNvSpPr/>
          <p:nvPr/>
        </p:nvSpPr>
        <p:spPr>
          <a:xfrm>
            <a:off x="2117780" y="291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5" name="직사각형 344"/>
          <p:cNvSpPr/>
          <p:nvPr/>
        </p:nvSpPr>
        <p:spPr>
          <a:xfrm>
            <a:off x="600017" y="3497424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6" name="직사각형 345"/>
          <p:cNvSpPr/>
          <p:nvPr/>
        </p:nvSpPr>
        <p:spPr>
          <a:xfrm>
            <a:off x="687429" y="353793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347" name="직사각형 346"/>
          <p:cNvSpPr/>
          <p:nvPr/>
        </p:nvSpPr>
        <p:spPr>
          <a:xfrm>
            <a:off x="687552" y="367462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348" name="직사각형 347"/>
          <p:cNvSpPr/>
          <p:nvPr/>
        </p:nvSpPr>
        <p:spPr>
          <a:xfrm>
            <a:off x="672695" y="359160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직사각형 348"/>
          <p:cNvSpPr/>
          <p:nvPr/>
        </p:nvSpPr>
        <p:spPr>
          <a:xfrm>
            <a:off x="672695" y="373346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0" name="직사각형 349"/>
          <p:cNvSpPr/>
          <p:nvPr/>
        </p:nvSpPr>
        <p:spPr>
          <a:xfrm>
            <a:off x="522154" y="3308918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1502795" y="3497424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2" name="직사각형 351"/>
          <p:cNvSpPr/>
          <p:nvPr/>
        </p:nvSpPr>
        <p:spPr>
          <a:xfrm>
            <a:off x="1424932" y="3308918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595761" y="353124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54" name="TextBox 353"/>
          <p:cNvSpPr txBox="1"/>
          <p:nvPr/>
        </p:nvSpPr>
        <p:spPr>
          <a:xfrm>
            <a:off x="595752" y="36741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55" name="직사각형 354"/>
          <p:cNvSpPr/>
          <p:nvPr/>
        </p:nvSpPr>
        <p:spPr>
          <a:xfrm>
            <a:off x="1570482" y="359829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6" name="직사각형 355"/>
          <p:cNvSpPr/>
          <p:nvPr/>
        </p:nvSpPr>
        <p:spPr>
          <a:xfrm>
            <a:off x="1570482" y="374015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7" name="TextBox 356"/>
          <p:cNvSpPr txBox="1"/>
          <p:nvPr/>
        </p:nvSpPr>
        <p:spPr>
          <a:xfrm>
            <a:off x="1493548" y="353793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58" name="TextBox 357"/>
          <p:cNvSpPr txBox="1"/>
          <p:nvPr/>
        </p:nvSpPr>
        <p:spPr>
          <a:xfrm>
            <a:off x="1493539" y="368081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59" name="직사각형 358"/>
          <p:cNvSpPr/>
          <p:nvPr/>
        </p:nvSpPr>
        <p:spPr>
          <a:xfrm>
            <a:off x="1596101" y="3537902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1596224" y="3674588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361" name="타원 360"/>
          <p:cNvSpPr/>
          <p:nvPr/>
        </p:nvSpPr>
        <p:spPr>
          <a:xfrm>
            <a:off x="450607" y="32426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2" name="타원 361"/>
          <p:cNvSpPr/>
          <p:nvPr/>
        </p:nvSpPr>
        <p:spPr>
          <a:xfrm>
            <a:off x="1354461" y="32503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3" name="직사각형 362"/>
          <p:cNvSpPr/>
          <p:nvPr/>
        </p:nvSpPr>
        <p:spPr>
          <a:xfrm>
            <a:off x="2598896" y="2964786"/>
            <a:ext cx="1919603" cy="171613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4" name="직사각형 363"/>
          <p:cNvSpPr/>
          <p:nvPr/>
        </p:nvSpPr>
        <p:spPr>
          <a:xfrm>
            <a:off x="2606516" y="3000002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</a:t>
            </a:r>
            <a:r>
              <a:rPr lang="ko-KR" altLang="en-US" sz="700" b="1" smtClean="0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365" name="모서리가 둥근 직사각형 364"/>
          <p:cNvSpPr/>
          <p:nvPr/>
        </p:nvSpPr>
        <p:spPr>
          <a:xfrm>
            <a:off x="3679101" y="4462196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취소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366" name="모서리가 둥근 직사각형 365"/>
          <p:cNvSpPr/>
          <p:nvPr/>
        </p:nvSpPr>
        <p:spPr>
          <a:xfrm>
            <a:off x="4094600" y="4462196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4308255" y="291083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454" name="타원 453"/>
          <p:cNvSpPr/>
          <p:nvPr/>
        </p:nvSpPr>
        <p:spPr>
          <a:xfrm>
            <a:off x="4213213" y="291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3" name="직사각형 472"/>
          <p:cNvSpPr/>
          <p:nvPr/>
        </p:nvSpPr>
        <p:spPr>
          <a:xfrm>
            <a:off x="2700048" y="3505260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4" name="직사각형 473"/>
          <p:cNvSpPr/>
          <p:nvPr/>
        </p:nvSpPr>
        <p:spPr>
          <a:xfrm>
            <a:off x="2787460" y="351719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475" name="직사각형 474"/>
          <p:cNvSpPr/>
          <p:nvPr/>
        </p:nvSpPr>
        <p:spPr>
          <a:xfrm>
            <a:off x="2787583" y="365388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OTR02</a:t>
            </a:r>
            <a:endParaRPr lang="ko-KR" altLang="en-US" sz="600"/>
          </a:p>
        </p:txBody>
      </p:sp>
      <p:sp>
        <p:nvSpPr>
          <p:cNvPr id="476" name="직사각형 475"/>
          <p:cNvSpPr/>
          <p:nvPr/>
        </p:nvSpPr>
        <p:spPr>
          <a:xfrm>
            <a:off x="2772726" y="357086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7" name="직사각형 476"/>
          <p:cNvSpPr/>
          <p:nvPr/>
        </p:nvSpPr>
        <p:spPr>
          <a:xfrm>
            <a:off x="2772726" y="371272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8" name="직사각형 477"/>
          <p:cNvSpPr/>
          <p:nvPr/>
        </p:nvSpPr>
        <p:spPr>
          <a:xfrm>
            <a:off x="3602826" y="3505260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1" name="TextBox 480"/>
          <p:cNvSpPr txBox="1"/>
          <p:nvPr/>
        </p:nvSpPr>
        <p:spPr>
          <a:xfrm>
            <a:off x="2695792" y="351050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82" name="TextBox 481"/>
          <p:cNvSpPr txBox="1"/>
          <p:nvPr/>
        </p:nvSpPr>
        <p:spPr>
          <a:xfrm>
            <a:off x="2695783" y="365337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87" name="직사각형 486"/>
          <p:cNvSpPr/>
          <p:nvPr/>
        </p:nvSpPr>
        <p:spPr>
          <a:xfrm>
            <a:off x="2787460" y="379532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 dirty="0"/>
          </a:p>
        </p:txBody>
      </p:sp>
      <p:sp>
        <p:nvSpPr>
          <p:cNvPr id="488" name="직사각형 487"/>
          <p:cNvSpPr/>
          <p:nvPr/>
        </p:nvSpPr>
        <p:spPr>
          <a:xfrm>
            <a:off x="2787583" y="393201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OTR04</a:t>
            </a:r>
            <a:endParaRPr lang="ko-KR" altLang="en-US" sz="600"/>
          </a:p>
        </p:txBody>
      </p:sp>
      <p:sp>
        <p:nvSpPr>
          <p:cNvPr id="489" name="직사각형 488"/>
          <p:cNvSpPr/>
          <p:nvPr/>
        </p:nvSpPr>
        <p:spPr>
          <a:xfrm>
            <a:off x="2772726" y="384899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0" name="직사각형 489"/>
          <p:cNvSpPr/>
          <p:nvPr/>
        </p:nvSpPr>
        <p:spPr>
          <a:xfrm>
            <a:off x="2772726" y="39908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1" name="TextBox 490"/>
          <p:cNvSpPr txBox="1"/>
          <p:nvPr/>
        </p:nvSpPr>
        <p:spPr>
          <a:xfrm>
            <a:off x="2695792" y="378863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92" name="TextBox 491"/>
          <p:cNvSpPr txBox="1"/>
          <p:nvPr/>
        </p:nvSpPr>
        <p:spPr>
          <a:xfrm>
            <a:off x="2695783" y="393150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94" name="직사각형 493"/>
          <p:cNvSpPr/>
          <p:nvPr/>
        </p:nvSpPr>
        <p:spPr>
          <a:xfrm>
            <a:off x="2787583" y="406821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OTR05</a:t>
            </a:r>
            <a:endParaRPr lang="ko-KR" altLang="en-US" sz="600"/>
          </a:p>
        </p:txBody>
      </p:sp>
      <p:grpSp>
        <p:nvGrpSpPr>
          <p:cNvPr id="495" name="그룹 494"/>
          <p:cNvGrpSpPr/>
          <p:nvPr/>
        </p:nvGrpSpPr>
        <p:grpSpPr>
          <a:xfrm>
            <a:off x="3486358" y="3504567"/>
            <a:ext cx="44802" cy="871200"/>
            <a:chOff x="4188675" y="1308088"/>
            <a:chExt cx="88711" cy="871200"/>
          </a:xfrm>
        </p:grpSpPr>
        <p:sp>
          <p:nvSpPr>
            <p:cNvPr id="496" name="모서리가 둥근 직사각형 495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7" name="모서리가 둥근 직사각형 496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5" name="모서리가 둥근 직사각형 504"/>
          <p:cNvSpPr/>
          <p:nvPr/>
        </p:nvSpPr>
        <p:spPr>
          <a:xfrm>
            <a:off x="2701844" y="3167444"/>
            <a:ext cx="637633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</a:rPr>
              <a:t>OTR-Group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06" name="TextBox 505"/>
          <p:cNvSpPr txBox="1"/>
          <p:nvPr/>
        </p:nvSpPr>
        <p:spPr>
          <a:xfrm>
            <a:off x="3187829" y="310487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x</a:t>
            </a:r>
            <a:endParaRPr lang="ko-KR" altLang="en-US" sz="600"/>
          </a:p>
        </p:txBody>
      </p:sp>
      <p:sp>
        <p:nvSpPr>
          <p:cNvPr id="509" name="직사각형 508"/>
          <p:cNvSpPr/>
          <p:nvPr/>
        </p:nvSpPr>
        <p:spPr>
          <a:xfrm>
            <a:off x="2775451" y="41297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0" name="직사각형 509"/>
          <p:cNvSpPr/>
          <p:nvPr/>
        </p:nvSpPr>
        <p:spPr>
          <a:xfrm>
            <a:off x="2775451" y="427159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1" name="TextBox 510"/>
          <p:cNvSpPr txBox="1"/>
          <p:nvPr/>
        </p:nvSpPr>
        <p:spPr>
          <a:xfrm>
            <a:off x="2698517" y="406937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12" name="TextBox 511"/>
          <p:cNvSpPr txBox="1"/>
          <p:nvPr/>
        </p:nvSpPr>
        <p:spPr>
          <a:xfrm>
            <a:off x="2698508" y="421224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13" name="직사각형 512"/>
          <p:cNvSpPr/>
          <p:nvPr/>
        </p:nvSpPr>
        <p:spPr>
          <a:xfrm>
            <a:off x="2792336" y="421108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OTR06</a:t>
            </a:r>
            <a:endParaRPr lang="ko-KR" altLang="en-US" sz="600"/>
          </a:p>
        </p:txBody>
      </p:sp>
      <p:sp>
        <p:nvSpPr>
          <p:cNvPr id="514" name="직사각형 513"/>
          <p:cNvSpPr/>
          <p:nvPr/>
        </p:nvSpPr>
        <p:spPr>
          <a:xfrm>
            <a:off x="3679779" y="352177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515" name="직사각형 514"/>
          <p:cNvSpPr/>
          <p:nvPr/>
        </p:nvSpPr>
        <p:spPr>
          <a:xfrm>
            <a:off x="3679902" y="365845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OTR02</a:t>
            </a:r>
            <a:endParaRPr lang="ko-KR" altLang="en-US" sz="600"/>
          </a:p>
        </p:txBody>
      </p:sp>
      <p:sp>
        <p:nvSpPr>
          <p:cNvPr id="516" name="직사각형 515"/>
          <p:cNvSpPr/>
          <p:nvPr/>
        </p:nvSpPr>
        <p:spPr>
          <a:xfrm>
            <a:off x="3665045" y="357543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7" name="직사각형 516"/>
          <p:cNvSpPr/>
          <p:nvPr/>
        </p:nvSpPr>
        <p:spPr>
          <a:xfrm>
            <a:off x="3665045" y="371729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8" name="TextBox 517"/>
          <p:cNvSpPr txBox="1"/>
          <p:nvPr/>
        </p:nvSpPr>
        <p:spPr>
          <a:xfrm>
            <a:off x="3588111" y="351508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19" name="TextBox 518"/>
          <p:cNvSpPr txBox="1"/>
          <p:nvPr/>
        </p:nvSpPr>
        <p:spPr>
          <a:xfrm>
            <a:off x="3588102" y="365795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20" name="직사각형 519"/>
          <p:cNvSpPr/>
          <p:nvPr/>
        </p:nvSpPr>
        <p:spPr>
          <a:xfrm>
            <a:off x="3679779" y="379989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 dirty="0"/>
          </a:p>
        </p:txBody>
      </p:sp>
      <p:sp>
        <p:nvSpPr>
          <p:cNvPr id="521" name="직사각형 520"/>
          <p:cNvSpPr/>
          <p:nvPr/>
        </p:nvSpPr>
        <p:spPr>
          <a:xfrm>
            <a:off x="3679902" y="393658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OTR04</a:t>
            </a:r>
            <a:endParaRPr lang="ko-KR" altLang="en-US" sz="600"/>
          </a:p>
        </p:txBody>
      </p:sp>
      <p:sp>
        <p:nvSpPr>
          <p:cNvPr id="522" name="직사각형 521"/>
          <p:cNvSpPr/>
          <p:nvPr/>
        </p:nvSpPr>
        <p:spPr>
          <a:xfrm>
            <a:off x="3665045" y="385356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3" name="직사각형 522"/>
          <p:cNvSpPr/>
          <p:nvPr/>
        </p:nvSpPr>
        <p:spPr>
          <a:xfrm>
            <a:off x="3665045" y="399542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4" name="TextBox 523"/>
          <p:cNvSpPr txBox="1"/>
          <p:nvPr/>
        </p:nvSpPr>
        <p:spPr>
          <a:xfrm>
            <a:off x="3588111" y="379320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25" name="TextBox 524"/>
          <p:cNvSpPr txBox="1"/>
          <p:nvPr/>
        </p:nvSpPr>
        <p:spPr>
          <a:xfrm>
            <a:off x="3588102" y="393608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26" name="직사각형 525"/>
          <p:cNvSpPr/>
          <p:nvPr/>
        </p:nvSpPr>
        <p:spPr>
          <a:xfrm>
            <a:off x="3679902" y="407279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OTR05</a:t>
            </a:r>
            <a:endParaRPr lang="ko-KR" altLang="en-US" sz="600"/>
          </a:p>
        </p:txBody>
      </p:sp>
      <p:sp>
        <p:nvSpPr>
          <p:cNvPr id="527" name="직사각형 526"/>
          <p:cNvSpPr/>
          <p:nvPr/>
        </p:nvSpPr>
        <p:spPr>
          <a:xfrm>
            <a:off x="3667770" y="413430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8" name="직사각형 527"/>
          <p:cNvSpPr/>
          <p:nvPr/>
        </p:nvSpPr>
        <p:spPr>
          <a:xfrm>
            <a:off x="3667770" y="427616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9" name="TextBox 528"/>
          <p:cNvSpPr txBox="1"/>
          <p:nvPr/>
        </p:nvSpPr>
        <p:spPr>
          <a:xfrm>
            <a:off x="3590836" y="407394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30" name="TextBox 529"/>
          <p:cNvSpPr txBox="1"/>
          <p:nvPr/>
        </p:nvSpPr>
        <p:spPr>
          <a:xfrm>
            <a:off x="3590827" y="422444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31" name="직사각형 530"/>
          <p:cNvSpPr/>
          <p:nvPr/>
        </p:nvSpPr>
        <p:spPr>
          <a:xfrm>
            <a:off x="3684655" y="421566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OTR06</a:t>
            </a:r>
            <a:endParaRPr lang="ko-KR" altLang="en-US" sz="600"/>
          </a:p>
        </p:txBody>
      </p:sp>
      <p:sp>
        <p:nvSpPr>
          <p:cNvPr id="532" name="직사각형 531"/>
          <p:cNvSpPr/>
          <p:nvPr/>
        </p:nvSpPr>
        <p:spPr>
          <a:xfrm>
            <a:off x="4693978" y="295683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5" name="직사각형 534"/>
          <p:cNvSpPr/>
          <p:nvPr/>
        </p:nvSpPr>
        <p:spPr>
          <a:xfrm>
            <a:off x="4701598" y="299205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</a:t>
            </a:r>
            <a:r>
              <a:rPr lang="ko-KR" altLang="en-US" sz="700" b="1" smtClean="0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36" name="모서리가 둥근 직사각형 535"/>
          <p:cNvSpPr/>
          <p:nvPr/>
        </p:nvSpPr>
        <p:spPr>
          <a:xfrm>
            <a:off x="5774183" y="4721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37" name="모서리가 둥근 직사각형 536"/>
          <p:cNvSpPr/>
          <p:nvPr/>
        </p:nvSpPr>
        <p:spPr>
          <a:xfrm>
            <a:off x="6189682" y="4721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38" name="직사각형 537"/>
          <p:cNvSpPr/>
          <p:nvPr/>
        </p:nvSpPr>
        <p:spPr>
          <a:xfrm>
            <a:off x="5099070" y="446148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9" name="직사각형 538"/>
          <p:cNvSpPr/>
          <p:nvPr/>
        </p:nvSpPr>
        <p:spPr>
          <a:xfrm>
            <a:off x="4697608" y="443867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 smtClean="0"/>
              <a:t>그룹명</a:t>
            </a:r>
            <a:r>
              <a:rPr lang="ko-KR" altLang="en-US" sz="600" dirty="0" smtClean="0"/>
              <a:t> </a:t>
            </a:r>
            <a:r>
              <a:rPr lang="en-US" altLang="ko-KR" sz="600" dirty="0" smtClean="0"/>
              <a:t>:</a:t>
            </a:r>
            <a:endParaRPr lang="ko-KR" altLang="en-US" sz="600"/>
          </a:p>
        </p:txBody>
      </p:sp>
      <p:sp>
        <p:nvSpPr>
          <p:cNvPr id="540" name="모서리가 둥근 직사각형 539"/>
          <p:cNvSpPr/>
          <p:nvPr/>
        </p:nvSpPr>
        <p:spPr>
          <a:xfrm>
            <a:off x="5179458" y="472191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61" name="직사각형 560"/>
          <p:cNvSpPr/>
          <p:nvPr/>
        </p:nvSpPr>
        <p:spPr>
          <a:xfrm>
            <a:off x="4771841" y="350652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2" name="직사각형 561"/>
          <p:cNvSpPr/>
          <p:nvPr/>
        </p:nvSpPr>
        <p:spPr>
          <a:xfrm>
            <a:off x="4859253" y="354704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563" name="직사각형 562"/>
          <p:cNvSpPr/>
          <p:nvPr/>
        </p:nvSpPr>
        <p:spPr>
          <a:xfrm>
            <a:off x="4859376" y="368372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564" name="직사각형 563"/>
          <p:cNvSpPr/>
          <p:nvPr/>
        </p:nvSpPr>
        <p:spPr>
          <a:xfrm>
            <a:off x="4858804" y="382248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565" name="직사각형 564"/>
          <p:cNvSpPr/>
          <p:nvPr/>
        </p:nvSpPr>
        <p:spPr>
          <a:xfrm>
            <a:off x="4857031" y="39688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566" name="직사각형 565"/>
          <p:cNvSpPr/>
          <p:nvPr/>
        </p:nvSpPr>
        <p:spPr>
          <a:xfrm>
            <a:off x="4857030" y="41154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567" name="직사각형 566"/>
          <p:cNvSpPr/>
          <p:nvPr/>
        </p:nvSpPr>
        <p:spPr>
          <a:xfrm>
            <a:off x="4844519" y="360070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8" name="직사각형 567"/>
          <p:cNvSpPr/>
          <p:nvPr/>
        </p:nvSpPr>
        <p:spPr>
          <a:xfrm>
            <a:off x="4844519" y="374256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9" name="직사각형 568"/>
          <p:cNvSpPr/>
          <p:nvPr/>
        </p:nvSpPr>
        <p:spPr>
          <a:xfrm>
            <a:off x="4844518" y="387916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0" name="직사각형 569"/>
          <p:cNvSpPr/>
          <p:nvPr/>
        </p:nvSpPr>
        <p:spPr>
          <a:xfrm>
            <a:off x="4844518" y="402810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1" name="직사각형 570"/>
          <p:cNvSpPr/>
          <p:nvPr/>
        </p:nvSpPr>
        <p:spPr>
          <a:xfrm>
            <a:off x="4844517" y="416469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2" name="직사각형 571"/>
          <p:cNvSpPr/>
          <p:nvPr/>
        </p:nvSpPr>
        <p:spPr>
          <a:xfrm>
            <a:off x="4693978" y="331802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73" name="직사각형 572"/>
          <p:cNvSpPr/>
          <p:nvPr/>
        </p:nvSpPr>
        <p:spPr>
          <a:xfrm>
            <a:off x="5674619" y="350652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4" name="직사각형 573"/>
          <p:cNvSpPr/>
          <p:nvPr/>
        </p:nvSpPr>
        <p:spPr>
          <a:xfrm>
            <a:off x="5762031" y="354704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575" name="직사각형 574"/>
          <p:cNvSpPr/>
          <p:nvPr/>
        </p:nvSpPr>
        <p:spPr>
          <a:xfrm>
            <a:off x="5762154" y="368372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576" name="직사각형 575"/>
          <p:cNvSpPr/>
          <p:nvPr/>
        </p:nvSpPr>
        <p:spPr>
          <a:xfrm>
            <a:off x="5761582" y="382248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577" name="직사각형 576"/>
          <p:cNvSpPr/>
          <p:nvPr/>
        </p:nvSpPr>
        <p:spPr>
          <a:xfrm>
            <a:off x="5596756" y="331802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78" name="TextBox 577"/>
          <p:cNvSpPr txBox="1"/>
          <p:nvPr/>
        </p:nvSpPr>
        <p:spPr>
          <a:xfrm>
            <a:off x="4767585" y="354034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79" name="TextBox 578"/>
          <p:cNvSpPr txBox="1"/>
          <p:nvPr/>
        </p:nvSpPr>
        <p:spPr>
          <a:xfrm>
            <a:off x="4767576" y="368322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80" name="TextBox 579"/>
          <p:cNvSpPr txBox="1"/>
          <p:nvPr/>
        </p:nvSpPr>
        <p:spPr>
          <a:xfrm>
            <a:off x="4767574" y="382133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81" name="직사각형 580"/>
          <p:cNvSpPr/>
          <p:nvPr/>
        </p:nvSpPr>
        <p:spPr>
          <a:xfrm>
            <a:off x="5742306" y="360739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2" name="직사각형 581"/>
          <p:cNvSpPr/>
          <p:nvPr/>
        </p:nvSpPr>
        <p:spPr>
          <a:xfrm>
            <a:off x="5742306" y="374925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3" name="직사각형 582"/>
          <p:cNvSpPr/>
          <p:nvPr/>
        </p:nvSpPr>
        <p:spPr>
          <a:xfrm>
            <a:off x="5742305" y="38858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TextBox 583"/>
          <p:cNvSpPr txBox="1"/>
          <p:nvPr/>
        </p:nvSpPr>
        <p:spPr>
          <a:xfrm>
            <a:off x="5665372" y="35470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85" name="TextBox 584"/>
          <p:cNvSpPr txBox="1"/>
          <p:nvPr/>
        </p:nvSpPr>
        <p:spPr>
          <a:xfrm>
            <a:off x="5665363" y="368991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86" name="TextBox 585"/>
          <p:cNvSpPr txBox="1"/>
          <p:nvPr/>
        </p:nvSpPr>
        <p:spPr>
          <a:xfrm>
            <a:off x="5665361" y="38280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grpSp>
        <p:nvGrpSpPr>
          <p:cNvPr id="587" name="그룹 586"/>
          <p:cNvGrpSpPr/>
          <p:nvPr/>
        </p:nvGrpSpPr>
        <p:grpSpPr>
          <a:xfrm>
            <a:off x="5557471" y="3509037"/>
            <a:ext cx="44802" cy="871200"/>
            <a:chOff x="4188675" y="1308088"/>
            <a:chExt cx="88711" cy="871200"/>
          </a:xfrm>
        </p:grpSpPr>
        <p:sp>
          <p:nvSpPr>
            <p:cNvPr id="588" name="모서리가 둥근 직사각형 587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9" name="모서리가 둥근 직사각형 588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92" name="직사각형 591"/>
          <p:cNvSpPr/>
          <p:nvPr/>
        </p:nvSpPr>
        <p:spPr>
          <a:xfrm>
            <a:off x="2643322" y="3325795"/>
            <a:ext cx="58702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102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93" name="직사각형 592"/>
          <p:cNvSpPr/>
          <p:nvPr/>
        </p:nvSpPr>
        <p:spPr>
          <a:xfrm>
            <a:off x="3546100" y="3325795"/>
            <a:ext cx="58702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102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94" name="타원 593"/>
          <p:cNvSpPr/>
          <p:nvPr/>
        </p:nvSpPr>
        <p:spPr>
          <a:xfrm>
            <a:off x="3577699" y="43292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5" name="타원 594"/>
          <p:cNvSpPr/>
          <p:nvPr/>
        </p:nvSpPr>
        <p:spPr>
          <a:xfrm>
            <a:off x="3983149" y="43358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6" name="타원 595"/>
          <p:cNvSpPr/>
          <p:nvPr/>
        </p:nvSpPr>
        <p:spPr>
          <a:xfrm>
            <a:off x="412224" y="28393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7" name="타원 596"/>
          <p:cNvSpPr/>
          <p:nvPr/>
        </p:nvSpPr>
        <p:spPr>
          <a:xfrm>
            <a:off x="799815" y="43510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8" name="타원 597"/>
          <p:cNvSpPr/>
          <p:nvPr/>
        </p:nvSpPr>
        <p:spPr>
          <a:xfrm>
            <a:off x="1468566" y="45882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9" name="타원 598"/>
          <p:cNvSpPr/>
          <p:nvPr/>
        </p:nvSpPr>
        <p:spPr>
          <a:xfrm>
            <a:off x="2492203" y="28954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0" name="타원 599"/>
          <p:cNvSpPr/>
          <p:nvPr/>
        </p:nvSpPr>
        <p:spPr>
          <a:xfrm>
            <a:off x="2554323" y="30714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1" name="타원 600"/>
          <p:cNvSpPr/>
          <p:nvPr/>
        </p:nvSpPr>
        <p:spPr>
          <a:xfrm>
            <a:off x="2550098" y="32847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2" name="타원 601"/>
          <p:cNvSpPr/>
          <p:nvPr/>
        </p:nvSpPr>
        <p:spPr>
          <a:xfrm>
            <a:off x="3444522" y="32812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3" name="타원 602"/>
          <p:cNvSpPr/>
          <p:nvPr/>
        </p:nvSpPr>
        <p:spPr>
          <a:xfrm>
            <a:off x="4605175" y="28558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604" name="구부러진 연결선 603"/>
          <p:cNvCxnSpPr>
            <a:stCxn id="453" idx="4"/>
            <a:endCxn id="596" idx="0"/>
          </p:cNvCxnSpPr>
          <p:nvPr/>
        </p:nvCxnSpPr>
        <p:spPr>
          <a:xfrm rot="5400000">
            <a:off x="2279898" y="-576782"/>
            <a:ext cx="1638451" cy="5193797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5" name="구부러진 연결선 604"/>
          <p:cNvCxnSpPr>
            <a:stCxn id="449" idx="4"/>
            <a:endCxn id="599" idx="0"/>
          </p:cNvCxnSpPr>
          <p:nvPr/>
        </p:nvCxnSpPr>
        <p:spPr>
          <a:xfrm rot="5400000">
            <a:off x="3737517" y="45578"/>
            <a:ext cx="1694511" cy="4005137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6" name="구부러진 연결선 605"/>
          <p:cNvCxnSpPr>
            <a:stCxn id="450" idx="4"/>
            <a:endCxn id="603" idx="0"/>
          </p:cNvCxnSpPr>
          <p:nvPr/>
        </p:nvCxnSpPr>
        <p:spPr>
          <a:xfrm rot="5400000">
            <a:off x="5198694" y="704739"/>
            <a:ext cx="1647561" cy="2654597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7" name="구부러진 연결선 606"/>
          <p:cNvCxnSpPr>
            <a:stCxn id="451" idx="4"/>
            <a:endCxn id="438" idx="0"/>
          </p:cNvCxnSpPr>
          <p:nvPr/>
        </p:nvCxnSpPr>
        <p:spPr>
          <a:xfrm rot="5400000">
            <a:off x="7142200" y="1163843"/>
            <a:ext cx="1649657" cy="176795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1324235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8012195"/>
              </p:ext>
            </p:extLst>
          </p:nvPr>
        </p:nvGraphicFramePr>
        <p:xfrm>
          <a:off x="9488422" y="851115"/>
          <a:ext cx="2637675" cy="580608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은 필터조건에서 선택된 모든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Default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4971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2" name="직사각형 351"/>
          <p:cNvSpPr/>
          <p:nvPr/>
        </p:nvSpPr>
        <p:spPr>
          <a:xfrm>
            <a:off x="6011311" y="1154292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53" name="모서리가 둥근 직사각형 352"/>
          <p:cNvSpPr/>
          <p:nvPr/>
        </p:nvSpPr>
        <p:spPr>
          <a:xfrm>
            <a:off x="6063637" y="1308296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모서리가 둥근 직사각형 353"/>
          <p:cNvSpPr/>
          <p:nvPr/>
        </p:nvSpPr>
        <p:spPr>
          <a:xfrm>
            <a:off x="6101207" y="13553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직사각형 356"/>
          <p:cNvSpPr/>
          <p:nvPr/>
        </p:nvSpPr>
        <p:spPr>
          <a:xfrm>
            <a:off x="6055286" y="1340816"/>
            <a:ext cx="55496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OTR(01~05)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6552854" y="131322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7" name="직사각형 366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368" name="타원 367"/>
          <p:cNvSpPr/>
          <p:nvPr/>
        </p:nvSpPr>
        <p:spPr>
          <a:xfrm>
            <a:off x="5070501" y="10555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9" name="타원 368"/>
          <p:cNvSpPr/>
          <p:nvPr/>
        </p:nvSpPr>
        <p:spPr>
          <a:xfrm>
            <a:off x="7195922" y="19391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2" name="타원 451"/>
          <p:cNvSpPr/>
          <p:nvPr/>
        </p:nvSpPr>
        <p:spPr>
          <a:xfrm>
            <a:off x="3824793" y="234122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3" name="타원 452"/>
          <p:cNvSpPr/>
          <p:nvPr/>
        </p:nvSpPr>
        <p:spPr>
          <a:xfrm>
            <a:off x="3684441" y="4059387"/>
            <a:ext cx="446434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4" name="직사각형 453"/>
          <p:cNvSpPr/>
          <p:nvPr/>
        </p:nvSpPr>
        <p:spPr>
          <a:xfrm>
            <a:off x="4261731" y="3178274"/>
            <a:ext cx="466498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5" name="직사각형 454"/>
          <p:cNvSpPr/>
          <p:nvPr/>
        </p:nvSpPr>
        <p:spPr>
          <a:xfrm>
            <a:off x="3741574" y="237554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56" name="직사각형 455"/>
          <p:cNvSpPr/>
          <p:nvPr/>
        </p:nvSpPr>
        <p:spPr>
          <a:xfrm>
            <a:off x="4219947" y="3165363"/>
            <a:ext cx="55496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OTR(01~05)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57" name="직사각형 456"/>
          <p:cNvSpPr/>
          <p:nvPr/>
        </p:nvSpPr>
        <p:spPr>
          <a:xfrm>
            <a:off x="3658571" y="4090975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YC(01~03)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58" name="구부러진 연결선 457"/>
          <p:cNvCxnSpPr>
            <a:stCxn id="452" idx="4"/>
            <a:endCxn id="454" idx="0"/>
          </p:cNvCxnSpPr>
          <p:nvPr/>
        </p:nvCxnSpPr>
        <p:spPr>
          <a:xfrm rot="16200000" flipH="1">
            <a:off x="3930363" y="2613657"/>
            <a:ext cx="585046" cy="54418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구부러진 연결선 458"/>
          <p:cNvCxnSpPr>
            <a:stCxn id="454" idx="2"/>
            <a:endCxn id="453" idx="0"/>
          </p:cNvCxnSpPr>
          <p:nvPr/>
        </p:nvCxnSpPr>
        <p:spPr>
          <a:xfrm rot="5400000">
            <a:off x="3842830" y="3407237"/>
            <a:ext cx="716978" cy="58732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0" name="TextBox 459"/>
          <p:cNvSpPr txBox="1"/>
          <p:nvPr/>
        </p:nvSpPr>
        <p:spPr>
          <a:xfrm>
            <a:off x="3788725" y="352288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7" name="타원 466"/>
          <p:cNvSpPr/>
          <p:nvPr/>
        </p:nvSpPr>
        <p:spPr>
          <a:xfrm>
            <a:off x="5047954" y="405938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68" name="직사각형 467"/>
          <p:cNvSpPr/>
          <p:nvPr/>
        </p:nvSpPr>
        <p:spPr>
          <a:xfrm>
            <a:off x="5000343" y="409097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9" name="구부러진 연결선 468"/>
          <p:cNvCxnSpPr>
            <a:stCxn id="454" idx="2"/>
            <a:endCxn id="467" idx="0"/>
          </p:cNvCxnSpPr>
          <p:nvPr/>
        </p:nvCxnSpPr>
        <p:spPr>
          <a:xfrm rot="16200000" flipH="1">
            <a:off x="4475978" y="3361411"/>
            <a:ext cx="716978" cy="678974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0" name="TextBox 469"/>
          <p:cNvSpPr txBox="1"/>
          <p:nvPr/>
        </p:nvSpPr>
        <p:spPr>
          <a:xfrm>
            <a:off x="3747010" y="261886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72" name="TextBox 471"/>
          <p:cNvSpPr txBox="1"/>
          <p:nvPr/>
        </p:nvSpPr>
        <p:spPr>
          <a:xfrm>
            <a:off x="5076867" y="372262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73" name="타원 472"/>
          <p:cNvSpPr/>
          <p:nvPr/>
        </p:nvSpPr>
        <p:spPr>
          <a:xfrm>
            <a:off x="4967793" y="234122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4" name="직사각형 473"/>
          <p:cNvSpPr/>
          <p:nvPr/>
        </p:nvSpPr>
        <p:spPr>
          <a:xfrm>
            <a:off x="4884574" y="237554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6" name="구부러진 연결선 475"/>
          <p:cNvCxnSpPr>
            <a:stCxn id="473" idx="4"/>
            <a:endCxn id="456" idx="0"/>
          </p:cNvCxnSpPr>
          <p:nvPr/>
        </p:nvCxnSpPr>
        <p:spPr>
          <a:xfrm rot="5400000">
            <a:off x="4509543" y="2581112"/>
            <a:ext cx="572135" cy="596366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7" name="TextBox 476"/>
          <p:cNvSpPr txBox="1"/>
          <p:nvPr/>
        </p:nvSpPr>
        <p:spPr>
          <a:xfrm>
            <a:off x="4570020" y="259427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0" name="타원 479"/>
          <p:cNvSpPr/>
          <p:nvPr/>
        </p:nvSpPr>
        <p:spPr>
          <a:xfrm>
            <a:off x="324242" y="22872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81" name="표 4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5555691"/>
              </p:ext>
            </p:extLst>
          </p:nvPr>
        </p:nvGraphicFramePr>
        <p:xfrm>
          <a:off x="312375" y="4441588"/>
          <a:ext cx="8774499" cy="7848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812"/>
                <a:gridCol w="1159657"/>
                <a:gridCol w="1159657"/>
                <a:gridCol w="733339"/>
                <a:gridCol w="733339"/>
                <a:gridCol w="733339"/>
                <a:gridCol w="733339"/>
                <a:gridCol w="733339"/>
                <a:gridCol w="733339"/>
                <a:gridCol w="733339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Gate02-&gt;OTR(01~05)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OTR(01~05)-&gt;YC(01~03)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YC(01~03)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OTR(01~05)-&gt;YC04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YC04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82" name="타원 481"/>
          <p:cNvSpPr/>
          <p:nvPr/>
        </p:nvSpPr>
        <p:spPr>
          <a:xfrm>
            <a:off x="274079" y="43711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83" name="직선 연결선 482"/>
          <p:cNvCxnSpPr/>
          <p:nvPr/>
        </p:nvCxnSpPr>
        <p:spPr>
          <a:xfrm flipH="1">
            <a:off x="217462" y="5364686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8" name="직사각형 487"/>
          <p:cNvSpPr/>
          <p:nvPr/>
        </p:nvSpPr>
        <p:spPr>
          <a:xfrm>
            <a:off x="300875" y="5464492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90" name="타원 489"/>
          <p:cNvSpPr/>
          <p:nvPr/>
        </p:nvSpPr>
        <p:spPr>
          <a:xfrm>
            <a:off x="322224" y="5569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07" name="모서리가 둥근 직사각형 506"/>
          <p:cNvSpPr/>
          <p:nvPr/>
        </p:nvSpPr>
        <p:spPr>
          <a:xfrm>
            <a:off x="6920750" y="1354402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08" name="직사각형 507"/>
          <p:cNvSpPr/>
          <p:nvPr/>
        </p:nvSpPr>
        <p:spPr>
          <a:xfrm>
            <a:off x="6874952" y="1330541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YC(01~03)</a:t>
            </a:r>
            <a:endParaRPr lang="ko-KR" altLang="en-US" sz="600"/>
          </a:p>
        </p:txBody>
      </p:sp>
      <p:sp>
        <p:nvSpPr>
          <p:cNvPr id="509" name="TextBox 508"/>
          <p:cNvSpPr txBox="1"/>
          <p:nvPr/>
        </p:nvSpPr>
        <p:spPr>
          <a:xfrm>
            <a:off x="7372399" y="130657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140" name="그룹 139"/>
          <p:cNvGrpSpPr/>
          <p:nvPr/>
        </p:nvGrpSpPr>
        <p:grpSpPr>
          <a:xfrm>
            <a:off x="8343923" y="5552062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8510271" y="5511511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144" name="TextBox 143"/>
          <p:cNvSpPr txBox="1"/>
          <p:nvPr/>
        </p:nvSpPr>
        <p:spPr>
          <a:xfrm>
            <a:off x="7968508" y="5507679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514888" y="5897766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직사각형 145"/>
          <p:cNvSpPr/>
          <p:nvPr/>
        </p:nvSpPr>
        <p:spPr>
          <a:xfrm>
            <a:off x="558310" y="604312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Gate</a:t>
            </a:r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0523" y="5894611"/>
            <a:ext cx="1116579" cy="539803"/>
          </a:xfrm>
          <a:prstGeom prst="rect">
            <a:avLst/>
          </a:prstGeom>
        </p:spPr>
      </p:pic>
      <p:sp>
        <p:nvSpPr>
          <p:cNvPr id="150" name="직사각형 149"/>
          <p:cNvSpPr/>
          <p:nvPr/>
        </p:nvSpPr>
        <p:spPr>
          <a:xfrm>
            <a:off x="1373621" y="580528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4862" y="5888859"/>
            <a:ext cx="1227743" cy="593545"/>
          </a:xfrm>
          <a:prstGeom prst="rect">
            <a:avLst/>
          </a:prstGeom>
        </p:spPr>
      </p:pic>
      <p:sp>
        <p:nvSpPr>
          <p:cNvPr id="152" name="직사각형 151"/>
          <p:cNvSpPr/>
          <p:nvPr/>
        </p:nvSpPr>
        <p:spPr>
          <a:xfrm>
            <a:off x="2637960" y="579952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9201" y="5869885"/>
            <a:ext cx="1227743" cy="593545"/>
          </a:xfrm>
          <a:prstGeom prst="rect">
            <a:avLst/>
          </a:prstGeom>
        </p:spPr>
      </p:pic>
      <p:sp>
        <p:nvSpPr>
          <p:cNvPr id="154" name="직사각형 153"/>
          <p:cNvSpPr/>
          <p:nvPr/>
        </p:nvSpPr>
        <p:spPr>
          <a:xfrm>
            <a:off x="3902299" y="578055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5" name="그림 15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83540" y="5864133"/>
            <a:ext cx="1227743" cy="593545"/>
          </a:xfrm>
          <a:prstGeom prst="rect">
            <a:avLst/>
          </a:prstGeom>
        </p:spPr>
      </p:pic>
      <p:sp>
        <p:nvSpPr>
          <p:cNvPr id="156" name="직사각형 155"/>
          <p:cNvSpPr/>
          <p:nvPr/>
        </p:nvSpPr>
        <p:spPr>
          <a:xfrm>
            <a:off x="5166638" y="577480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754889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22480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 smtClean="0">
                <a:solidFill>
                  <a:schemeClr val="tx1"/>
                </a:solidFill>
              </a:rPr>
              <a:t>그룹화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23282" y="1309094"/>
            <a:ext cx="73311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580608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은 필터조건에서 선택된 모든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Default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4971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2" name="직사각형 351"/>
          <p:cNvSpPr/>
          <p:nvPr/>
        </p:nvSpPr>
        <p:spPr>
          <a:xfrm>
            <a:off x="6011311" y="1154292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53" name="모서리가 둥근 직사각형 352"/>
          <p:cNvSpPr/>
          <p:nvPr/>
        </p:nvSpPr>
        <p:spPr>
          <a:xfrm>
            <a:off x="6063637" y="1308296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모서리가 둥근 직사각형 353"/>
          <p:cNvSpPr/>
          <p:nvPr/>
        </p:nvSpPr>
        <p:spPr>
          <a:xfrm>
            <a:off x="6101207" y="13553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5" name="모서리가 둥근 직사각형 354"/>
          <p:cNvSpPr/>
          <p:nvPr/>
        </p:nvSpPr>
        <p:spPr>
          <a:xfrm>
            <a:off x="6101207" y="153629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6101207" y="1713318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직사각형 356"/>
          <p:cNvSpPr/>
          <p:nvPr/>
        </p:nvSpPr>
        <p:spPr>
          <a:xfrm>
            <a:off x="6055286" y="134081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358" name="직사각형 357"/>
          <p:cNvSpPr/>
          <p:nvPr/>
        </p:nvSpPr>
        <p:spPr>
          <a:xfrm>
            <a:off x="6055409" y="151243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359" name="직사각형 358"/>
          <p:cNvSpPr/>
          <p:nvPr/>
        </p:nvSpPr>
        <p:spPr>
          <a:xfrm>
            <a:off x="6063574" y="169815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/>
          </a:p>
        </p:txBody>
      </p:sp>
      <p:sp>
        <p:nvSpPr>
          <p:cNvPr id="360" name="TextBox 359"/>
          <p:cNvSpPr txBox="1"/>
          <p:nvPr/>
        </p:nvSpPr>
        <p:spPr>
          <a:xfrm>
            <a:off x="6552856" y="148846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1" name="TextBox 360"/>
          <p:cNvSpPr txBox="1"/>
          <p:nvPr/>
        </p:nvSpPr>
        <p:spPr>
          <a:xfrm>
            <a:off x="6552854" y="166786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2" name="TextBox 361"/>
          <p:cNvSpPr txBox="1"/>
          <p:nvPr/>
        </p:nvSpPr>
        <p:spPr>
          <a:xfrm>
            <a:off x="6552854" y="131322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63" name="그룹 362"/>
          <p:cNvGrpSpPr/>
          <p:nvPr/>
        </p:nvGrpSpPr>
        <p:grpSpPr>
          <a:xfrm>
            <a:off x="6757041" y="1309387"/>
            <a:ext cx="45719" cy="598689"/>
            <a:chOff x="4186861" y="1319994"/>
            <a:chExt cx="90525" cy="598689"/>
          </a:xfrm>
        </p:grpSpPr>
        <p:sp>
          <p:nvSpPr>
            <p:cNvPr id="364" name="모서리가 둥근 직사각형 363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모서리가 둥근 직사각형 364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7" name="직사각형 366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368" name="타원 367"/>
          <p:cNvSpPr/>
          <p:nvPr/>
        </p:nvSpPr>
        <p:spPr>
          <a:xfrm>
            <a:off x="5070501" y="10555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9" name="타원 368"/>
          <p:cNvSpPr/>
          <p:nvPr/>
        </p:nvSpPr>
        <p:spPr>
          <a:xfrm>
            <a:off x="7195922" y="19391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2" name="타원 451"/>
          <p:cNvSpPr/>
          <p:nvPr/>
        </p:nvSpPr>
        <p:spPr>
          <a:xfrm>
            <a:off x="3824793" y="234122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4" name="직사각형 453"/>
          <p:cNvSpPr/>
          <p:nvPr/>
        </p:nvSpPr>
        <p:spPr>
          <a:xfrm>
            <a:off x="4220542" y="3178274"/>
            <a:ext cx="466498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5" name="직사각형 454"/>
          <p:cNvSpPr/>
          <p:nvPr/>
        </p:nvSpPr>
        <p:spPr>
          <a:xfrm>
            <a:off x="3741574" y="237554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56" name="직사각형 455"/>
          <p:cNvSpPr/>
          <p:nvPr/>
        </p:nvSpPr>
        <p:spPr>
          <a:xfrm>
            <a:off x="4178758" y="3165363"/>
            <a:ext cx="55496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OTR(01~05)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58" name="구부러진 연결선 457"/>
          <p:cNvCxnSpPr>
            <a:stCxn id="452" idx="4"/>
            <a:endCxn id="454" idx="0"/>
          </p:cNvCxnSpPr>
          <p:nvPr/>
        </p:nvCxnSpPr>
        <p:spPr>
          <a:xfrm rot="16200000" flipH="1">
            <a:off x="3909769" y="2634252"/>
            <a:ext cx="585046" cy="502998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구부러진 연결선 458"/>
          <p:cNvCxnSpPr>
            <a:stCxn id="454" idx="2"/>
            <a:endCxn id="153" idx="0"/>
          </p:cNvCxnSpPr>
          <p:nvPr/>
        </p:nvCxnSpPr>
        <p:spPr>
          <a:xfrm rot="5400000">
            <a:off x="3725101" y="3335421"/>
            <a:ext cx="721702" cy="73567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0" name="TextBox 459"/>
          <p:cNvSpPr txBox="1"/>
          <p:nvPr/>
        </p:nvSpPr>
        <p:spPr>
          <a:xfrm>
            <a:off x="3602255" y="352236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2" name="직사각형 461"/>
          <p:cNvSpPr/>
          <p:nvPr/>
        </p:nvSpPr>
        <p:spPr>
          <a:xfrm>
            <a:off x="4939727" y="316536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7" name="타원 466"/>
          <p:cNvSpPr/>
          <p:nvPr/>
        </p:nvSpPr>
        <p:spPr>
          <a:xfrm>
            <a:off x="5517514" y="405938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68" name="직사각형 467"/>
          <p:cNvSpPr/>
          <p:nvPr/>
        </p:nvSpPr>
        <p:spPr>
          <a:xfrm>
            <a:off x="5469903" y="409097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9" name="구부러진 연결선 468"/>
          <p:cNvCxnSpPr>
            <a:stCxn id="454" idx="2"/>
            <a:endCxn id="467" idx="0"/>
          </p:cNvCxnSpPr>
          <p:nvPr/>
        </p:nvCxnSpPr>
        <p:spPr>
          <a:xfrm rot="16200000" flipH="1">
            <a:off x="4690163" y="3106036"/>
            <a:ext cx="716978" cy="11897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0" name="TextBox 469"/>
          <p:cNvSpPr txBox="1"/>
          <p:nvPr/>
        </p:nvSpPr>
        <p:spPr>
          <a:xfrm>
            <a:off x="3491635" y="261886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72" name="TextBox 471"/>
          <p:cNvSpPr txBox="1"/>
          <p:nvPr/>
        </p:nvSpPr>
        <p:spPr>
          <a:xfrm>
            <a:off x="5116360" y="35185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73" name="타원 472"/>
          <p:cNvSpPr/>
          <p:nvPr/>
        </p:nvSpPr>
        <p:spPr>
          <a:xfrm>
            <a:off x="4967793" y="234122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4" name="직사각형 473"/>
          <p:cNvSpPr/>
          <p:nvPr/>
        </p:nvSpPr>
        <p:spPr>
          <a:xfrm>
            <a:off x="4884574" y="237554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6" name="구부러진 연결선 475"/>
          <p:cNvCxnSpPr>
            <a:stCxn id="473" idx="4"/>
            <a:endCxn id="456" idx="0"/>
          </p:cNvCxnSpPr>
          <p:nvPr/>
        </p:nvCxnSpPr>
        <p:spPr>
          <a:xfrm rot="5400000">
            <a:off x="4488949" y="2560518"/>
            <a:ext cx="572135" cy="637555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7" name="TextBox 476"/>
          <p:cNvSpPr txBox="1"/>
          <p:nvPr/>
        </p:nvSpPr>
        <p:spPr>
          <a:xfrm>
            <a:off x="4471030" y="26188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0" name="타원 479"/>
          <p:cNvSpPr/>
          <p:nvPr/>
        </p:nvSpPr>
        <p:spPr>
          <a:xfrm>
            <a:off x="324242" y="22872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81" name="표 4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061729"/>
              </p:ext>
            </p:extLst>
          </p:nvPr>
        </p:nvGraphicFramePr>
        <p:xfrm>
          <a:off x="312375" y="4441588"/>
          <a:ext cx="8774499" cy="1046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812"/>
                <a:gridCol w="1159657"/>
                <a:gridCol w="1159657"/>
                <a:gridCol w="733339"/>
                <a:gridCol w="733339"/>
                <a:gridCol w="733339"/>
                <a:gridCol w="733339"/>
                <a:gridCol w="733339"/>
                <a:gridCol w="733339"/>
                <a:gridCol w="733339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Gate02-&gt;OTR(01~05)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OTR(01~05)-&gt;YC01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YC01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OTR(01~05)-&gt;YC02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YC02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OTR(01~05)-&gt;YC03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YC03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OTR(01~05)-&gt;YC04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YC04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82" name="타원 481"/>
          <p:cNvSpPr/>
          <p:nvPr/>
        </p:nvSpPr>
        <p:spPr>
          <a:xfrm>
            <a:off x="274079" y="43711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83" name="직선 연결선 482"/>
          <p:cNvCxnSpPr/>
          <p:nvPr/>
        </p:nvCxnSpPr>
        <p:spPr>
          <a:xfrm flipH="1">
            <a:off x="217462" y="5570636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8" name="직사각형 487"/>
          <p:cNvSpPr/>
          <p:nvPr/>
        </p:nvSpPr>
        <p:spPr>
          <a:xfrm>
            <a:off x="300875" y="5629252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[ </a:t>
            </a:r>
            <a:r>
              <a:rPr lang="ko-KR" altLang="en-US" sz="700" b="1" smtClean="0">
                <a:solidFill>
                  <a:schemeClr val="tx1"/>
                </a:solidFill>
              </a:rPr>
              <a:t>현재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90" name="타원 489"/>
          <p:cNvSpPr/>
          <p:nvPr/>
        </p:nvSpPr>
        <p:spPr>
          <a:xfrm>
            <a:off x="322224" y="57341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8354468" y="1535398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0" name="직사각형 149"/>
          <p:cNvSpPr/>
          <p:nvPr/>
        </p:nvSpPr>
        <p:spPr>
          <a:xfrm>
            <a:off x="8316835" y="1520230"/>
            <a:ext cx="48603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152" name="TextBox 151"/>
          <p:cNvSpPr txBox="1"/>
          <p:nvPr/>
        </p:nvSpPr>
        <p:spPr>
          <a:xfrm>
            <a:off x="8806115" y="148994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153" name="타원 152"/>
          <p:cNvSpPr/>
          <p:nvPr/>
        </p:nvSpPr>
        <p:spPr>
          <a:xfrm>
            <a:off x="3592112" y="406411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4" name="직사각형 153"/>
          <p:cNvSpPr/>
          <p:nvPr/>
        </p:nvSpPr>
        <p:spPr>
          <a:xfrm>
            <a:off x="3544501" y="409569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55" name="타원 154"/>
          <p:cNvSpPr/>
          <p:nvPr/>
        </p:nvSpPr>
        <p:spPr>
          <a:xfrm>
            <a:off x="4286309" y="405263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6" name="직사각형 155"/>
          <p:cNvSpPr/>
          <p:nvPr/>
        </p:nvSpPr>
        <p:spPr>
          <a:xfrm>
            <a:off x="4238698" y="408422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4925198" y="405886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8" name="직사각형 157"/>
          <p:cNvSpPr/>
          <p:nvPr/>
        </p:nvSpPr>
        <p:spPr>
          <a:xfrm>
            <a:off x="4877587" y="40904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59" name="구부러진 연결선 158"/>
          <p:cNvCxnSpPr>
            <a:stCxn id="454" idx="2"/>
            <a:endCxn id="155" idx="0"/>
          </p:cNvCxnSpPr>
          <p:nvPr/>
        </p:nvCxnSpPr>
        <p:spPr>
          <a:xfrm rot="5400000">
            <a:off x="4077937" y="3676781"/>
            <a:ext cx="710227" cy="4148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구부러진 연결선 161"/>
          <p:cNvCxnSpPr>
            <a:stCxn id="454" idx="2"/>
            <a:endCxn id="157" idx="0"/>
          </p:cNvCxnSpPr>
          <p:nvPr/>
        </p:nvCxnSpPr>
        <p:spPr>
          <a:xfrm rot="16200000" flipH="1">
            <a:off x="4394267" y="3401932"/>
            <a:ext cx="716455" cy="59740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TextBox 164"/>
          <p:cNvSpPr txBox="1"/>
          <p:nvPr/>
        </p:nvSpPr>
        <p:spPr>
          <a:xfrm>
            <a:off x="4115017" y="363789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166" name="TextBox 165"/>
          <p:cNvSpPr txBox="1"/>
          <p:nvPr/>
        </p:nvSpPr>
        <p:spPr>
          <a:xfrm>
            <a:off x="4613362" y="367432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grpSp>
        <p:nvGrpSpPr>
          <p:cNvPr id="142" name="그룹 141"/>
          <p:cNvGrpSpPr/>
          <p:nvPr/>
        </p:nvGrpSpPr>
        <p:grpSpPr>
          <a:xfrm>
            <a:off x="8343923" y="5683870"/>
            <a:ext cx="176236" cy="109230"/>
            <a:chOff x="10267821" y="1988701"/>
            <a:chExt cx="616666" cy="328629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타원 143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5" name="TextBox 144"/>
          <p:cNvSpPr txBox="1"/>
          <p:nvPr/>
        </p:nvSpPr>
        <p:spPr>
          <a:xfrm>
            <a:off x="8510271" y="5643319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147" name="TextBox 146"/>
          <p:cNvSpPr txBox="1"/>
          <p:nvPr/>
        </p:nvSpPr>
        <p:spPr>
          <a:xfrm>
            <a:off x="7968508" y="5639487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  <p:sp>
        <p:nvSpPr>
          <p:cNvPr id="151" name="모서리가 둥근 직사각형 150"/>
          <p:cNvSpPr/>
          <p:nvPr/>
        </p:nvSpPr>
        <p:spPr>
          <a:xfrm>
            <a:off x="514888" y="602957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558310" y="617493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Gate</a:t>
            </a:r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0523" y="6026419"/>
            <a:ext cx="1116579" cy="539803"/>
          </a:xfrm>
          <a:prstGeom prst="rect">
            <a:avLst/>
          </a:prstGeom>
        </p:spPr>
      </p:pic>
      <p:sp>
        <p:nvSpPr>
          <p:cNvPr id="163" name="직사각형 162"/>
          <p:cNvSpPr/>
          <p:nvPr/>
        </p:nvSpPr>
        <p:spPr>
          <a:xfrm>
            <a:off x="1373621" y="593708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4" name="그림 1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4862" y="6020667"/>
            <a:ext cx="1227743" cy="593545"/>
          </a:xfrm>
          <a:prstGeom prst="rect">
            <a:avLst/>
          </a:prstGeom>
        </p:spPr>
      </p:pic>
      <p:sp>
        <p:nvSpPr>
          <p:cNvPr id="167" name="직사각형 166"/>
          <p:cNvSpPr/>
          <p:nvPr/>
        </p:nvSpPr>
        <p:spPr>
          <a:xfrm>
            <a:off x="2637960" y="593133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8" name="그림 16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9201" y="6001693"/>
            <a:ext cx="1227743" cy="593545"/>
          </a:xfrm>
          <a:prstGeom prst="rect">
            <a:avLst/>
          </a:prstGeom>
        </p:spPr>
      </p:pic>
      <p:sp>
        <p:nvSpPr>
          <p:cNvPr id="169" name="직사각형 168"/>
          <p:cNvSpPr/>
          <p:nvPr/>
        </p:nvSpPr>
        <p:spPr>
          <a:xfrm>
            <a:off x="3902299" y="591236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0" name="그림 16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83540" y="5995941"/>
            <a:ext cx="1227743" cy="593545"/>
          </a:xfrm>
          <a:prstGeom prst="rect">
            <a:avLst/>
          </a:prstGeom>
        </p:spPr>
      </p:pic>
      <p:sp>
        <p:nvSpPr>
          <p:cNvPr id="171" name="직사각형 170"/>
          <p:cNvSpPr/>
          <p:nvPr/>
        </p:nvSpPr>
        <p:spPr>
          <a:xfrm>
            <a:off x="5166638" y="590661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671881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프로세스 흐름 분석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568425"/>
              </p:ext>
            </p:extLst>
          </p:nvPr>
        </p:nvGraphicFramePr>
        <p:xfrm>
          <a:off x="9488422" y="851115"/>
          <a:ext cx="2637675" cy="480039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변화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Default 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모델 불러오기 버튼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클릭시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해당 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로딩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29" name="모서리가 둥근 직사각형 628"/>
          <p:cNvSpPr/>
          <p:nvPr/>
        </p:nvSpPr>
        <p:spPr>
          <a:xfrm>
            <a:off x="7542188" y="366769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601793"/>
            <a:ext cx="885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2" name="모서리가 둥근 직사각형 161"/>
          <p:cNvSpPr/>
          <p:nvPr/>
        </p:nvSpPr>
        <p:spPr>
          <a:xfrm>
            <a:off x="7563517" y="115010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414318" y="3677011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B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412758" y="1134403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A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03" name="Window Body" descr="&lt;Tags&gt;&lt;SMARTRESIZEANCHORS&gt;Absolute,Absolute,Absolute,Absolute&lt;/SMARTRESIZEANCHORS&gt;&lt;/Tags&gt;"/>
          <p:cNvSpPr/>
          <p:nvPr/>
        </p:nvSpPr>
        <p:spPr>
          <a:xfrm>
            <a:off x="1616629" y="3584161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4" name="Title Bar" descr="&lt;Tags&gt;&lt;SMARTRESIZEANCHORS&gt;Absolute,None,Absolute,Absolute&lt;/SMARTRESIZEANCHORS&gt;&lt;/Tags&gt;"/>
          <p:cNvSpPr/>
          <p:nvPr/>
        </p:nvSpPr>
        <p:spPr>
          <a:xfrm>
            <a:off x="1616629" y="3346418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5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3965051" y="3417665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306" name="표 30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453861"/>
              </p:ext>
            </p:extLst>
          </p:nvPr>
        </p:nvGraphicFramePr>
        <p:xfrm>
          <a:off x="1633642" y="3595274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/>
                <a:gridCol w="1192548"/>
                <a:gridCol w="705925"/>
                <a:gridCol w="352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프로세스 모델명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08" name="그룹 307"/>
          <p:cNvGrpSpPr/>
          <p:nvPr/>
        </p:nvGrpSpPr>
        <p:grpSpPr>
          <a:xfrm>
            <a:off x="4090243" y="3588303"/>
            <a:ext cx="44802" cy="2016000"/>
            <a:chOff x="4188675" y="1308088"/>
            <a:chExt cx="88711" cy="2016000"/>
          </a:xfrm>
        </p:grpSpPr>
        <p:sp>
          <p:nvSpPr>
            <p:cNvPr id="309" name="모서리가 둥근 직사각형 308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모서리가 둥근 직사각형 332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55" name="모서리가 둥근 직사각형 354"/>
          <p:cNvSpPr/>
          <p:nvPr/>
        </p:nvSpPr>
        <p:spPr>
          <a:xfrm>
            <a:off x="3772679" y="3817449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037594" y="5660955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삭  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2461847" y="5660955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358" name="직사각형 357"/>
          <p:cNvSpPr/>
          <p:nvPr/>
        </p:nvSpPr>
        <p:spPr>
          <a:xfrm>
            <a:off x="1684266" y="365505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1" name="직사각형 360"/>
          <p:cNvSpPr/>
          <p:nvPr/>
        </p:nvSpPr>
        <p:spPr>
          <a:xfrm>
            <a:off x="1684262" y="384079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2" name="직사각형 361"/>
          <p:cNvSpPr/>
          <p:nvPr/>
        </p:nvSpPr>
        <p:spPr>
          <a:xfrm>
            <a:off x="1684256" y="401701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3" name="직사각형 362"/>
          <p:cNvSpPr/>
          <p:nvPr/>
        </p:nvSpPr>
        <p:spPr>
          <a:xfrm>
            <a:off x="1684252" y="420275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4" name="직사각형 363"/>
          <p:cNvSpPr/>
          <p:nvPr/>
        </p:nvSpPr>
        <p:spPr>
          <a:xfrm>
            <a:off x="1684260" y="438372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5" name="직사각형 364"/>
          <p:cNvSpPr/>
          <p:nvPr/>
        </p:nvSpPr>
        <p:spPr>
          <a:xfrm>
            <a:off x="1684256" y="456946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1684250" y="474568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직사각형 366"/>
          <p:cNvSpPr/>
          <p:nvPr/>
        </p:nvSpPr>
        <p:spPr>
          <a:xfrm>
            <a:off x="1684246" y="493142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직사각형 367"/>
          <p:cNvSpPr/>
          <p:nvPr/>
        </p:nvSpPr>
        <p:spPr>
          <a:xfrm>
            <a:off x="1684256" y="511556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직사각형 368"/>
          <p:cNvSpPr/>
          <p:nvPr/>
        </p:nvSpPr>
        <p:spPr>
          <a:xfrm>
            <a:off x="1684250" y="529178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직사각형 369"/>
          <p:cNvSpPr/>
          <p:nvPr/>
        </p:nvSpPr>
        <p:spPr>
          <a:xfrm>
            <a:off x="1684246" y="547752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3774172" y="3992599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3772679" y="418655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3" name="모서리가 둥근 직사각형 372"/>
          <p:cNvSpPr/>
          <p:nvPr/>
        </p:nvSpPr>
        <p:spPr>
          <a:xfrm>
            <a:off x="3774172" y="436170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3772679" y="454907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3774172" y="472422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3772679" y="491818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3774172" y="509333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3775854" y="527843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3777347" y="545358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86" name="타원 385"/>
          <p:cNvSpPr/>
          <p:nvPr/>
        </p:nvSpPr>
        <p:spPr>
          <a:xfrm>
            <a:off x="1543642" y="32188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4" name="타원 413"/>
          <p:cNvSpPr/>
          <p:nvPr/>
        </p:nvSpPr>
        <p:spPr>
          <a:xfrm>
            <a:off x="3715142" y="132754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5" name="타원 414"/>
          <p:cNvSpPr/>
          <p:nvPr/>
        </p:nvSpPr>
        <p:spPr>
          <a:xfrm>
            <a:off x="2790145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6" name="타원 415"/>
          <p:cNvSpPr/>
          <p:nvPr/>
        </p:nvSpPr>
        <p:spPr>
          <a:xfrm>
            <a:off x="3850049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7" name="직사각형 416"/>
          <p:cNvSpPr/>
          <p:nvPr/>
        </p:nvSpPr>
        <p:spPr>
          <a:xfrm>
            <a:off x="3189809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3744834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9" name="직사각형 418"/>
          <p:cNvSpPr/>
          <p:nvPr/>
        </p:nvSpPr>
        <p:spPr>
          <a:xfrm>
            <a:off x="426799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3631923" y="136186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3198983" y="215930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직사각형 421"/>
          <p:cNvSpPr/>
          <p:nvPr/>
        </p:nvSpPr>
        <p:spPr>
          <a:xfrm>
            <a:off x="3747623" y="215930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3" name="직사각형 422"/>
          <p:cNvSpPr/>
          <p:nvPr/>
        </p:nvSpPr>
        <p:spPr>
          <a:xfrm>
            <a:off x="427381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4" name="직사각형 423"/>
          <p:cNvSpPr/>
          <p:nvPr/>
        </p:nvSpPr>
        <p:spPr>
          <a:xfrm>
            <a:off x="2743258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5" name="직사각형 424"/>
          <p:cNvSpPr/>
          <p:nvPr/>
        </p:nvSpPr>
        <p:spPr>
          <a:xfrm>
            <a:off x="3802438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27" name="구부러진 연결선 426"/>
          <p:cNvCxnSpPr>
            <a:stCxn id="414" idx="4"/>
            <a:endCxn id="417" idx="0"/>
          </p:cNvCxnSpPr>
          <p:nvPr/>
        </p:nvCxnSpPr>
        <p:spPr>
          <a:xfrm rot="5400000">
            <a:off x="3319337" y="1642786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구부러진 연결선 427"/>
          <p:cNvCxnSpPr>
            <a:stCxn id="414" idx="4"/>
            <a:endCxn id="418" idx="0"/>
          </p:cNvCxnSpPr>
          <p:nvPr/>
        </p:nvCxnSpPr>
        <p:spPr>
          <a:xfrm rot="16200000" flipH="1">
            <a:off x="3596849" y="1823838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구부러진 연결선 428"/>
          <p:cNvCxnSpPr>
            <a:stCxn id="414" idx="4"/>
            <a:endCxn id="423" idx="0"/>
          </p:cNvCxnSpPr>
          <p:nvPr/>
        </p:nvCxnSpPr>
        <p:spPr>
          <a:xfrm rot="16200000" flipH="1">
            <a:off x="3869275" y="1551411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구부러진 연결선 429"/>
          <p:cNvCxnSpPr>
            <a:stCxn id="417" idx="2"/>
            <a:endCxn id="415" idx="0"/>
          </p:cNvCxnSpPr>
          <p:nvPr/>
        </p:nvCxnSpPr>
        <p:spPr>
          <a:xfrm rot="5400000">
            <a:off x="2790872" y="2453999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구부러진 연결선 430"/>
          <p:cNvCxnSpPr>
            <a:stCxn id="417" idx="2"/>
            <a:endCxn id="416" idx="0"/>
          </p:cNvCxnSpPr>
          <p:nvPr/>
        </p:nvCxnSpPr>
        <p:spPr>
          <a:xfrm rot="16200000" flipH="1">
            <a:off x="3320824" y="2390479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구부러진 연결선 431"/>
          <p:cNvCxnSpPr>
            <a:stCxn id="417" idx="2"/>
            <a:endCxn id="469" idx="0"/>
          </p:cNvCxnSpPr>
          <p:nvPr/>
        </p:nvCxnSpPr>
        <p:spPr>
          <a:xfrm rot="16200000" flipH="1">
            <a:off x="3842658" y="1868645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구부러진 연결선 432"/>
          <p:cNvCxnSpPr>
            <a:stCxn id="418" idx="2"/>
            <a:endCxn id="416" idx="0"/>
          </p:cNvCxnSpPr>
          <p:nvPr/>
        </p:nvCxnSpPr>
        <p:spPr>
          <a:xfrm rot="16200000" flipH="1">
            <a:off x="3598336" y="2667991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구부러진 연결선 434"/>
          <p:cNvCxnSpPr>
            <a:stCxn id="418" idx="2"/>
            <a:endCxn id="469" idx="0"/>
          </p:cNvCxnSpPr>
          <p:nvPr/>
        </p:nvCxnSpPr>
        <p:spPr>
          <a:xfrm rot="16200000" flipH="1">
            <a:off x="4120170" y="2146157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구부러진 연결선 435"/>
          <p:cNvCxnSpPr>
            <a:stCxn id="419" idx="2"/>
            <a:endCxn id="416" idx="0"/>
          </p:cNvCxnSpPr>
          <p:nvPr/>
        </p:nvCxnSpPr>
        <p:spPr>
          <a:xfrm rot="5400000">
            <a:off x="3859918" y="2444857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1" name="TextBox 460"/>
          <p:cNvSpPr txBox="1"/>
          <p:nvPr/>
        </p:nvSpPr>
        <p:spPr>
          <a:xfrm>
            <a:off x="2804797" y="241017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3185881" y="248310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3" name="직사각형 462"/>
          <p:cNvSpPr/>
          <p:nvPr/>
        </p:nvSpPr>
        <p:spPr>
          <a:xfrm>
            <a:off x="482425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483007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5" name="직사각형 464"/>
          <p:cNvSpPr/>
          <p:nvPr/>
        </p:nvSpPr>
        <p:spPr>
          <a:xfrm>
            <a:off x="539575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직사각형 465"/>
          <p:cNvSpPr/>
          <p:nvPr/>
        </p:nvSpPr>
        <p:spPr>
          <a:xfrm>
            <a:off x="540157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7" name="구부러진 연결선 466"/>
          <p:cNvCxnSpPr>
            <a:stCxn id="500" idx="4"/>
            <a:endCxn id="463" idx="0"/>
          </p:cNvCxnSpPr>
          <p:nvPr/>
        </p:nvCxnSpPr>
        <p:spPr>
          <a:xfrm rot="16200000" flipH="1">
            <a:off x="4708060" y="1855626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500" idx="4"/>
            <a:endCxn id="466" idx="0"/>
          </p:cNvCxnSpPr>
          <p:nvPr/>
        </p:nvCxnSpPr>
        <p:spPr>
          <a:xfrm rot="16200000" flipH="1">
            <a:off x="5004655" y="1559031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9" name="타원 468"/>
          <p:cNvSpPr/>
          <p:nvPr/>
        </p:nvSpPr>
        <p:spPr>
          <a:xfrm>
            <a:off x="4893717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0" name="타원 469"/>
          <p:cNvSpPr/>
          <p:nvPr/>
        </p:nvSpPr>
        <p:spPr>
          <a:xfrm>
            <a:off x="5877421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1" name="직사각형 470"/>
          <p:cNvSpPr/>
          <p:nvPr/>
        </p:nvSpPr>
        <p:spPr>
          <a:xfrm>
            <a:off x="4846830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72" name="직사각형 471"/>
          <p:cNvSpPr/>
          <p:nvPr/>
        </p:nvSpPr>
        <p:spPr>
          <a:xfrm>
            <a:off x="5829810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3" name="구부러진 연결선 472"/>
          <p:cNvCxnSpPr>
            <a:stCxn id="418" idx="2"/>
            <a:endCxn id="415" idx="0"/>
          </p:cNvCxnSpPr>
          <p:nvPr/>
        </p:nvCxnSpPr>
        <p:spPr>
          <a:xfrm rot="5400000">
            <a:off x="3068385" y="2176487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19" idx="2"/>
            <a:endCxn id="469" idx="0"/>
          </p:cNvCxnSpPr>
          <p:nvPr/>
        </p:nvCxnSpPr>
        <p:spPr>
          <a:xfrm rot="16200000" flipH="1">
            <a:off x="4381752" y="2407739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19" idx="2"/>
            <a:endCxn id="470" idx="0"/>
          </p:cNvCxnSpPr>
          <p:nvPr/>
        </p:nvCxnSpPr>
        <p:spPr>
          <a:xfrm rot="16200000" flipH="1">
            <a:off x="4873604" y="1915887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구부러진 연결선 475"/>
          <p:cNvCxnSpPr>
            <a:stCxn id="463" idx="2"/>
            <a:endCxn id="469" idx="0"/>
          </p:cNvCxnSpPr>
          <p:nvPr/>
        </p:nvCxnSpPr>
        <p:spPr>
          <a:xfrm rot="16200000" flipH="1">
            <a:off x="4659882" y="2685869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구부러진 연결선 476"/>
          <p:cNvCxnSpPr>
            <a:stCxn id="463" idx="2"/>
            <a:endCxn id="415" idx="0"/>
          </p:cNvCxnSpPr>
          <p:nvPr/>
        </p:nvCxnSpPr>
        <p:spPr>
          <a:xfrm rot="5400000">
            <a:off x="3608096" y="1636775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구부러진 연결선 477"/>
          <p:cNvCxnSpPr>
            <a:stCxn id="465" idx="2"/>
            <a:endCxn id="470" idx="0"/>
          </p:cNvCxnSpPr>
          <p:nvPr/>
        </p:nvCxnSpPr>
        <p:spPr>
          <a:xfrm rot="16200000" flipH="1">
            <a:off x="5437484" y="2479767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478"/>
          <p:cNvSpPr txBox="1"/>
          <p:nvPr/>
        </p:nvSpPr>
        <p:spPr>
          <a:xfrm>
            <a:off x="3009955" y="17821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3651823" y="18132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4092863" y="178617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4430229" y="17899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5021924" y="17244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3398747" y="233585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3650795" y="24999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3041150" y="280517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3484651" y="27893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987222" y="27529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4383409" y="27893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4085865" y="236960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5403509" y="273743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5906334" y="270894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4930587" y="268717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4573166" y="234396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0" name="타원 499"/>
          <p:cNvSpPr/>
          <p:nvPr/>
        </p:nvSpPr>
        <p:spPr>
          <a:xfrm>
            <a:off x="4858142" y="132754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01" name="직사각형 500"/>
          <p:cNvSpPr/>
          <p:nvPr/>
        </p:nvSpPr>
        <p:spPr>
          <a:xfrm>
            <a:off x="4774923" y="136186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502" name="구부러진 연결선 501"/>
          <p:cNvCxnSpPr>
            <a:stCxn id="500" idx="4"/>
            <a:endCxn id="423" idx="0"/>
          </p:cNvCxnSpPr>
          <p:nvPr/>
        </p:nvCxnSpPr>
        <p:spPr>
          <a:xfrm rot="5400000">
            <a:off x="4440776" y="1608313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TextBox 502"/>
          <p:cNvSpPr txBox="1"/>
          <p:nvPr/>
        </p:nvSpPr>
        <p:spPr>
          <a:xfrm>
            <a:off x="4766980" y="18132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5" name="타원 524"/>
          <p:cNvSpPr/>
          <p:nvPr/>
        </p:nvSpPr>
        <p:spPr>
          <a:xfrm>
            <a:off x="3634569" y="38966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6" name="타원 525"/>
          <p:cNvSpPr/>
          <p:nvPr/>
        </p:nvSpPr>
        <p:spPr>
          <a:xfrm>
            <a:off x="2961529" y="12070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8376363" y="911151"/>
            <a:ext cx="176236" cy="109230"/>
            <a:chOff x="10267821" y="1988701"/>
            <a:chExt cx="616666" cy="328629"/>
          </a:xfrm>
        </p:grpSpPr>
        <p:sp>
          <p:nvSpPr>
            <p:cNvPr id="140" name="모서리가 둥근 직사각형 139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타원 140"/>
            <p:cNvSpPr/>
            <p:nvPr/>
          </p:nvSpPr>
          <p:spPr>
            <a:xfrm>
              <a:off x="10332624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2" name="TextBox 141"/>
          <p:cNvSpPr txBox="1"/>
          <p:nvPr/>
        </p:nvSpPr>
        <p:spPr>
          <a:xfrm>
            <a:off x="8514135" y="876315"/>
            <a:ext cx="58702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생산성 변화</a:t>
            </a:r>
            <a:endParaRPr lang="ko-KR" altLang="en-US" sz="700" b="1" dirty="0"/>
          </a:p>
        </p:txBody>
      </p:sp>
      <p:sp>
        <p:nvSpPr>
          <p:cNvPr id="144" name="TextBox 143"/>
          <p:cNvSpPr txBox="1"/>
          <p:nvPr/>
        </p:nvSpPr>
        <p:spPr>
          <a:xfrm>
            <a:off x="7780840" y="876293"/>
            <a:ext cx="64633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smtClean="0"/>
              <a:t>프로세스모델</a:t>
            </a:r>
            <a:endParaRPr lang="ko-KR" altLang="en-US" sz="700" b="1" dirty="0"/>
          </a:p>
        </p:txBody>
      </p:sp>
      <p:cxnSp>
        <p:nvCxnSpPr>
          <p:cNvPr id="145" name="직선 연결선 144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타원 145"/>
          <p:cNvSpPr/>
          <p:nvPr/>
        </p:nvSpPr>
        <p:spPr>
          <a:xfrm>
            <a:off x="7695009" y="8178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7449371" y="10447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283358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프로세스 흐름 분석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5222812"/>
              </p:ext>
            </p:extLst>
          </p:nvPr>
        </p:nvGraphicFramePr>
        <p:xfrm>
          <a:off x="9488422" y="851115"/>
          <a:ext cx="2637675" cy="46617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모델 불러오기 버튼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클릭시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해당 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로딩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29" name="모서리가 둥근 직사각형 628"/>
          <p:cNvSpPr/>
          <p:nvPr/>
        </p:nvSpPr>
        <p:spPr>
          <a:xfrm>
            <a:off x="7542188" y="384893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766553"/>
            <a:ext cx="885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2" name="모서리가 둥근 직사각형 161"/>
          <p:cNvSpPr/>
          <p:nvPr/>
        </p:nvSpPr>
        <p:spPr>
          <a:xfrm>
            <a:off x="7563517" y="115010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414318" y="3833533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B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412758" y="1109689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A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00" name="타원 299"/>
          <p:cNvSpPr/>
          <p:nvPr/>
        </p:nvSpPr>
        <p:spPr>
          <a:xfrm>
            <a:off x="7447526" y="37384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4" name="타원 413"/>
          <p:cNvSpPr/>
          <p:nvPr/>
        </p:nvSpPr>
        <p:spPr>
          <a:xfrm>
            <a:off x="3715142" y="130283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5" name="타원 414"/>
          <p:cNvSpPr/>
          <p:nvPr/>
        </p:nvSpPr>
        <p:spPr>
          <a:xfrm>
            <a:off x="2790145" y="302099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6" name="타원 415"/>
          <p:cNvSpPr/>
          <p:nvPr/>
        </p:nvSpPr>
        <p:spPr>
          <a:xfrm>
            <a:off x="3850049" y="302099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7" name="직사각형 416"/>
          <p:cNvSpPr/>
          <p:nvPr/>
        </p:nvSpPr>
        <p:spPr>
          <a:xfrm>
            <a:off x="3189809" y="2139877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3744834" y="2139877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9" name="직사각형 418"/>
          <p:cNvSpPr/>
          <p:nvPr/>
        </p:nvSpPr>
        <p:spPr>
          <a:xfrm>
            <a:off x="4267997" y="2139877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3631923" y="1337152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3198983" y="213458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직사각형 421"/>
          <p:cNvSpPr/>
          <p:nvPr/>
        </p:nvSpPr>
        <p:spPr>
          <a:xfrm>
            <a:off x="3747623" y="213458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3" name="직사각형 422"/>
          <p:cNvSpPr/>
          <p:nvPr/>
        </p:nvSpPr>
        <p:spPr>
          <a:xfrm>
            <a:off x="4273816" y="212696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4" name="직사각형 423"/>
          <p:cNvSpPr/>
          <p:nvPr/>
        </p:nvSpPr>
        <p:spPr>
          <a:xfrm>
            <a:off x="2743258" y="30525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5" name="직사각형 424"/>
          <p:cNvSpPr/>
          <p:nvPr/>
        </p:nvSpPr>
        <p:spPr>
          <a:xfrm>
            <a:off x="3802438" y="30525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27" name="구부러진 연결선 426"/>
          <p:cNvCxnSpPr>
            <a:stCxn id="414" idx="4"/>
            <a:endCxn id="417" idx="0"/>
          </p:cNvCxnSpPr>
          <p:nvPr/>
        </p:nvCxnSpPr>
        <p:spPr>
          <a:xfrm rot="5400000">
            <a:off x="3319337" y="1618072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구부러진 연결선 427"/>
          <p:cNvCxnSpPr>
            <a:stCxn id="414" idx="4"/>
            <a:endCxn id="418" idx="0"/>
          </p:cNvCxnSpPr>
          <p:nvPr/>
        </p:nvCxnSpPr>
        <p:spPr>
          <a:xfrm rot="16200000" flipH="1">
            <a:off x="3596849" y="1799124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구부러진 연결선 428"/>
          <p:cNvCxnSpPr>
            <a:stCxn id="414" idx="4"/>
            <a:endCxn id="423" idx="0"/>
          </p:cNvCxnSpPr>
          <p:nvPr/>
        </p:nvCxnSpPr>
        <p:spPr>
          <a:xfrm rot="16200000" flipH="1">
            <a:off x="3869275" y="1526697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구부러진 연결선 429"/>
          <p:cNvCxnSpPr>
            <a:stCxn id="417" idx="2"/>
            <a:endCxn id="415" idx="0"/>
          </p:cNvCxnSpPr>
          <p:nvPr/>
        </p:nvCxnSpPr>
        <p:spPr>
          <a:xfrm rot="5400000">
            <a:off x="2790872" y="2429285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구부러진 연결선 430"/>
          <p:cNvCxnSpPr>
            <a:stCxn id="417" idx="2"/>
            <a:endCxn id="416" idx="0"/>
          </p:cNvCxnSpPr>
          <p:nvPr/>
        </p:nvCxnSpPr>
        <p:spPr>
          <a:xfrm rot="16200000" flipH="1">
            <a:off x="3320824" y="2365765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구부러진 연결선 431"/>
          <p:cNvCxnSpPr>
            <a:stCxn id="417" idx="2"/>
            <a:endCxn id="469" idx="0"/>
          </p:cNvCxnSpPr>
          <p:nvPr/>
        </p:nvCxnSpPr>
        <p:spPr>
          <a:xfrm rot="16200000" flipH="1">
            <a:off x="3842658" y="1843931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구부러진 연결선 432"/>
          <p:cNvCxnSpPr>
            <a:stCxn id="418" idx="2"/>
            <a:endCxn id="416" idx="0"/>
          </p:cNvCxnSpPr>
          <p:nvPr/>
        </p:nvCxnSpPr>
        <p:spPr>
          <a:xfrm rot="16200000" flipH="1">
            <a:off x="3598336" y="2643277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구부러진 연결선 434"/>
          <p:cNvCxnSpPr>
            <a:stCxn id="418" idx="2"/>
            <a:endCxn id="469" idx="0"/>
          </p:cNvCxnSpPr>
          <p:nvPr/>
        </p:nvCxnSpPr>
        <p:spPr>
          <a:xfrm rot="16200000" flipH="1">
            <a:off x="4120170" y="2121443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구부러진 연결선 435"/>
          <p:cNvCxnSpPr>
            <a:stCxn id="419" idx="2"/>
            <a:endCxn id="416" idx="0"/>
          </p:cNvCxnSpPr>
          <p:nvPr/>
        </p:nvCxnSpPr>
        <p:spPr>
          <a:xfrm rot="5400000">
            <a:off x="3859918" y="2420143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1" name="TextBox 460"/>
          <p:cNvSpPr txBox="1"/>
          <p:nvPr/>
        </p:nvSpPr>
        <p:spPr>
          <a:xfrm>
            <a:off x="2804797" y="238546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3185881" y="245839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3" name="직사각형 462"/>
          <p:cNvSpPr/>
          <p:nvPr/>
        </p:nvSpPr>
        <p:spPr>
          <a:xfrm>
            <a:off x="4824257" y="2139877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4830076" y="212696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5" name="직사각형 464"/>
          <p:cNvSpPr/>
          <p:nvPr/>
        </p:nvSpPr>
        <p:spPr>
          <a:xfrm>
            <a:off x="5395757" y="2139877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직사각형 465"/>
          <p:cNvSpPr/>
          <p:nvPr/>
        </p:nvSpPr>
        <p:spPr>
          <a:xfrm>
            <a:off x="5401576" y="212696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7" name="구부러진 연결선 466"/>
          <p:cNvCxnSpPr>
            <a:stCxn id="500" idx="4"/>
            <a:endCxn id="463" idx="0"/>
          </p:cNvCxnSpPr>
          <p:nvPr/>
        </p:nvCxnSpPr>
        <p:spPr>
          <a:xfrm rot="16200000" flipH="1">
            <a:off x="4708060" y="1830912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500" idx="4"/>
            <a:endCxn id="466" idx="0"/>
          </p:cNvCxnSpPr>
          <p:nvPr/>
        </p:nvCxnSpPr>
        <p:spPr>
          <a:xfrm rot="16200000" flipH="1">
            <a:off x="5004655" y="1534317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9" name="타원 468"/>
          <p:cNvSpPr/>
          <p:nvPr/>
        </p:nvSpPr>
        <p:spPr>
          <a:xfrm>
            <a:off x="4893717" y="302099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0" name="타원 469"/>
          <p:cNvSpPr/>
          <p:nvPr/>
        </p:nvSpPr>
        <p:spPr>
          <a:xfrm>
            <a:off x="5877421" y="302099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1" name="직사각형 470"/>
          <p:cNvSpPr/>
          <p:nvPr/>
        </p:nvSpPr>
        <p:spPr>
          <a:xfrm>
            <a:off x="4846830" y="30525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72" name="직사각형 471"/>
          <p:cNvSpPr/>
          <p:nvPr/>
        </p:nvSpPr>
        <p:spPr>
          <a:xfrm>
            <a:off x="5829810" y="30525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3" name="구부러진 연결선 472"/>
          <p:cNvCxnSpPr>
            <a:stCxn id="418" idx="2"/>
            <a:endCxn id="415" idx="0"/>
          </p:cNvCxnSpPr>
          <p:nvPr/>
        </p:nvCxnSpPr>
        <p:spPr>
          <a:xfrm rot="5400000">
            <a:off x="3068385" y="2151773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19" idx="2"/>
            <a:endCxn id="469" idx="0"/>
          </p:cNvCxnSpPr>
          <p:nvPr/>
        </p:nvCxnSpPr>
        <p:spPr>
          <a:xfrm rot="16200000" flipH="1">
            <a:off x="4381752" y="2383025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19" idx="2"/>
            <a:endCxn id="470" idx="0"/>
          </p:cNvCxnSpPr>
          <p:nvPr/>
        </p:nvCxnSpPr>
        <p:spPr>
          <a:xfrm rot="16200000" flipH="1">
            <a:off x="4873604" y="1891173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구부러진 연결선 475"/>
          <p:cNvCxnSpPr>
            <a:stCxn id="463" idx="2"/>
            <a:endCxn id="469" idx="0"/>
          </p:cNvCxnSpPr>
          <p:nvPr/>
        </p:nvCxnSpPr>
        <p:spPr>
          <a:xfrm rot="16200000" flipH="1">
            <a:off x="4659882" y="2661155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구부러진 연결선 476"/>
          <p:cNvCxnSpPr>
            <a:stCxn id="463" idx="2"/>
            <a:endCxn id="415" idx="0"/>
          </p:cNvCxnSpPr>
          <p:nvPr/>
        </p:nvCxnSpPr>
        <p:spPr>
          <a:xfrm rot="5400000">
            <a:off x="3608096" y="1612061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구부러진 연결선 477"/>
          <p:cNvCxnSpPr>
            <a:stCxn id="465" idx="2"/>
            <a:endCxn id="470" idx="0"/>
          </p:cNvCxnSpPr>
          <p:nvPr/>
        </p:nvCxnSpPr>
        <p:spPr>
          <a:xfrm rot="16200000" flipH="1">
            <a:off x="5437484" y="2455053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478"/>
          <p:cNvSpPr txBox="1"/>
          <p:nvPr/>
        </p:nvSpPr>
        <p:spPr>
          <a:xfrm>
            <a:off x="3009955" y="175746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3651823" y="178849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4092863" y="176146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4430229" y="17652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5021924" y="169974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3398747" y="231114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3650795" y="24752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3041150" y="278045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3484651" y="276461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987222" y="272819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4383409" y="276461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4085865" y="234488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5403509" y="27127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5906334" y="268423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4930587" y="266246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4573166" y="231925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0" name="타원 499"/>
          <p:cNvSpPr/>
          <p:nvPr/>
        </p:nvSpPr>
        <p:spPr>
          <a:xfrm>
            <a:off x="4858142" y="130283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01" name="직사각형 500"/>
          <p:cNvSpPr/>
          <p:nvPr/>
        </p:nvSpPr>
        <p:spPr>
          <a:xfrm>
            <a:off x="4774923" y="1337152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502" name="구부러진 연결선 501"/>
          <p:cNvCxnSpPr>
            <a:stCxn id="500" idx="4"/>
            <a:endCxn id="423" idx="0"/>
          </p:cNvCxnSpPr>
          <p:nvPr/>
        </p:nvCxnSpPr>
        <p:spPr>
          <a:xfrm rot="5400000">
            <a:off x="4440776" y="1583599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TextBox 502"/>
          <p:cNvSpPr txBox="1"/>
          <p:nvPr/>
        </p:nvSpPr>
        <p:spPr>
          <a:xfrm>
            <a:off x="4766980" y="178854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6" name="타원 525"/>
          <p:cNvSpPr/>
          <p:nvPr/>
        </p:nvSpPr>
        <p:spPr>
          <a:xfrm>
            <a:off x="408871" y="40572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3" name="타원 212"/>
          <p:cNvSpPr/>
          <p:nvPr/>
        </p:nvSpPr>
        <p:spPr>
          <a:xfrm>
            <a:off x="3599123" y="4062273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4" name="직사각형 213"/>
          <p:cNvSpPr/>
          <p:nvPr/>
        </p:nvSpPr>
        <p:spPr>
          <a:xfrm>
            <a:off x="3994872" y="4899319"/>
            <a:ext cx="466498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직사각형 214"/>
          <p:cNvSpPr/>
          <p:nvPr/>
        </p:nvSpPr>
        <p:spPr>
          <a:xfrm>
            <a:off x="3515904" y="4096594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16" name="직사각형 215"/>
          <p:cNvSpPr/>
          <p:nvPr/>
        </p:nvSpPr>
        <p:spPr>
          <a:xfrm>
            <a:off x="3953088" y="4886408"/>
            <a:ext cx="55496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OTR(01~05)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17" name="구부러진 연결선 216"/>
          <p:cNvCxnSpPr>
            <a:stCxn id="213" idx="4"/>
            <a:endCxn id="214" idx="0"/>
          </p:cNvCxnSpPr>
          <p:nvPr/>
        </p:nvCxnSpPr>
        <p:spPr>
          <a:xfrm rot="16200000" flipH="1">
            <a:off x="3684099" y="4355297"/>
            <a:ext cx="585046" cy="502998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구부러진 연결선 217"/>
          <p:cNvCxnSpPr>
            <a:stCxn id="214" idx="2"/>
            <a:endCxn id="230" idx="0"/>
          </p:cNvCxnSpPr>
          <p:nvPr/>
        </p:nvCxnSpPr>
        <p:spPr>
          <a:xfrm rot="5400000">
            <a:off x="3499431" y="5056466"/>
            <a:ext cx="721702" cy="73567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3376585" y="52434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20" name="직사각형 219"/>
          <p:cNvSpPr/>
          <p:nvPr/>
        </p:nvSpPr>
        <p:spPr>
          <a:xfrm>
            <a:off x="4714057" y="4886408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21" name="타원 220"/>
          <p:cNvSpPr/>
          <p:nvPr/>
        </p:nvSpPr>
        <p:spPr>
          <a:xfrm>
            <a:off x="5291844" y="5780432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2" name="직사각형 221"/>
          <p:cNvSpPr/>
          <p:nvPr/>
        </p:nvSpPr>
        <p:spPr>
          <a:xfrm>
            <a:off x="5244233" y="581202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23" name="구부러진 연결선 222"/>
          <p:cNvCxnSpPr>
            <a:stCxn id="214" idx="2"/>
            <a:endCxn id="221" idx="0"/>
          </p:cNvCxnSpPr>
          <p:nvPr/>
        </p:nvCxnSpPr>
        <p:spPr>
          <a:xfrm rot="16200000" flipH="1">
            <a:off x="4464493" y="4827081"/>
            <a:ext cx="716978" cy="11897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/>
          <p:cNvSpPr txBox="1"/>
          <p:nvPr/>
        </p:nvSpPr>
        <p:spPr>
          <a:xfrm>
            <a:off x="3265965" y="433990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25" name="TextBox 224"/>
          <p:cNvSpPr txBox="1"/>
          <p:nvPr/>
        </p:nvSpPr>
        <p:spPr>
          <a:xfrm>
            <a:off x="4890690" y="52396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26" name="타원 225"/>
          <p:cNvSpPr/>
          <p:nvPr/>
        </p:nvSpPr>
        <p:spPr>
          <a:xfrm>
            <a:off x="4742123" y="4062273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658904" y="4096594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28" name="구부러진 연결선 227"/>
          <p:cNvCxnSpPr>
            <a:stCxn id="226" idx="4"/>
            <a:endCxn id="216" idx="0"/>
          </p:cNvCxnSpPr>
          <p:nvPr/>
        </p:nvCxnSpPr>
        <p:spPr>
          <a:xfrm rot="5400000">
            <a:off x="4263279" y="4281563"/>
            <a:ext cx="572135" cy="637555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/>
          <p:cNvSpPr txBox="1"/>
          <p:nvPr/>
        </p:nvSpPr>
        <p:spPr>
          <a:xfrm>
            <a:off x="4245360" y="433990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30" name="타원 229"/>
          <p:cNvSpPr/>
          <p:nvPr/>
        </p:nvSpPr>
        <p:spPr>
          <a:xfrm>
            <a:off x="3366442" y="578515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직사각형 230"/>
          <p:cNvSpPr/>
          <p:nvPr/>
        </p:nvSpPr>
        <p:spPr>
          <a:xfrm>
            <a:off x="3318831" y="581674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32" name="타원 231"/>
          <p:cNvSpPr/>
          <p:nvPr/>
        </p:nvSpPr>
        <p:spPr>
          <a:xfrm>
            <a:off x="4060639" y="577368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3" name="직사각형 232"/>
          <p:cNvSpPr/>
          <p:nvPr/>
        </p:nvSpPr>
        <p:spPr>
          <a:xfrm>
            <a:off x="4013028" y="580526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34" name="타원 233"/>
          <p:cNvSpPr/>
          <p:nvPr/>
        </p:nvSpPr>
        <p:spPr>
          <a:xfrm>
            <a:off x="4699528" y="5779909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5" name="직사각형 234"/>
          <p:cNvSpPr/>
          <p:nvPr/>
        </p:nvSpPr>
        <p:spPr>
          <a:xfrm>
            <a:off x="4651917" y="581149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36" name="구부러진 연결선 235"/>
          <p:cNvCxnSpPr>
            <a:stCxn id="214" idx="2"/>
            <a:endCxn id="232" idx="0"/>
          </p:cNvCxnSpPr>
          <p:nvPr/>
        </p:nvCxnSpPr>
        <p:spPr>
          <a:xfrm rot="5400000">
            <a:off x="3852267" y="5397826"/>
            <a:ext cx="710227" cy="4148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구부러진 연결선 236"/>
          <p:cNvCxnSpPr>
            <a:stCxn id="214" idx="2"/>
            <a:endCxn id="234" idx="0"/>
          </p:cNvCxnSpPr>
          <p:nvPr/>
        </p:nvCxnSpPr>
        <p:spPr>
          <a:xfrm rot="16200000" flipH="1">
            <a:off x="4168597" y="5122977"/>
            <a:ext cx="716455" cy="59740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TextBox 237"/>
          <p:cNvSpPr txBox="1"/>
          <p:nvPr/>
        </p:nvSpPr>
        <p:spPr>
          <a:xfrm>
            <a:off x="3889347" y="535893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39" name="TextBox 238"/>
          <p:cNvSpPr txBox="1"/>
          <p:nvPr/>
        </p:nvSpPr>
        <p:spPr>
          <a:xfrm>
            <a:off x="4387692" y="539537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40" name="Window Body" descr="&lt;Tags&gt;&lt;SMARTRESIZEANCHORS&gt;Absolute,Absolute,Absolute,Absolute&lt;/SMARTRESIZEANCHORS&gt;&lt;/Tags&gt;"/>
          <p:cNvSpPr/>
          <p:nvPr/>
        </p:nvSpPr>
        <p:spPr>
          <a:xfrm>
            <a:off x="965759" y="2185755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1" name="Title Bar" descr="&lt;Tags&gt;&lt;SMARTRESIZEANCHORS&gt;Absolute,None,Absolute,Absolute&lt;/SMARTRESIZEANCHORS&gt;&lt;/Tags&gt;"/>
          <p:cNvSpPr/>
          <p:nvPr/>
        </p:nvSpPr>
        <p:spPr>
          <a:xfrm>
            <a:off x="965759" y="1948012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2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3314181" y="201925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243" name="표 2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8317859"/>
              </p:ext>
            </p:extLst>
          </p:nvPr>
        </p:nvGraphicFramePr>
        <p:xfrm>
          <a:off x="982772" y="2196868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/>
                <a:gridCol w="1192548"/>
                <a:gridCol w="705925"/>
                <a:gridCol w="352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프로세스 모델명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44" name="그룹 243"/>
          <p:cNvGrpSpPr/>
          <p:nvPr/>
        </p:nvGrpSpPr>
        <p:grpSpPr>
          <a:xfrm>
            <a:off x="3439373" y="2189897"/>
            <a:ext cx="44802" cy="2016000"/>
            <a:chOff x="4188675" y="1308088"/>
            <a:chExt cx="88711" cy="2016000"/>
          </a:xfrm>
        </p:grpSpPr>
        <p:sp>
          <p:nvSpPr>
            <p:cNvPr id="245" name="모서리가 둥근 직사각형 244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7" name="모서리가 둥근 직사각형 246"/>
          <p:cNvSpPr/>
          <p:nvPr/>
        </p:nvSpPr>
        <p:spPr>
          <a:xfrm>
            <a:off x="3121809" y="241904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2386724" y="4262549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삭  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1810977" y="4262549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50" name="직사각형 249"/>
          <p:cNvSpPr/>
          <p:nvPr/>
        </p:nvSpPr>
        <p:spPr>
          <a:xfrm>
            <a:off x="1033396" y="225664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직사각형 250"/>
          <p:cNvSpPr/>
          <p:nvPr/>
        </p:nvSpPr>
        <p:spPr>
          <a:xfrm>
            <a:off x="1033392" y="244238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직사각형 251"/>
          <p:cNvSpPr/>
          <p:nvPr/>
        </p:nvSpPr>
        <p:spPr>
          <a:xfrm>
            <a:off x="1033386" y="261860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직사각형 252"/>
          <p:cNvSpPr/>
          <p:nvPr/>
        </p:nvSpPr>
        <p:spPr>
          <a:xfrm>
            <a:off x="1033382" y="280434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직사각형 253"/>
          <p:cNvSpPr/>
          <p:nvPr/>
        </p:nvSpPr>
        <p:spPr>
          <a:xfrm>
            <a:off x="1033390" y="298532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직사각형 254"/>
          <p:cNvSpPr/>
          <p:nvPr/>
        </p:nvSpPr>
        <p:spPr>
          <a:xfrm>
            <a:off x="1033386" y="317106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직사각형 255"/>
          <p:cNvSpPr/>
          <p:nvPr/>
        </p:nvSpPr>
        <p:spPr>
          <a:xfrm>
            <a:off x="1033380" y="334727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직사각형 256"/>
          <p:cNvSpPr/>
          <p:nvPr/>
        </p:nvSpPr>
        <p:spPr>
          <a:xfrm>
            <a:off x="1033376" y="353301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직사각형 257"/>
          <p:cNvSpPr/>
          <p:nvPr/>
        </p:nvSpPr>
        <p:spPr>
          <a:xfrm>
            <a:off x="1033386" y="371716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직사각형 258"/>
          <p:cNvSpPr/>
          <p:nvPr/>
        </p:nvSpPr>
        <p:spPr>
          <a:xfrm>
            <a:off x="1033380" y="389337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직사각형 259"/>
          <p:cNvSpPr/>
          <p:nvPr/>
        </p:nvSpPr>
        <p:spPr>
          <a:xfrm>
            <a:off x="1033376" y="407911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3123302" y="259419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3121809" y="278815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3123302" y="296330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3121809" y="315067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3123302" y="332582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3121809" y="351978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3123302" y="369493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3124984" y="388002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3126477" y="405517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70" name="타원 269"/>
          <p:cNvSpPr/>
          <p:nvPr/>
        </p:nvSpPr>
        <p:spPr>
          <a:xfrm>
            <a:off x="892772" y="18204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1" name="타원 270"/>
          <p:cNvSpPr/>
          <p:nvPr/>
        </p:nvSpPr>
        <p:spPr>
          <a:xfrm>
            <a:off x="2983699" y="24982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2" name="그룹 271"/>
          <p:cNvGrpSpPr/>
          <p:nvPr/>
        </p:nvGrpSpPr>
        <p:grpSpPr>
          <a:xfrm>
            <a:off x="8376363" y="911151"/>
            <a:ext cx="176236" cy="109230"/>
            <a:chOff x="10267821" y="1988701"/>
            <a:chExt cx="616666" cy="32862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타원 273"/>
            <p:cNvSpPr/>
            <p:nvPr/>
          </p:nvSpPr>
          <p:spPr>
            <a:xfrm>
              <a:off x="10332624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TextBox 274"/>
          <p:cNvSpPr txBox="1"/>
          <p:nvPr/>
        </p:nvSpPr>
        <p:spPr>
          <a:xfrm>
            <a:off x="8514135" y="876315"/>
            <a:ext cx="58702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생산성 변화</a:t>
            </a:r>
            <a:endParaRPr lang="ko-KR" altLang="en-US" sz="700" b="1" dirty="0"/>
          </a:p>
        </p:txBody>
      </p:sp>
      <p:sp>
        <p:nvSpPr>
          <p:cNvPr id="276" name="TextBox 275"/>
          <p:cNvSpPr txBox="1"/>
          <p:nvPr/>
        </p:nvSpPr>
        <p:spPr>
          <a:xfrm>
            <a:off x="7780840" y="876293"/>
            <a:ext cx="64633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smtClean="0"/>
              <a:t>프로세스모델</a:t>
            </a:r>
            <a:endParaRPr lang="ko-KR" altLang="en-US" sz="700" b="1" dirty="0"/>
          </a:p>
        </p:txBody>
      </p:sp>
      <p:cxnSp>
        <p:nvCxnSpPr>
          <p:cNvPr id="277" name="직선 연결선 276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087562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프로세스 흐름 분석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5320556"/>
              </p:ext>
            </p:extLst>
          </p:nvPr>
        </p:nvGraphicFramePr>
        <p:xfrm>
          <a:off x="9488422" y="851115"/>
          <a:ext cx="2637675" cy="452302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29" name="모서리가 둥근 직사각형 628"/>
          <p:cNvSpPr/>
          <p:nvPr/>
        </p:nvSpPr>
        <p:spPr>
          <a:xfrm>
            <a:off x="7542188" y="3741841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667697"/>
            <a:ext cx="885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2" name="모서리가 둥근 직사각형 161"/>
          <p:cNvSpPr/>
          <p:nvPr/>
        </p:nvSpPr>
        <p:spPr>
          <a:xfrm>
            <a:off x="7563517" y="115010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414318" y="3742915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B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412758" y="1134403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A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14" name="타원 413"/>
          <p:cNvSpPr/>
          <p:nvPr/>
        </p:nvSpPr>
        <p:spPr>
          <a:xfrm>
            <a:off x="3715142" y="132754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5" name="타원 414"/>
          <p:cNvSpPr/>
          <p:nvPr/>
        </p:nvSpPr>
        <p:spPr>
          <a:xfrm>
            <a:off x="2790145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6" name="타원 415"/>
          <p:cNvSpPr/>
          <p:nvPr/>
        </p:nvSpPr>
        <p:spPr>
          <a:xfrm>
            <a:off x="3850049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7" name="직사각형 416"/>
          <p:cNvSpPr/>
          <p:nvPr/>
        </p:nvSpPr>
        <p:spPr>
          <a:xfrm>
            <a:off x="3189809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3744834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9" name="직사각형 418"/>
          <p:cNvSpPr/>
          <p:nvPr/>
        </p:nvSpPr>
        <p:spPr>
          <a:xfrm>
            <a:off x="426799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3631923" y="136186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3198983" y="215930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직사각형 421"/>
          <p:cNvSpPr/>
          <p:nvPr/>
        </p:nvSpPr>
        <p:spPr>
          <a:xfrm>
            <a:off x="3747623" y="215930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3" name="직사각형 422"/>
          <p:cNvSpPr/>
          <p:nvPr/>
        </p:nvSpPr>
        <p:spPr>
          <a:xfrm>
            <a:off x="427381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4" name="직사각형 423"/>
          <p:cNvSpPr/>
          <p:nvPr/>
        </p:nvSpPr>
        <p:spPr>
          <a:xfrm>
            <a:off x="2743258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5" name="직사각형 424"/>
          <p:cNvSpPr/>
          <p:nvPr/>
        </p:nvSpPr>
        <p:spPr>
          <a:xfrm>
            <a:off x="3802438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27" name="구부러진 연결선 426"/>
          <p:cNvCxnSpPr>
            <a:stCxn id="414" idx="4"/>
            <a:endCxn id="417" idx="0"/>
          </p:cNvCxnSpPr>
          <p:nvPr/>
        </p:nvCxnSpPr>
        <p:spPr>
          <a:xfrm rot="5400000">
            <a:off x="3319337" y="1642786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구부러진 연결선 427"/>
          <p:cNvCxnSpPr>
            <a:stCxn id="414" idx="4"/>
            <a:endCxn id="418" idx="0"/>
          </p:cNvCxnSpPr>
          <p:nvPr/>
        </p:nvCxnSpPr>
        <p:spPr>
          <a:xfrm rot="16200000" flipH="1">
            <a:off x="3596849" y="1823838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구부러진 연결선 428"/>
          <p:cNvCxnSpPr>
            <a:stCxn id="414" idx="4"/>
            <a:endCxn id="423" idx="0"/>
          </p:cNvCxnSpPr>
          <p:nvPr/>
        </p:nvCxnSpPr>
        <p:spPr>
          <a:xfrm rot="16200000" flipH="1">
            <a:off x="3869275" y="1551411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구부러진 연결선 429"/>
          <p:cNvCxnSpPr>
            <a:stCxn id="417" idx="2"/>
            <a:endCxn id="415" idx="0"/>
          </p:cNvCxnSpPr>
          <p:nvPr/>
        </p:nvCxnSpPr>
        <p:spPr>
          <a:xfrm rot="5400000">
            <a:off x="2790872" y="2453999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구부러진 연결선 430"/>
          <p:cNvCxnSpPr>
            <a:stCxn id="417" idx="2"/>
            <a:endCxn id="416" idx="0"/>
          </p:cNvCxnSpPr>
          <p:nvPr/>
        </p:nvCxnSpPr>
        <p:spPr>
          <a:xfrm rot="16200000" flipH="1">
            <a:off x="3320824" y="2390479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구부러진 연결선 431"/>
          <p:cNvCxnSpPr>
            <a:stCxn id="417" idx="2"/>
            <a:endCxn id="469" idx="0"/>
          </p:cNvCxnSpPr>
          <p:nvPr/>
        </p:nvCxnSpPr>
        <p:spPr>
          <a:xfrm rot="16200000" flipH="1">
            <a:off x="3842658" y="1868645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구부러진 연결선 432"/>
          <p:cNvCxnSpPr>
            <a:stCxn id="418" idx="2"/>
            <a:endCxn id="416" idx="0"/>
          </p:cNvCxnSpPr>
          <p:nvPr/>
        </p:nvCxnSpPr>
        <p:spPr>
          <a:xfrm rot="16200000" flipH="1">
            <a:off x="3598336" y="2667991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구부러진 연결선 434"/>
          <p:cNvCxnSpPr>
            <a:stCxn id="418" idx="2"/>
            <a:endCxn id="469" idx="0"/>
          </p:cNvCxnSpPr>
          <p:nvPr/>
        </p:nvCxnSpPr>
        <p:spPr>
          <a:xfrm rot="16200000" flipH="1">
            <a:off x="4120170" y="2146157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구부러진 연결선 435"/>
          <p:cNvCxnSpPr>
            <a:stCxn id="419" idx="2"/>
            <a:endCxn id="416" idx="0"/>
          </p:cNvCxnSpPr>
          <p:nvPr/>
        </p:nvCxnSpPr>
        <p:spPr>
          <a:xfrm rot="5400000">
            <a:off x="3859918" y="2444857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1" name="TextBox 460"/>
          <p:cNvSpPr txBox="1"/>
          <p:nvPr/>
        </p:nvSpPr>
        <p:spPr>
          <a:xfrm>
            <a:off x="2804797" y="241017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3185881" y="248310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3" name="직사각형 462"/>
          <p:cNvSpPr/>
          <p:nvPr/>
        </p:nvSpPr>
        <p:spPr>
          <a:xfrm>
            <a:off x="482425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483007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5" name="직사각형 464"/>
          <p:cNvSpPr/>
          <p:nvPr/>
        </p:nvSpPr>
        <p:spPr>
          <a:xfrm>
            <a:off x="539575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직사각형 465"/>
          <p:cNvSpPr/>
          <p:nvPr/>
        </p:nvSpPr>
        <p:spPr>
          <a:xfrm>
            <a:off x="540157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7" name="구부러진 연결선 466"/>
          <p:cNvCxnSpPr>
            <a:stCxn id="500" idx="4"/>
            <a:endCxn id="463" idx="0"/>
          </p:cNvCxnSpPr>
          <p:nvPr/>
        </p:nvCxnSpPr>
        <p:spPr>
          <a:xfrm rot="16200000" flipH="1">
            <a:off x="4708060" y="1855626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500" idx="4"/>
            <a:endCxn id="466" idx="0"/>
          </p:cNvCxnSpPr>
          <p:nvPr/>
        </p:nvCxnSpPr>
        <p:spPr>
          <a:xfrm rot="16200000" flipH="1">
            <a:off x="5004655" y="1559031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9" name="타원 468"/>
          <p:cNvSpPr/>
          <p:nvPr/>
        </p:nvSpPr>
        <p:spPr>
          <a:xfrm>
            <a:off x="4893717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0" name="타원 469"/>
          <p:cNvSpPr/>
          <p:nvPr/>
        </p:nvSpPr>
        <p:spPr>
          <a:xfrm>
            <a:off x="5877421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1" name="직사각형 470"/>
          <p:cNvSpPr/>
          <p:nvPr/>
        </p:nvSpPr>
        <p:spPr>
          <a:xfrm>
            <a:off x="4846830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72" name="직사각형 471"/>
          <p:cNvSpPr/>
          <p:nvPr/>
        </p:nvSpPr>
        <p:spPr>
          <a:xfrm>
            <a:off x="5829810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3" name="구부러진 연결선 472"/>
          <p:cNvCxnSpPr>
            <a:stCxn id="418" idx="2"/>
            <a:endCxn id="415" idx="0"/>
          </p:cNvCxnSpPr>
          <p:nvPr/>
        </p:nvCxnSpPr>
        <p:spPr>
          <a:xfrm rot="5400000">
            <a:off x="3068385" y="2176487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19" idx="2"/>
            <a:endCxn id="469" idx="0"/>
          </p:cNvCxnSpPr>
          <p:nvPr/>
        </p:nvCxnSpPr>
        <p:spPr>
          <a:xfrm rot="16200000" flipH="1">
            <a:off x="4381752" y="2407739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19" idx="2"/>
            <a:endCxn id="470" idx="0"/>
          </p:cNvCxnSpPr>
          <p:nvPr/>
        </p:nvCxnSpPr>
        <p:spPr>
          <a:xfrm rot="16200000" flipH="1">
            <a:off x="4873604" y="1915887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구부러진 연결선 475"/>
          <p:cNvCxnSpPr>
            <a:stCxn id="463" idx="2"/>
            <a:endCxn id="469" idx="0"/>
          </p:cNvCxnSpPr>
          <p:nvPr/>
        </p:nvCxnSpPr>
        <p:spPr>
          <a:xfrm rot="16200000" flipH="1">
            <a:off x="4659882" y="2685869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구부러진 연결선 476"/>
          <p:cNvCxnSpPr>
            <a:stCxn id="463" idx="2"/>
            <a:endCxn id="415" idx="0"/>
          </p:cNvCxnSpPr>
          <p:nvPr/>
        </p:nvCxnSpPr>
        <p:spPr>
          <a:xfrm rot="5400000">
            <a:off x="3608096" y="1636775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구부러진 연결선 477"/>
          <p:cNvCxnSpPr>
            <a:stCxn id="465" idx="2"/>
            <a:endCxn id="470" idx="0"/>
          </p:cNvCxnSpPr>
          <p:nvPr/>
        </p:nvCxnSpPr>
        <p:spPr>
          <a:xfrm rot="16200000" flipH="1">
            <a:off x="5437484" y="2479767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478"/>
          <p:cNvSpPr txBox="1"/>
          <p:nvPr/>
        </p:nvSpPr>
        <p:spPr>
          <a:xfrm>
            <a:off x="3009955" y="17821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3651823" y="18132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4092863" y="178617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4430229" y="17899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5021924" y="17244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3398747" y="233585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3650795" y="24999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3041150" y="280517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3484651" y="27893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987222" y="27529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4383409" y="27893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4085865" y="236960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5403509" y="273743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5906334" y="270894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4930587" y="268717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4573166" y="234396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0" name="타원 499"/>
          <p:cNvSpPr/>
          <p:nvPr/>
        </p:nvSpPr>
        <p:spPr>
          <a:xfrm>
            <a:off x="4858142" y="132754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01" name="직사각형 500"/>
          <p:cNvSpPr/>
          <p:nvPr/>
        </p:nvSpPr>
        <p:spPr>
          <a:xfrm>
            <a:off x="4774923" y="136186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502" name="구부러진 연결선 501"/>
          <p:cNvCxnSpPr>
            <a:stCxn id="500" idx="4"/>
            <a:endCxn id="423" idx="0"/>
          </p:cNvCxnSpPr>
          <p:nvPr/>
        </p:nvCxnSpPr>
        <p:spPr>
          <a:xfrm rot="5400000">
            <a:off x="4440776" y="1608313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TextBox 502"/>
          <p:cNvSpPr txBox="1"/>
          <p:nvPr/>
        </p:nvSpPr>
        <p:spPr>
          <a:xfrm>
            <a:off x="4766980" y="18132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grpSp>
        <p:nvGrpSpPr>
          <p:cNvPr id="139" name="그룹 138"/>
          <p:cNvGrpSpPr/>
          <p:nvPr/>
        </p:nvGrpSpPr>
        <p:grpSpPr>
          <a:xfrm>
            <a:off x="8376363" y="911151"/>
            <a:ext cx="176236" cy="109230"/>
            <a:chOff x="10267821" y="1988701"/>
            <a:chExt cx="616666" cy="328629"/>
          </a:xfrm>
        </p:grpSpPr>
        <p:sp>
          <p:nvSpPr>
            <p:cNvPr id="140" name="모서리가 둥근 직사각형 139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타원 140"/>
            <p:cNvSpPr/>
            <p:nvPr/>
          </p:nvSpPr>
          <p:spPr>
            <a:xfrm>
              <a:off x="10332624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2" name="TextBox 141"/>
          <p:cNvSpPr txBox="1"/>
          <p:nvPr/>
        </p:nvSpPr>
        <p:spPr>
          <a:xfrm>
            <a:off x="8514135" y="876315"/>
            <a:ext cx="58702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생산성 변화</a:t>
            </a:r>
            <a:endParaRPr lang="ko-KR" altLang="en-US" sz="700" b="1" dirty="0"/>
          </a:p>
        </p:txBody>
      </p:sp>
      <p:sp>
        <p:nvSpPr>
          <p:cNvPr id="144" name="TextBox 143"/>
          <p:cNvSpPr txBox="1"/>
          <p:nvPr/>
        </p:nvSpPr>
        <p:spPr>
          <a:xfrm>
            <a:off x="7780840" y="876293"/>
            <a:ext cx="64633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smtClean="0"/>
              <a:t>프로세스모델</a:t>
            </a:r>
            <a:endParaRPr lang="ko-KR" altLang="en-US" sz="700" b="1" dirty="0"/>
          </a:p>
        </p:txBody>
      </p:sp>
      <p:cxnSp>
        <p:nvCxnSpPr>
          <p:cNvPr id="145" name="직선 연결선 144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타원 118"/>
          <p:cNvSpPr/>
          <p:nvPr/>
        </p:nvSpPr>
        <p:spPr>
          <a:xfrm>
            <a:off x="3599123" y="412817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20" name="직사각형 119"/>
          <p:cNvSpPr/>
          <p:nvPr/>
        </p:nvSpPr>
        <p:spPr>
          <a:xfrm>
            <a:off x="3994872" y="4965223"/>
            <a:ext cx="466498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직사각형 120"/>
          <p:cNvSpPr/>
          <p:nvPr/>
        </p:nvSpPr>
        <p:spPr>
          <a:xfrm>
            <a:off x="3515904" y="4162498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22" name="직사각형 121"/>
          <p:cNvSpPr/>
          <p:nvPr/>
        </p:nvSpPr>
        <p:spPr>
          <a:xfrm>
            <a:off x="3953088" y="4952312"/>
            <a:ext cx="55496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OTR(01~05)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23" name="구부러진 연결선 122"/>
          <p:cNvCxnSpPr>
            <a:stCxn id="119" idx="4"/>
            <a:endCxn id="120" idx="0"/>
          </p:cNvCxnSpPr>
          <p:nvPr/>
        </p:nvCxnSpPr>
        <p:spPr>
          <a:xfrm rot="16200000" flipH="1">
            <a:off x="3684099" y="4421201"/>
            <a:ext cx="585046" cy="502998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구부러진 연결선 123"/>
          <p:cNvCxnSpPr>
            <a:stCxn id="120" idx="2"/>
            <a:endCxn id="136" idx="0"/>
          </p:cNvCxnSpPr>
          <p:nvPr/>
        </p:nvCxnSpPr>
        <p:spPr>
          <a:xfrm rot="5400000">
            <a:off x="3499431" y="5122370"/>
            <a:ext cx="721702" cy="73567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/>
          <p:cNvSpPr txBox="1"/>
          <p:nvPr/>
        </p:nvSpPr>
        <p:spPr>
          <a:xfrm>
            <a:off x="3376585" y="530931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126" name="직사각형 125"/>
          <p:cNvSpPr/>
          <p:nvPr/>
        </p:nvSpPr>
        <p:spPr>
          <a:xfrm>
            <a:off x="4714057" y="495231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27" name="타원 126"/>
          <p:cNvSpPr/>
          <p:nvPr/>
        </p:nvSpPr>
        <p:spPr>
          <a:xfrm>
            <a:off x="5291844" y="584633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28" name="직사각형 127"/>
          <p:cNvSpPr/>
          <p:nvPr/>
        </p:nvSpPr>
        <p:spPr>
          <a:xfrm>
            <a:off x="5244233" y="587792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29" name="구부러진 연결선 128"/>
          <p:cNvCxnSpPr>
            <a:stCxn id="120" idx="2"/>
            <a:endCxn id="127" idx="0"/>
          </p:cNvCxnSpPr>
          <p:nvPr/>
        </p:nvCxnSpPr>
        <p:spPr>
          <a:xfrm rot="16200000" flipH="1">
            <a:off x="4464493" y="4892985"/>
            <a:ext cx="716978" cy="11897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TextBox 129"/>
          <p:cNvSpPr txBox="1"/>
          <p:nvPr/>
        </p:nvSpPr>
        <p:spPr>
          <a:xfrm>
            <a:off x="3265965" y="44058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131" name="TextBox 130"/>
          <p:cNvSpPr txBox="1"/>
          <p:nvPr/>
        </p:nvSpPr>
        <p:spPr>
          <a:xfrm>
            <a:off x="4890690" y="530552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132" name="타원 131"/>
          <p:cNvSpPr/>
          <p:nvPr/>
        </p:nvSpPr>
        <p:spPr>
          <a:xfrm>
            <a:off x="4742123" y="412817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3" name="직사각형 132"/>
          <p:cNvSpPr/>
          <p:nvPr/>
        </p:nvSpPr>
        <p:spPr>
          <a:xfrm>
            <a:off x="4658904" y="4162498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34" name="구부러진 연결선 133"/>
          <p:cNvCxnSpPr>
            <a:stCxn id="132" idx="4"/>
            <a:endCxn id="122" idx="0"/>
          </p:cNvCxnSpPr>
          <p:nvPr/>
        </p:nvCxnSpPr>
        <p:spPr>
          <a:xfrm rot="5400000">
            <a:off x="4263279" y="4347467"/>
            <a:ext cx="572135" cy="637555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TextBox 134"/>
          <p:cNvSpPr txBox="1"/>
          <p:nvPr/>
        </p:nvSpPr>
        <p:spPr>
          <a:xfrm>
            <a:off x="4245360" y="44058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136" name="타원 135"/>
          <p:cNvSpPr/>
          <p:nvPr/>
        </p:nvSpPr>
        <p:spPr>
          <a:xfrm>
            <a:off x="3366442" y="585106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" name="직사각형 136"/>
          <p:cNvSpPr/>
          <p:nvPr/>
        </p:nvSpPr>
        <p:spPr>
          <a:xfrm>
            <a:off x="3318831" y="588264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38" name="타원 137"/>
          <p:cNvSpPr/>
          <p:nvPr/>
        </p:nvSpPr>
        <p:spPr>
          <a:xfrm>
            <a:off x="4060639" y="583958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46" name="직사각형 145"/>
          <p:cNvSpPr/>
          <p:nvPr/>
        </p:nvSpPr>
        <p:spPr>
          <a:xfrm>
            <a:off x="4013028" y="587117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4699528" y="5845813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48" name="직사각형 147"/>
          <p:cNvSpPr/>
          <p:nvPr/>
        </p:nvSpPr>
        <p:spPr>
          <a:xfrm>
            <a:off x="4651917" y="587740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49" name="구부러진 연결선 148"/>
          <p:cNvCxnSpPr>
            <a:stCxn id="120" idx="2"/>
            <a:endCxn id="138" idx="0"/>
          </p:cNvCxnSpPr>
          <p:nvPr/>
        </p:nvCxnSpPr>
        <p:spPr>
          <a:xfrm rot="5400000">
            <a:off x="3852267" y="5463730"/>
            <a:ext cx="710227" cy="4148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구부러진 연결선 149"/>
          <p:cNvCxnSpPr>
            <a:stCxn id="120" idx="2"/>
            <a:endCxn id="147" idx="0"/>
          </p:cNvCxnSpPr>
          <p:nvPr/>
        </p:nvCxnSpPr>
        <p:spPr>
          <a:xfrm rot="16200000" flipH="1">
            <a:off x="4168597" y="5188881"/>
            <a:ext cx="716455" cy="59740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/>
          <p:cNvSpPr txBox="1"/>
          <p:nvPr/>
        </p:nvSpPr>
        <p:spPr>
          <a:xfrm>
            <a:off x="3889347" y="542484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152" name="TextBox 151"/>
          <p:cNvSpPr txBox="1"/>
          <p:nvPr/>
        </p:nvSpPr>
        <p:spPr>
          <a:xfrm>
            <a:off x="4387692" y="54612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</p:spTree>
    <p:extLst>
      <p:ext uri="{BB962C8B-B14F-4D97-AF65-F5344CB8AC3E}">
        <p14:creationId xmlns:p14="http://schemas.microsoft.com/office/powerpoint/2010/main" val="278420666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프로세스 흐름 분석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744776"/>
              </p:ext>
            </p:extLst>
          </p:nvPr>
        </p:nvGraphicFramePr>
        <p:xfrm>
          <a:off x="9488422" y="851115"/>
          <a:ext cx="2637675" cy="46617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변화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생산성 변화 선택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모델의 생산성 변화 추이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모델의 생산성 변화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추이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29" name="모서리가 둥근 직사각형 628"/>
          <p:cNvSpPr/>
          <p:nvPr/>
        </p:nvSpPr>
        <p:spPr>
          <a:xfrm>
            <a:off x="7542188" y="3824221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750077"/>
            <a:ext cx="885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2" name="모서리가 둥근 직사각형 161"/>
          <p:cNvSpPr/>
          <p:nvPr/>
        </p:nvSpPr>
        <p:spPr>
          <a:xfrm>
            <a:off x="7563517" y="115010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414318" y="3825295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B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412758" y="1134403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A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8376363" y="911151"/>
            <a:ext cx="176236" cy="109230"/>
            <a:chOff x="10267821" y="1988701"/>
            <a:chExt cx="616666" cy="328629"/>
          </a:xfrm>
        </p:grpSpPr>
        <p:sp>
          <p:nvSpPr>
            <p:cNvPr id="140" name="모서리가 둥근 직사각형 139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타원 140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2" name="TextBox 141"/>
          <p:cNvSpPr txBox="1"/>
          <p:nvPr/>
        </p:nvSpPr>
        <p:spPr>
          <a:xfrm>
            <a:off x="8514135" y="876315"/>
            <a:ext cx="58702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생산성 변화</a:t>
            </a:r>
            <a:endParaRPr lang="ko-KR" altLang="en-US" sz="700" b="1" dirty="0"/>
          </a:p>
        </p:txBody>
      </p:sp>
      <p:sp>
        <p:nvSpPr>
          <p:cNvPr id="144" name="TextBox 143"/>
          <p:cNvSpPr txBox="1"/>
          <p:nvPr/>
        </p:nvSpPr>
        <p:spPr>
          <a:xfrm>
            <a:off x="7780840" y="876293"/>
            <a:ext cx="64633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smtClean="0"/>
              <a:t>프로세스모델</a:t>
            </a:r>
            <a:endParaRPr lang="ko-KR" altLang="en-US" sz="700" b="1" dirty="0"/>
          </a:p>
        </p:txBody>
      </p:sp>
      <p:cxnSp>
        <p:nvCxnSpPr>
          <p:cNvPr id="145" name="직선 연결선 144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모서리가 둥근 직사각형 111"/>
          <p:cNvSpPr/>
          <p:nvPr/>
        </p:nvSpPr>
        <p:spPr>
          <a:xfrm>
            <a:off x="518407" y="1548286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3" name="직사각형 112"/>
          <p:cNvSpPr/>
          <p:nvPr/>
        </p:nvSpPr>
        <p:spPr>
          <a:xfrm>
            <a:off x="561829" y="169364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Gate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OTR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14" name="그림 1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94042" y="1545131"/>
            <a:ext cx="1227743" cy="593545"/>
          </a:xfrm>
          <a:prstGeom prst="rect">
            <a:avLst/>
          </a:prstGeom>
        </p:spPr>
      </p:pic>
      <p:sp>
        <p:nvSpPr>
          <p:cNvPr id="115" name="직사각형 114"/>
          <p:cNvSpPr/>
          <p:nvPr/>
        </p:nvSpPr>
        <p:spPr>
          <a:xfrm>
            <a:off x="1377140" y="145580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116" name="직선 연결선 115"/>
          <p:cNvCxnSpPr/>
          <p:nvPr/>
        </p:nvCxnSpPr>
        <p:spPr>
          <a:xfrm flipH="1">
            <a:off x="377607" y="2168823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7" name="그림 1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8381" y="1539379"/>
            <a:ext cx="1227743" cy="593545"/>
          </a:xfrm>
          <a:prstGeom prst="rect">
            <a:avLst/>
          </a:prstGeom>
        </p:spPr>
      </p:pic>
      <p:sp>
        <p:nvSpPr>
          <p:cNvPr id="118" name="직사각형 117"/>
          <p:cNvSpPr/>
          <p:nvPr/>
        </p:nvSpPr>
        <p:spPr>
          <a:xfrm>
            <a:off x="2641479" y="145004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22720" y="1520405"/>
            <a:ext cx="1227743" cy="593545"/>
          </a:xfrm>
          <a:prstGeom prst="rect">
            <a:avLst/>
          </a:prstGeom>
        </p:spPr>
      </p:pic>
      <p:sp>
        <p:nvSpPr>
          <p:cNvPr id="154" name="직사각형 153"/>
          <p:cNvSpPr/>
          <p:nvPr/>
        </p:nvSpPr>
        <p:spPr>
          <a:xfrm>
            <a:off x="3905818" y="143107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5" name="그림 15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87059" y="1514653"/>
            <a:ext cx="1227743" cy="593545"/>
          </a:xfrm>
          <a:prstGeom prst="rect">
            <a:avLst/>
          </a:prstGeom>
        </p:spPr>
      </p:pic>
      <p:sp>
        <p:nvSpPr>
          <p:cNvPr id="156" name="직사각형 155"/>
          <p:cNvSpPr/>
          <p:nvPr/>
        </p:nvSpPr>
        <p:spPr>
          <a:xfrm>
            <a:off x="5170157" y="142532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7" name="그림 15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40585" y="1503501"/>
            <a:ext cx="1227743" cy="593545"/>
          </a:xfrm>
          <a:prstGeom prst="rect">
            <a:avLst/>
          </a:prstGeom>
        </p:spPr>
      </p:pic>
      <p:sp>
        <p:nvSpPr>
          <p:cNvPr id="158" name="직사각형 157"/>
          <p:cNvSpPr/>
          <p:nvPr/>
        </p:nvSpPr>
        <p:spPr>
          <a:xfrm>
            <a:off x="6423683" y="141417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04924" y="1497749"/>
            <a:ext cx="1227743" cy="593545"/>
          </a:xfrm>
          <a:prstGeom prst="rect">
            <a:avLst/>
          </a:prstGeom>
        </p:spPr>
      </p:pic>
      <p:sp>
        <p:nvSpPr>
          <p:cNvPr id="160" name="직사각형 159"/>
          <p:cNvSpPr/>
          <p:nvPr/>
        </p:nvSpPr>
        <p:spPr>
          <a:xfrm>
            <a:off x="7688022" y="140841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OTR05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61" name="모서리가 둥근 직사각형 160"/>
          <p:cNvSpPr/>
          <p:nvPr/>
        </p:nvSpPr>
        <p:spPr>
          <a:xfrm>
            <a:off x="511949" y="2334322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직사각형 162"/>
          <p:cNvSpPr/>
          <p:nvPr/>
        </p:nvSpPr>
        <p:spPr>
          <a:xfrm>
            <a:off x="555371" y="2479685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OTR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64" name="그림 16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87584" y="2355881"/>
            <a:ext cx="1227743" cy="593545"/>
          </a:xfrm>
          <a:prstGeom prst="rect">
            <a:avLst/>
          </a:prstGeom>
        </p:spPr>
      </p:pic>
      <p:sp>
        <p:nvSpPr>
          <p:cNvPr id="165" name="직사각형 164"/>
          <p:cNvSpPr/>
          <p:nvPr/>
        </p:nvSpPr>
        <p:spPr>
          <a:xfrm>
            <a:off x="1370682" y="226655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OTR01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6" name="그림 16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1923" y="2350129"/>
            <a:ext cx="1227743" cy="593545"/>
          </a:xfrm>
          <a:prstGeom prst="rect">
            <a:avLst/>
          </a:prstGeom>
        </p:spPr>
      </p:pic>
      <p:sp>
        <p:nvSpPr>
          <p:cNvPr id="167" name="직사각형 166"/>
          <p:cNvSpPr/>
          <p:nvPr/>
        </p:nvSpPr>
        <p:spPr>
          <a:xfrm>
            <a:off x="2635021" y="22607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8" name="그림 16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6262" y="2331155"/>
            <a:ext cx="1227743" cy="593545"/>
          </a:xfrm>
          <a:prstGeom prst="rect">
            <a:avLst/>
          </a:prstGeom>
        </p:spPr>
      </p:pic>
      <p:sp>
        <p:nvSpPr>
          <p:cNvPr id="169" name="직사각형 168"/>
          <p:cNvSpPr/>
          <p:nvPr/>
        </p:nvSpPr>
        <p:spPr>
          <a:xfrm>
            <a:off x="3899360" y="224182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0" name="그림 16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80601" y="2325403"/>
            <a:ext cx="1227743" cy="593545"/>
          </a:xfrm>
          <a:prstGeom prst="rect">
            <a:avLst/>
          </a:prstGeom>
        </p:spPr>
      </p:pic>
      <p:sp>
        <p:nvSpPr>
          <p:cNvPr id="171" name="직사각형 170"/>
          <p:cNvSpPr/>
          <p:nvPr/>
        </p:nvSpPr>
        <p:spPr>
          <a:xfrm>
            <a:off x="5163699" y="22360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2" name="그림 17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4127" y="2314251"/>
            <a:ext cx="1227743" cy="593545"/>
          </a:xfrm>
          <a:prstGeom prst="rect">
            <a:avLst/>
          </a:prstGeom>
        </p:spPr>
      </p:pic>
      <p:sp>
        <p:nvSpPr>
          <p:cNvPr id="173" name="직사각형 172"/>
          <p:cNvSpPr/>
          <p:nvPr/>
        </p:nvSpPr>
        <p:spPr>
          <a:xfrm>
            <a:off x="6417225" y="222492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4" name="그림 1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98466" y="2308499"/>
            <a:ext cx="1227743" cy="593545"/>
          </a:xfrm>
          <a:prstGeom prst="rect">
            <a:avLst/>
          </a:prstGeom>
        </p:spPr>
      </p:pic>
      <p:sp>
        <p:nvSpPr>
          <p:cNvPr id="175" name="직사각형 174"/>
          <p:cNvSpPr/>
          <p:nvPr/>
        </p:nvSpPr>
        <p:spPr>
          <a:xfrm>
            <a:off x="7681564" y="221916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6" name="그림 1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91700" y="3109649"/>
            <a:ext cx="1227743" cy="593545"/>
          </a:xfrm>
          <a:prstGeom prst="rect">
            <a:avLst/>
          </a:prstGeom>
        </p:spPr>
      </p:pic>
      <p:sp>
        <p:nvSpPr>
          <p:cNvPr id="177" name="직사각형 176"/>
          <p:cNvSpPr/>
          <p:nvPr/>
        </p:nvSpPr>
        <p:spPr>
          <a:xfrm>
            <a:off x="1374798" y="302031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OTR03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8" name="그림 17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6039" y="3103897"/>
            <a:ext cx="1227743" cy="593545"/>
          </a:xfrm>
          <a:prstGeom prst="rect">
            <a:avLst/>
          </a:prstGeom>
        </p:spPr>
      </p:pic>
      <p:sp>
        <p:nvSpPr>
          <p:cNvPr id="179" name="직사각형 178"/>
          <p:cNvSpPr/>
          <p:nvPr/>
        </p:nvSpPr>
        <p:spPr>
          <a:xfrm>
            <a:off x="2639137" y="301456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OTR03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80" name="그림 17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20378" y="3084923"/>
            <a:ext cx="1227743" cy="593545"/>
          </a:xfrm>
          <a:prstGeom prst="rect">
            <a:avLst/>
          </a:prstGeom>
        </p:spPr>
      </p:pic>
      <p:sp>
        <p:nvSpPr>
          <p:cNvPr id="181" name="직사각형 180"/>
          <p:cNvSpPr/>
          <p:nvPr/>
        </p:nvSpPr>
        <p:spPr>
          <a:xfrm>
            <a:off x="3903476" y="299559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OTR03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82" name="그림 18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84717" y="3079171"/>
            <a:ext cx="1227743" cy="593545"/>
          </a:xfrm>
          <a:prstGeom prst="rect">
            <a:avLst/>
          </a:prstGeom>
        </p:spPr>
      </p:pic>
      <p:sp>
        <p:nvSpPr>
          <p:cNvPr id="183" name="직사각형 182"/>
          <p:cNvSpPr/>
          <p:nvPr/>
        </p:nvSpPr>
        <p:spPr>
          <a:xfrm>
            <a:off x="5167815" y="298984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8243" y="3068019"/>
            <a:ext cx="1227743" cy="593545"/>
          </a:xfrm>
          <a:prstGeom prst="rect">
            <a:avLst/>
          </a:prstGeom>
        </p:spPr>
      </p:pic>
      <p:sp>
        <p:nvSpPr>
          <p:cNvPr id="185" name="직사각형 184"/>
          <p:cNvSpPr/>
          <p:nvPr/>
        </p:nvSpPr>
        <p:spPr>
          <a:xfrm>
            <a:off x="6421341" y="297868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86" name="그림 18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02582" y="3062267"/>
            <a:ext cx="1227743" cy="593545"/>
          </a:xfrm>
          <a:prstGeom prst="rect">
            <a:avLst/>
          </a:prstGeom>
        </p:spPr>
      </p:pic>
      <p:sp>
        <p:nvSpPr>
          <p:cNvPr id="187" name="직사각형 186"/>
          <p:cNvSpPr/>
          <p:nvPr/>
        </p:nvSpPr>
        <p:spPr>
          <a:xfrm>
            <a:off x="7685680" y="297293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OTR05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18407" y="410571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직사각형 188"/>
          <p:cNvSpPr/>
          <p:nvPr/>
        </p:nvSpPr>
        <p:spPr>
          <a:xfrm>
            <a:off x="561829" y="425108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Gate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OTR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90" name="그림 1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94042" y="4102563"/>
            <a:ext cx="1227743" cy="593545"/>
          </a:xfrm>
          <a:prstGeom prst="rect">
            <a:avLst/>
          </a:prstGeom>
        </p:spPr>
      </p:pic>
      <p:sp>
        <p:nvSpPr>
          <p:cNvPr id="191" name="직사각형 190"/>
          <p:cNvSpPr/>
          <p:nvPr/>
        </p:nvSpPr>
        <p:spPr>
          <a:xfrm>
            <a:off x="1377140" y="4013233"/>
            <a:ext cx="1033481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Gate01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OTR(01~05)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2" name="그림 19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8381" y="4096811"/>
            <a:ext cx="1227743" cy="593545"/>
          </a:xfrm>
          <a:prstGeom prst="rect">
            <a:avLst/>
          </a:prstGeom>
        </p:spPr>
      </p:pic>
      <p:sp>
        <p:nvSpPr>
          <p:cNvPr id="193" name="직사각형 192"/>
          <p:cNvSpPr/>
          <p:nvPr/>
        </p:nvSpPr>
        <p:spPr>
          <a:xfrm>
            <a:off x="2617669" y="4007481"/>
            <a:ext cx="1100095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 Gate02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OTR(01~05)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194" name="직선 연결선 193"/>
          <p:cNvCxnSpPr/>
          <p:nvPr/>
        </p:nvCxnSpPr>
        <p:spPr>
          <a:xfrm flipH="1">
            <a:off x="373485" y="4726673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모서리가 둥근 직사각형 194"/>
          <p:cNvSpPr/>
          <p:nvPr/>
        </p:nvSpPr>
        <p:spPr>
          <a:xfrm>
            <a:off x="507827" y="4892172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직사각형 195"/>
          <p:cNvSpPr/>
          <p:nvPr/>
        </p:nvSpPr>
        <p:spPr>
          <a:xfrm>
            <a:off x="551249" y="5037535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</a:rPr>
              <a:t>OTR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83462" y="4913731"/>
            <a:ext cx="1227743" cy="593545"/>
          </a:xfrm>
          <a:prstGeom prst="rect">
            <a:avLst/>
          </a:prstGeom>
        </p:spPr>
      </p:pic>
      <p:sp>
        <p:nvSpPr>
          <p:cNvPr id="198" name="직사각형 197"/>
          <p:cNvSpPr/>
          <p:nvPr/>
        </p:nvSpPr>
        <p:spPr>
          <a:xfrm>
            <a:off x="1366560" y="482440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OTR(01~05)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 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9" name="그림 19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47801" y="4907979"/>
            <a:ext cx="1227743" cy="593545"/>
          </a:xfrm>
          <a:prstGeom prst="rect">
            <a:avLst/>
          </a:prstGeom>
        </p:spPr>
      </p:pic>
      <p:sp>
        <p:nvSpPr>
          <p:cNvPr id="200" name="직사각형 199"/>
          <p:cNvSpPr/>
          <p:nvPr/>
        </p:nvSpPr>
        <p:spPr>
          <a:xfrm>
            <a:off x="2630899" y="481864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OTR(01~05)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1" name="그림 20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2140" y="4889005"/>
            <a:ext cx="1227743" cy="593545"/>
          </a:xfrm>
          <a:prstGeom prst="rect">
            <a:avLst/>
          </a:prstGeom>
        </p:spPr>
      </p:pic>
      <p:sp>
        <p:nvSpPr>
          <p:cNvPr id="202" name="직사각형 201"/>
          <p:cNvSpPr/>
          <p:nvPr/>
        </p:nvSpPr>
        <p:spPr>
          <a:xfrm>
            <a:off x="3895238" y="479967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OTR(01~05)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3" name="그림 20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76479" y="4883253"/>
            <a:ext cx="1227743" cy="593545"/>
          </a:xfrm>
          <a:prstGeom prst="rect">
            <a:avLst/>
          </a:prstGeom>
        </p:spPr>
      </p:pic>
      <p:sp>
        <p:nvSpPr>
          <p:cNvPr id="204" name="직사각형 203"/>
          <p:cNvSpPr/>
          <p:nvPr/>
        </p:nvSpPr>
        <p:spPr>
          <a:xfrm>
            <a:off x="5159577" y="479392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OTR(01~05)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13" name="타원 212"/>
          <p:cNvSpPr/>
          <p:nvPr/>
        </p:nvSpPr>
        <p:spPr>
          <a:xfrm>
            <a:off x="8375145" y="7588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4" name="타원 213"/>
          <p:cNvSpPr/>
          <p:nvPr/>
        </p:nvSpPr>
        <p:spPr>
          <a:xfrm>
            <a:off x="961406" y="11473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907402" y="37969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6918322" y="3872264"/>
            <a:ext cx="177721" cy="109230"/>
            <a:chOff x="10267821" y="1988701"/>
            <a:chExt cx="621862" cy="328629"/>
          </a:xfrm>
        </p:grpSpPr>
        <p:sp>
          <p:nvSpPr>
            <p:cNvPr id="88" name="모서리가 둥근 직사각형 87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타원 88"/>
            <p:cNvSpPr/>
            <p:nvPr/>
          </p:nvSpPr>
          <p:spPr>
            <a:xfrm>
              <a:off x="1054719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7084669" y="3831713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91" name="TextBox 90"/>
          <p:cNvSpPr txBox="1"/>
          <p:nvPr/>
        </p:nvSpPr>
        <p:spPr>
          <a:xfrm>
            <a:off x="6542906" y="3827881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  <p:grpSp>
        <p:nvGrpSpPr>
          <p:cNvPr id="92" name="그룹 91"/>
          <p:cNvGrpSpPr/>
          <p:nvPr/>
        </p:nvGrpSpPr>
        <p:grpSpPr>
          <a:xfrm>
            <a:off x="6912245" y="1160978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48954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078593" y="1120427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Arcs</a:t>
            </a:r>
            <a:endParaRPr lang="ko-KR" altLang="en-US" sz="800" b="1"/>
          </a:p>
        </p:txBody>
      </p:sp>
      <p:sp>
        <p:nvSpPr>
          <p:cNvPr id="96" name="TextBox 95"/>
          <p:cNvSpPr txBox="1"/>
          <p:nvPr/>
        </p:nvSpPr>
        <p:spPr>
          <a:xfrm>
            <a:off x="6536830" y="1116595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Node</a:t>
            </a:r>
            <a:endParaRPr lang="ko-KR" altLang="en-US" sz="700" b="1" dirty="0"/>
          </a:p>
        </p:txBody>
      </p:sp>
    </p:spTree>
    <p:extLst>
      <p:ext uri="{BB962C8B-B14F-4D97-AF65-F5344CB8AC3E}">
        <p14:creationId xmlns:p14="http://schemas.microsoft.com/office/powerpoint/2010/main" val="118628579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/>
          <p:cNvSpPr txBox="1"/>
          <p:nvPr/>
        </p:nvSpPr>
        <p:spPr>
          <a:xfrm>
            <a:off x="207406" y="80963"/>
            <a:ext cx="54314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b="1" dirty="0" smtClean="0">
                <a:solidFill>
                  <a:schemeClr val="bg1"/>
                </a:solidFill>
              </a:rPr>
              <a:t>생산성 </a:t>
            </a:r>
            <a:r>
              <a:rPr lang="ko-KR" altLang="en-US" b="1" dirty="0" smtClean="0">
                <a:solidFill>
                  <a:schemeClr val="bg1"/>
                </a:solidFill>
              </a:rPr>
              <a:t>지표 변경에 따른 </a:t>
            </a:r>
            <a:r>
              <a:rPr lang="ko-KR" altLang="en-US" b="1" dirty="0" smtClean="0">
                <a:solidFill>
                  <a:schemeClr val="bg1"/>
                </a:solidFill>
              </a:rPr>
              <a:t>화면 </a:t>
            </a:r>
            <a:r>
              <a:rPr lang="en-US" altLang="ko-KR" b="1" dirty="0" smtClean="0">
                <a:solidFill>
                  <a:schemeClr val="bg1"/>
                </a:solidFill>
              </a:rPr>
              <a:t>MMI </a:t>
            </a:r>
            <a:r>
              <a:rPr lang="ko-KR" altLang="en-US" b="1" smtClean="0">
                <a:solidFill>
                  <a:schemeClr val="bg1"/>
                </a:solidFill>
              </a:rPr>
              <a:t>수정 </a:t>
            </a:r>
            <a:endParaRPr lang="en-US" altLang="ko-KR" b="1" dirty="0">
              <a:solidFill>
                <a:schemeClr val="bg1"/>
              </a:solidFill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07406" y="752489"/>
            <a:ext cx="11725469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ko-KR" altLang="ko-KR" sz="1400" dirty="0">
                <a:latin typeface="+mj-ea"/>
                <a:ea typeface="+mj-ea"/>
                <a:cs typeface="굴림" panose="020B0600000101010101" pitchFamily="50" charset="-127"/>
              </a:rPr>
              <a:t>생산성 지표 변경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 (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생산성에 대한 컬럼이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 GMPH/NMPH 2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개로 추가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) - [</a:t>
            </a:r>
            <a:r>
              <a:rPr lang="en-US" altLang="ko-KR" sz="1400" dirty="0" err="1">
                <a:latin typeface="+mj-ea"/>
                <a:ea typeface="+mj-ea"/>
                <a:cs typeface="굴림" panose="020B0600000101010101" pitchFamily="50" charset="-127"/>
              </a:rPr>
              <a:t>YardCrane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, QC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작업패턴분석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_QC Job Plan, Berthing] 3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개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 sheet</a:t>
            </a:r>
            <a:endParaRPr lang="ko-KR" altLang="ko-KR" sz="2000">
              <a:latin typeface="+mj-ea"/>
              <a:ea typeface="+mj-ea"/>
              <a:cs typeface="굴림" panose="020B0600000101010101" pitchFamily="50" charset="-127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</a:rPr>
              <a:t>- </a:t>
            </a:r>
            <a:r>
              <a:rPr lang="en-US" altLang="ko-KR" sz="1400" dirty="0" err="1" smtClean="0">
                <a:latin typeface="+mj-ea"/>
                <a:ea typeface="+mj-ea"/>
                <a:cs typeface="굴림" panose="020B0600000101010101" pitchFamily="50" charset="-127"/>
              </a:rPr>
              <a:t>YardCrane</a:t>
            </a: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</a:rPr>
              <a:t> 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Sheet : YC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분석 에서는 토글형태로 보고자 하는 생산성을 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선택</a:t>
            </a: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</a:rPr>
              <a:t>.</a:t>
            </a: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</a:rPr>
              <a:t>  </a:t>
            </a: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 YC</a:t>
            </a:r>
            <a:r>
              <a:rPr lang="ko-KR" altLang="en-US" sz="140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r>
              <a:rPr lang="ko-KR" altLang="en-US" sz="140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정보 표현에 </a:t>
            </a: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GMPH/NMPH </a:t>
            </a:r>
            <a:r>
              <a:rPr lang="ko-KR" altLang="en-US" sz="140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둘 다 표현 </a:t>
            </a:r>
            <a:endParaRPr lang="en-US" altLang="ko-KR" sz="1400" dirty="0" smtClean="0"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: </a:t>
            </a:r>
            <a:r>
              <a:rPr lang="ko-KR" altLang="en-US" sz="140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게이트 출입분석 </a:t>
            </a:r>
            <a:r>
              <a:rPr lang="en-US" altLang="ko-KR" sz="1400" dirty="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GMPH/NMPH </a:t>
            </a:r>
            <a:r>
              <a:rPr lang="ko-KR" altLang="en-US" sz="140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둘 다 표현 </a:t>
            </a:r>
            <a:endParaRPr lang="en-US" altLang="ko-KR" sz="1400" dirty="0" smtClean="0"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: Yard Crane </a:t>
            </a:r>
            <a:r>
              <a:rPr lang="ko-KR" altLang="en-US" sz="140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분석 </a:t>
            </a:r>
            <a:r>
              <a:rPr lang="en-US" altLang="ko-KR" sz="1400" dirty="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GMPH/NMPH </a:t>
            </a:r>
            <a:r>
              <a:rPr lang="ko-KR" altLang="en-US" sz="140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둘 다 표현 </a:t>
            </a:r>
            <a:endParaRPr lang="en-US" altLang="ko-KR" sz="1400" dirty="0" smtClean="0"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: CHE </a:t>
            </a:r>
            <a:r>
              <a:rPr lang="ko-KR" altLang="en-US" sz="140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패턴분석 </a:t>
            </a:r>
            <a:r>
              <a:rPr lang="en-US" altLang="ko-KR" sz="1400" dirty="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GMPH/NMPH </a:t>
            </a:r>
            <a:r>
              <a:rPr lang="ko-KR" altLang="en-US" sz="140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둘 다 표현 </a:t>
            </a:r>
            <a:endParaRPr lang="en-US" altLang="ko-KR" sz="1400" dirty="0"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 : </a:t>
            </a:r>
            <a:r>
              <a:rPr lang="ko-KR" altLang="en-US" sz="140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미래장치 예측 </a:t>
            </a:r>
            <a:r>
              <a:rPr lang="en-US" altLang="ko-KR" sz="1400" dirty="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GMPH/NMPH </a:t>
            </a:r>
            <a:r>
              <a:rPr lang="ko-KR" altLang="en-US" sz="140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둘 다 </a:t>
            </a:r>
            <a:r>
              <a:rPr lang="ko-KR" altLang="en-US" sz="140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표현 </a:t>
            </a:r>
            <a:endParaRPr lang="en-US" altLang="ko-KR" sz="1400" dirty="0" smtClean="0">
              <a:latin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/>
            </a:r>
            <a:b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</a:b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- Berthing Sheet : 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최적장비투입대수 에서는 두가지 지표를 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모두 </a:t>
            </a:r>
            <a:r>
              <a:rPr lang="ko-KR" altLang="ko-KR" sz="1400" smtClean="0">
                <a:latin typeface="+mj-ea"/>
                <a:ea typeface="+mj-ea"/>
                <a:cs typeface="굴림" panose="020B0600000101010101" pitchFamily="50" charset="-127"/>
              </a:rPr>
              <a:t>표현</a:t>
            </a:r>
            <a:endParaRPr lang="en-US" altLang="ko-KR" sz="1400" dirty="0" smtClean="0">
              <a:latin typeface="+mj-ea"/>
              <a:ea typeface="+mj-ea"/>
              <a:cs typeface="굴림" panose="020B0600000101010101" pitchFamily="50" charset="-127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effectLst/>
                <a:latin typeface="+mj-ea"/>
                <a:ea typeface="+mj-ea"/>
                <a:cs typeface="굴림" panose="020B0600000101010101" pitchFamily="50" charset="-127"/>
              </a:rPr>
              <a:t> </a:t>
            </a:r>
            <a:r>
              <a:rPr lang="en-US" altLang="ko-KR" sz="1400" dirty="0" smtClean="0">
                <a:effectLst/>
                <a:latin typeface="+mj-ea"/>
                <a:ea typeface="+mj-ea"/>
                <a:cs typeface="굴림" panose="020B0600000101010101" pitchFamily="50" charset="-127"/>
              </a:rPr>
              <a:t> </a:t>
            </a:r>
            <a:r>
              <a:rPr lang="en-US" altLang="ko-KR" sz="1400" dirty="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 QC </a:t>
            </a:r>
            <a:r>
              <a:rPr lang="ko-KR" altLang="en-US" sz="140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정보</a:t>
            </a:r>
            <a:r>
              <a:rPr lang="en-US" altLang="ko-KR" sz="1400" dirty="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r>
              <a:rPr lang="ko-KR" altLang="en-US" sz="140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표현에 </a:t>
            </a:r>
            <a:r>
              <a:rPr lang="en-US" altLang="ko-KR" sz="1400" dirty="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GMPH/NMHP </a:t>
            </a:r>
            <a:r>
              <a:rPr lang="ko-KR" altLang="en-US" sz="140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정보 표현 </a:t>
            </a:r>
            <a:endParaRPr lang="en-US" altLang="ko-KR" sz="1400" dirty="0" smtClean="0">
              <a:effectLst/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: QC </a:t>
            </a:r>
            <a:r>
              <a:rPr lang="ko-KR" altLang="en-US" sz="140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작업 패턴 분석 </a:t>
            </a:r>
            <a:r>
              <a:rPr lang="en-US" altLang="ko-KR" sz="1400" dirty="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GMPH/NMHP Toggle Switch </a:t>
            </a:r>
            <a:r>
              <a:rPr lang="ko-KR" altLang="en-US" sz="1400" smtClean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반영 </a:t>
            </a:r>
            <a:endParaRPr lang="en-US" altLang="ko-KR" sz="1400" dirty="0" smtClean="0"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r>
              <a:rPr lang="en-US" altLang="ko-KR" sz="1400" dirty="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: </a:t>
            </a:r>
            <a:r>
              <a:rPr lang="ko-KR" altLang="en-US" sz="140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최적</a:t>
            </a:r>
            <a:r>
              <a:rPr lang="en-US" altLang="ko-KR" sz="1400" dirty="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r>
              <a:rPr lang="ko-KR" altLang="en-US" sz="140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장비 투입댓수 </a:t>
            </a:r>
            <a:r>
              <a:rPr lang="en-US" altLang="ko-KR" sz="1400" dirty="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GMPH/NMPH </a:t>
            </a:r>
            <a:r>
              <a:rPr lang="ko-KR" altLang="en-US" sz="140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둘 다 표현 </a:t>
            </a:r>
            <a:r>
              <a:rPr lang="en-US" altLang="ko-KR" sz="1400" dirty="0" smtClean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endParaRPr lang="ko-KR" altLang="ko-KR" sz="2000">
              <a:effectLst/>
              <a:latin typeface="+mj-ea"/>
              <a:ea typeface="+mj-ea"/>
              <a:cs typeface="굴림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01387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0591991"/>
              </p:ext>
            </p:extLst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Crane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Yard Crane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점유율 삭제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크래인 개수에 따른 영역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하나 일때 파란색 하나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(100%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두개 일때 연두색 추가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(50%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GMPH / NMPH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둘 다 정보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Yard Crane Sheet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642" y="365237"/>
            <a:ext cx="9324000" cy="5283006"/>
          </a:xfrm>
          <a:prstGeom prst="rect">
            <a:avLst/>
          </a:prstGeom>
        </p:spPr>
      </p:pic>
      <p:sp>
        <p:nvSpPr>
          <p:cNvPr id="3" name="직사각형 2"/>
          <p:cNvSpPr/>
          <p:nvPr/>
        </p:nvSpPr>
        <p:spPr>
          <a:xfrm>
            <a:off x="1268627" y="3509319"/>
            <a:ext cx="2586681" cy="26361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2008021" y="4317467"/>
            <a:ext cx="4047546" cy="1632857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0" name="그림 1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4736925"/>
            <a:ext cx="350736" cy="218026"/>
          </a:xfrm>
          <a:prstGeom prst="rect">
            <a:avLst/>
          </a:prstGeom>
        </p:spPr>
      </p:pic>
      <p:sp>
        <p:nvSpPr>
          <p:cNvPr id="121" name="직사각형 120"/>
          <p:cNvSpPr/>
          <p:nvPr/>
        </p:nvSpPr>
        <p:spPr>
          <a:xfrm>
            <a:off x="2494552" y="4893444"/>
            <a:ext cx="3039762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2387461" y="4678000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123" name="그림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5536164"/>
            <a:ext cx="350736" cy="218026"/>
          </a:xfrm>
          <a:prstGeom prst="rect">
            <a:avLst/>
          </a:prstGeom>
        </p:spPr>
      </p:pic>
      <p:sp>
        <p:nvSpPr>
          <p:cNvPr id="124" name="직사각형 123"/>
          <p:cNvSpPr/>
          <p:nvPr/>
        </p:nvSpPr>
        <p:spPr>
          <a:xfrm>
            <a:off x="2494552" y="5692683"/>
            <a:ext cx="1519200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TextBox 124"/>
          <p:cNvSpPr txBox="1"/>
          <p:nvPr/>
        </p:nvSpPr>
        <p:spPr>
          <a:xfrm>
            <a:off x="2387461" y="5477239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126" name="그림 1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4314" y="5601670"/>
            <a:ext cx="350736" cy="218026"/>
          </a:xfrm>
          <a:prstGeom prst="rect">
            <a:avLst/>
          </a:prstGeom>
        </p:spPr>
      </p:pic>
      <p:sp>
        <p:nvSpPr>
          <p:cNvPr id="127" name="직사각형 126"/>
          <p:cNvSpPr/>
          <p:nvPr/>
        </p:nvSpPr>
        <p:spPr>
          <a:xfrm>
            <a:off x="3991494" y="5696140"/>
            <a:ext cx="1519200" cy="3600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4172723" y="5480349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sp>
        <p:nvSpPr>
          <p:cNvPr id="129" name="TextBox 128"/>
          <p:cNvSpPr txBox="1"/>
          <p:nvPr/>
        </p:nvSpPr>
        <p:spPr>
          <a:xfrm>
            <a:off x="2097318" y="4374623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Block</a:t>
            </a:r>
            <a:r>
              <a:rPr lang="ko-KR" altLang="en-US" sz="1000" b="1" smtClean="0"/>
              <a:t>에 </a:t>
            </a:r>
            <a:r>
              <a:rPr lang="en-US" altLang="ko-KR" sz="1000" b="1" dirty="0" smtClean="0"/>
              <a:t>Yard Crane 1</a:t>
            </a:r>
            <a:r>
              <a:rPr lang="ko-KR" altLang="en-US" sz="1000" b="1" smtClean="0"/>
              <a:t>개 일때 </a:t>
            </a:r>
            <a:endParaRPr lang="ko-KR" altLang="en-US" sz="1000" b="1"/>
          </a:p>
        </p:txBody>
      </p:sp>
      <p:sp>
        <p:nvSpPr>
          <p:cNvPr id="130" name="TextBox 129"/>
          <p:cNvSpPr txBox="1"/>
          <p:nvPr/>
        </p:nvSpPr>
        <p:spPr>
          <a:xfrm>
            <a:off x="2097317" y="5216919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Block</a:t>
            </a:r>
            <a:r>
              <a:rPr lang="ko-KR" altLang="en-US" sz="1000" b="1" smtClean="0"/>
              <a:t>에 </a:t>
            </a:r>
            <a:r>
              <a:rPr lang="en-US" altLang="ko-KR" sz="1000" b="1" dirty="0" smtClean="0"/>
              <a:t>Yard Crane 1</a:t>
            </a:r>
            <a:r>
              <a:rPr lang="ko-KR" altLang="en-US" sz="1000" b="1" smtClean="0"/>
              <a:t>개 일때 </a:t>
            </a:r>
            <a:endParaRPr lang="ko-KR" altLang="en-US" sz="1000" b="1"/>
          </a:p>
        </p:txBody>
      </p:sp>
      <p:cxnSp>
        <p:nvCxnSpPr>
          <p:cNvPr id="7" name="직선 화살표 연결선 6"/>
          <p:cNvCxnSpPr/>
          <p:nvPr/>
        </p:nvCxnSpPr>
        <p:spPr>
          <a:xfrm>
            <a:off x="2494552" y="3772930"/>
            <a:ext cx="0" cy="54453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타원 130"/>
          <p:cNvSpPr/>
          <p:nvPr/>
        </p:nvSpPr>
        <p:spPr>
          <a:xfrm>
            <a:off x="1178627" y="34444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2" name="타원 131"/>
          <p:cNvSpPr/>
          <p:nvPr/>
        </p:nvSpPr>
        <p:spPr>
          <a:xfrm>
            <a:off x="1930865" y="42433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7093553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림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75" y="367490"/>
            <a:ext cx="9321282" cy="5100878"/>
          </a:xfrm>
          <a:prstGeom prst="rect">
            <a:avLst/>
          </a:prstGeom>
        </p:spPr>
      </p:pic>
      <p:sp>
        <p:nvSpPr>
          <p:cNvPr id="15" name="직사각형 14"/>
          <p:cNvSpPr/>
          <p:nvPr/>
        </p:nvSpPr>
        <p:spPr>
          <a:xfrm>
            <a:off x="1268627" y="3471995"/>
            <a:ext cx="2586681" cy="26361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2008021" y="4280143"/>
            <a:ext cx="4047546" cy="1632857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7" name="그림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4699601"/>
            <a:ext cx="350736" cy="218026"/>
          </a:xfrm>
          <a:prstGeom prst="rect">
            <a:avLst/>
          </a:prstGeom>
        </p:spPr>
      </p:pic>
      <p:sp>
        <p:nvSpPr>
          <p:cNvPr id="18" name="직사각형 17"/>
          <p:cNvSpPr/>
          <p:nvPr/>
        </p:nvSpPr>
        <p:spPr>
          <a:xfrm>
            <a:off x="2494552" y="4856120"/>
            <a:ext cx="3039762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2387461" y="4640676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20" name="그림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5498840"/>
            <a:ext cx="350736" cy="218026"/>
          </a:xfrm>
          <a:prstGeom prst="rect">
            <a:avLst/>
          </a:prstGeom>
        </p:spPr>
      </p:pic>
      <p:sp>
        <p:nvSpPr>
          <p:cNvPr id="21" name="직사각형 20"/>
          <p:cNvSpPr/>
          <p:nvPr/>
        </p:nvSpPr>
        <p:spPr>
          <a:xfrm>
            <a:off x="2494552" y="5655359"/>
            <a:ext cx="1519200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/>
          <p:cNvSpPr txBox="1"/>
          <p:nvPr/>
        </p:nvSpPr>
        <p:spPr>
          <a:xfrm>
            <a:off x="2387461" y="5439915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23" name="그림 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4314" y="5564346"/>
            <a:ext cx="350736" cy="218026"/>
          </a:xfrm>
          <a:prstGeom prst="rect">
            <a:avLst/>
          </a:prstGeom>
        </p:spPr>
      </p:pic>
      <p:sp>
        <p:nvSpPr>
          <p:cNvPr id="24" name="직사각형 23"/>
          <p:cNvSpPr/>
          <p:nvPr/>
        </p:nvSpPr>
        <p:spPr>
          <a:xfrm>
            <a:off x="3991494" y="5658816"/>
            <a:ext cx="1519200" cy="3600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4172723" y="5443025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sp>
        <p:nvSpPr>
          <p:cNvPr id="26" name="TextBox 25"/>
          <p:cNvSpPr txBox="1"/>
          <p:nvPr/>
        </p:nvSpPr>
        <p:spPr>
          <a:xfrm>
            <a:off x="2097318" y="4337299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Block</a:t>
            </a:r>
            <a:r>
              <a:rPr lang="ko-KR" altLang="en-US" sz="1000" b="1" smtClean="0"/>
              <a:t>에 </a:t>
            </a:r>
            <a:r>
              <a:rPr lang="en-US" altLang="ko-KR" sz="1000" b="1" dirty="0" smtClean="0"/>
              <a:t>Yard Crane 1</a:t>
            </a:r>
            <a:r>
              <a:rPr lang="ko-KR" altLang="en-US" sz="1000" b="1" smtClean="0"/>
              <a:t>개 일때 </a:t>
            </a:r>
            <a:endParaRPr lang="ko-KR" altLang="en-US" sz="1000" b="1"/>
          </a:p>
        </p:txBody>
      </p:sp>
      <p:sp>
        <p:nvSpPr>
          <p:cNvPr id="27" name="TextBox 26"/>
          <p:cNvSpPr txBox="1"/>
          <p:nvPr/>
        </p:nvSpPr>
        <p:spPr>
          <a:xfrm>
            <a:off x="2097317" y="5179595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Block</a:t>
            </a:r>
            <a:r>
              <a:rPr lang="ko-KR" altLang="en-US" sz="1000" b="1" smtClean="0"/>
              <a:t>에 </a:t>
            </a:r>
            <a:r>
              <a:rPr lang="en-US" altLang="ko-KR" sz="1000" b="1" dirty="0" smtClean="0"/>
              <a:t>Yard Crane 1</a:t>
            </a:r>
            <a:r>
              <a:rPr lang="ko-KR" altLang="en-US" sz="1000" b="1" smtClean="0"/>
              <a:t>개 일때 </a:t>
            </a:r>
            <a:endParaRPr lang="ko-KR" altLang="en-US" sz="1000" b="1"/>
          </a:p>
        </p:txBody>
      </p:sp>
      <p:cxnSp>
        <p:nvCxnSpPr>
          <p:cNvPr id="28" name="직선 화살표 연결선 27"/>
          <p:cNvCxnSpPr/>
          <p:nvPr/>
        </p:nvCxnSpPr>
        <p:spPr>
          <a:xfrm>
            <a:off x="2494552" y="3735606"/>
            <a:ext cx="0" cy="54453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타원 28"/>
          <p:cNvSpPr/>
          <p:nvPr/>
        </p:nvSpPr>
        <p:spPr>
          <a:xfrm>
            <a:off x="1178627" y="34071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930865" y="42060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1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1264673"/>
              </p:ext>
            </p:extLst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Crane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Yard Crane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점유율 삭제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크래인 개수에 따른 영역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하나 일때 파란색 하나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(100%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두개 일때 연두색 추가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(50%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GMPH / NMPH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둘 다 정보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Yard Crane Sheet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분석 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258566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림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39192"/>
            <a:ext cx="12163353" cy="3253782"/>
          </a:xfrm>
          <a:prstGeom prst="rect">
            <a:avLst/>
          </a:prstGeom>
        </p:spPr>
      </p:pic>
      <p:cxnSp>
        <p:nvCxnSpPr>
          <p:cNvPr id="16" name="직선 연결선 15"/>
          <p:cNvCxnSpPr/>
          <p:nvPr/>
        </p:nvCxnSpPr>
        <p:spPr>
          <a:xfrm flipH="1">
            <a:off x="8758235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flipH="1">
            <a:off x="8710610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직선 연결선 2"/>
          <p:cNvCxnSpPr/>
          <p:nvPr/>
        </p:nvCxnSpPr>
        <p:spPr>
          <a:xfrm flipV="1">
            <a:off x="11755447" y="179723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 flipV="1">
            <a:off x="10956667" y="179723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 flipV="1">
            <a:off x="11359017" y="1795049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11750684" y="21568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V="1">
            <a:off x="10951904" y="21568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 flipV="1">
            <a:off x="11354254" y="2154618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 flipV="1">
            <a:off x="11750684" y="1447194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V="1">
            <a:off x="10951904" y="1447194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V="1">
            <a:off x="11354254" y="14450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/>
          <p:cNvGrpSpPr/>
          <p:nvPr/>
        </p:nvGrpSpPr>
        <p:grpSpPr>
          <a:xfrm>
            <a:off x="8739188" y="1446724"/>
            <a:ext cx="2201254" cy="2358"/>
            <a:chOff x="8961179" y="2704044"/>
            <a:chExt cx="1974499" cy="82"/>
          </a:xfrm>
        </p:grpSpPr>
        <p:cxnSp>
          <p:nvCxnSpPr>
            <p:cNvPr id="17" name="직선 연결선 1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그룹 25"/>
          <p:cNvGrpSpPr/>
          <p:nvPr/>
        </p:nvGrpSpPr>
        <p:grpSpPr>
          <a:xfrm>
            <a:off x="8744557" y="1798224"/>
            <a:ext cx="2201254" cy="2358"/>
            <a:chOff x="8961179" y="2704044"/>
            <a:chExt cx="1974499" cy="82"/>
          </a:xfrm>
        </p:grpSpPr>
        <p:cxnSp>
          <p:nvCxnSpPr>
            <p:cNvPr id="27" name="직선 연결선 2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1"/>
          <p:cNvGrpSpPr/>
          <p:nvPr/>
        </p:nvGrpSpPr>
        <p:grpSpPr>
          <a:xfrm>
            <a:off x="8734425" y="2156557"/>
            <a:ext cx="2201254" cy="2358"/>
            <a:chOff x="8961179" y="2704044"/>
            <a:chExt cx="1974499" cy="82"/>
          </a:xfrm>
        </p:grpSpPr>
        <p:cxnSp>
          <p:nvCxnSpPr>
            <p:cNvPr id="33" name="직선 연결선 32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그룹 37"/>
          <p:cNvGrpSpPr/>
          <p:nvPr/>
        </p:nvGrpSpPr>
        <p:grpSpPr>
          <a:xfrm>
            <a:off x="8743945" y="2513747"/>
            <a:ext cx="2201254" cy="2358"/>
            <a:chOff x="8961179" y="2704044"/>
            <a:chExt cx="1974499" cy="82"/>
          </a:xfrm>
        </p:grpSpPr>
        <p:cxnSp>
          <p:nvCxnSpPr>
            <p:cNvPr id="39" name="직선 연결선 38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2" name="직선 연결선 61"/>
          <p:cNvCxnSpPr/>
          <p:nvPr/>
        </p:nvCxnSpPr>
        <p:spPr>
          <a:xfrm flipH="1">
            <a:off x="8758235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 flipH="1">
            <a:off x="8710610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 flipH="1">
            <a:off x="8758227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 flipH="1">
            <a:off x="8710602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 flipH="1">
            <a:off x="8758227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 flipH="1">
            <a:off x="8710602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 flipH="1">
            <a:off x="8758227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 flipH="1">
            <a:off x="8710602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 flipH="1">
            <a:off x="8758227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 flipH="1">
            <a:off x="8710602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/>
          <p:nvPr/>
        </p:nvCxnSpPr>
        <p:spPr>
          <a:xfrm flipH="1">
            <a:off x="8758219" y="2543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 flipH="1">
            <a:off x="8710594" y="2543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 flipH="1">
            <a:off x="8758219" y="2707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 flipH="1">
            <a:off x="8710594" y="2707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 flipH="1">
            <a:off x="10992832" y="148038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 flipH="1">
            <a:off x="10945207" y="148038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 flipH="1">
            <a:off x="10992832" y="164469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 flipH="1">
            <a:off x="10945207" y="164469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 flipH="1">
            <a:off x="10992824" y="182805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 flipH="1">
            <a:off x="10945199" y="182805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 flipH="1">
            <a:off x="10992824" y="19923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 flipH="1">
            <a:off x="10945199" y="19923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 flipH="1">
            <a:off x="10992824" y="220193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 flipH="1">
            <a:off x="10945199" y="220193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 flipH="1">
            <a:off x="10992824" y="236623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 flipH="1">
            <a:off x="10945199" y="236623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 flipH="1">
            <a:off x="10992816" y="256483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 flipH="1">
            <a:off x="10945191" y="256483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 flipH="1">
            <a:off x="10992816" y="272914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 flipH="1">
            <a:off x="10945191" y="272914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그룹 4"/>
          <p:cNvGrpSpPr/>
          <p:nvPr/>
        </p:nvGrpSpPr>
        <p:grpSpPr>
          <a:xfrm>
            <a:off x="5248744" y="1452141"/>
            <a:ext cx="3477662" cy="4763"/>
            <a:chOff x="5248744" y="2711227"/>
            <a:chExt cx="3477662" cy="4763"/>
          </a:xfrm>
        </p:grpSpPr>
        <p:cxnSp>
          <p:nvCxnSpPr>
            <p:cNvPr id="51" name="직선 연결선 50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" name="그룹 100"/>
          <p:cNvGrpSpPr/>
          <p:nvPr/>
        </p:nvGrpSpPr>
        <p:grpSpPr>
          <a:xfrm>
            <a:off x="5256763" y="1798443"/>
            <a:ext cx="3472899" cy="6350"/>
            <a:chOff x="5248744" y="2709640"/>
            <a:chExt cx="3472899" cy="6350"/>
          </a:xfrm>
        </p:grpSpPr>
        <p:cxnSp>
          <p:nvCxnSpPr>
            <p:cNvPr id="102" name="직선 연결선 101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" name="그룹 109"/>
          <p:cNvGrpSpPr/>
          <p:nvPr/>
        </p:nvGrpSpPr>
        <p:grpSpPr>
          <a:xfrm>
            <a:off x="5252000" y="2155516"/>
            <a:ext cx="3472899" cy="6350"/>
            <a:chOff x="5248744" y="2709640"/>
            <a:chExt cx="3472899" cy="6350"/>
          </a:xfrm>
        </p:grpSpPr>
        <p:cxnSp>
          <p:nvCxnSpPr>
            <p:cNvPr id="111" name="직선 연결선 110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" name="그룹 118"/>
          <p:cNvGrpSpPr/>
          <p:nvPr/>
        </p:nvGrpSpPr>
        <p:grpSpPr>
          <a:xfrm>
            <a:off x="5253056" y="2516878"/>
            <a:ext cx="3472899" cy="6671"/>
            <a:chOff x="5248744" y="2708341"/>
            <a:chExt cx="3472899" cy="6671"/>
          </a:xfrm>
        </p:grpSpPr>
        <p:cxnSp>
          <p:nvCxnSpPr>
            <p:cNvPr id="120" name="직선 연결선 119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V="1">
              <a:off x="6995934" y="270943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직선 연결선 124"/>
            <p:cNvCxnSpPr/>
            <p:nvPr/>
          </p:nvCxnSpPr>
          <p:spPr>
            <a:xfrm flipV="1">
              <a:off x="6121405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 flipV="1">
              <a:off x="5248744" y="270834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직선 연결선 126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8" name="직선 연결선 127"/>
          <p:cNvCxnSpPr/>
          <p:nvPr/>
        </p:nvCxnSpPr>
        <p:spPr>
          <a:xfrm flipH="1">
            <a:off x="5254276" y="14759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직선 연결선 128"/>
          <p:cNvCxnSpPr/>
          <p:nvPr/>
        </p:nvCxnSpPr>
        <p:spPr>
          <a:xfrm flipH="1">
            <a:off x="5206651" y="14759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직선 연결선 129"/>
          <p:cNvCxnSpPr/>
          <p:nvPr/>
        </p:nvCxnSpPr>
        <p:spPr>
          <a:xfrm flipH="1">
            <a:off x="5254276" y="164026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연결선 130"/>
          <p:cNvCxnSpPr/>
          <p:nvPr/>
        </p:nvCxnSpPr>
        <p:spPr>
          <a:xfrm flipH="1">
            <a:off x="5206651" y="164026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직선 연결선 131"/>
          <p:cNvCxnSpPr/>
          <p:nvPr/>
        </p:nvCxnSpPr>
        <p:spPr>
          <a:xfrm flipH="1">
            <a:off x="5254268" y="182362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직선 연결선 132"/>
          <p:cNvCxnSpPr/>
          <p:nvPr/>
        </p:nvCxnSpPr>
        <p:spPr>
          <a:xfrm flipH="1">
            <a:off x="5206643" y="182362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254268" y="198793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 134"/>
          <p:cNvCxnSpPr/>
          <p:nvPr/>
        </p:nvCxnSpPr>
        <p:spPr>
          <a:xfrm flipH="1">
            <a:off x="5206643" y="198793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/>
          <p:nvPr/>
        </p:nvCxnSpPr>
        <p:spPr>
          <a:xfrm flipH="1">
            <a:off x="5254268" y="21975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 flipH="1">
            <a:off x="5206643" y="21975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/>
          <p:nvPr/>
        </p:nvCxnSpPr>
        <p:spPr>
          <a:xfrm flipH="1">
            <a:off x="5254268" y="236181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 flipH="1">
            <a:off x="5206643" y="236181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2" name="그룹 251"/>
          <p:cNvGrpSpPr/>
          <p:nvPr/>
        </p:nvGrpSpPr>
        <p:grpSpPr>
          <a:xfrm>
            <a:off x="5206635" y="2545172"/>
            <a:ext cx="47625" cy="396000"/>
            <a:chOff x="5206635" y="3804258"/>
            <a:chExt cx="47625" cy="308306"/>
          </a:xfrm>
        </p:grpSpPr>
        <p:cxnSp>
          <p:nvCxnSpPr>
            <p:cNvPr id="140" name="직선 연결선 139"/>
            <p:cNvCxnSpPr/>
            <p:nvPr/>
          </p:nvCxnSpPr>
          <p:spPr>
            <a:xfrm flipH="1">
              <a:off x="5254260" y="3804258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 flipH="1">
              <a:off x="5206635" y="3804258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 flipH="1">
              <a:off x="5254260" y="3968564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 flipH="1">
              <a:off x="5206635" y="3968564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직선 연결선 147"/>
          <p:cNvCxnSpPr/>
          <p:nvPr/>
        </p:nvCxnSpPr>
        <p:spPr>
          <a:xfrm flipV="1">
            <a:off x="1788047" y="264911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직선 연결선 149"/>
          <p:cNvCxnSpPr/>
          <p:nvPr/>
        </p:nvCxnSpPr>
        <p:spPr>
          <a:xfrm flipV="1">
            <a:off x="1391172" y="264911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 flipV="1">
            <a:off x="994122" y="2648895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직선 연결선 151"/>
          <p:cNvCxnSpPr/>
          <p:nvPr/>
        </p:nvCxnSpPr>
        <p:spPr>
          <a:xfrm flipV="1">
            <a:off x="597247" y="2648895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그룹 5"/>
          <p:cNvGrpSpPr/>
          <p:nvPr/>
        </p:nvGrpSpPr>
        <p:grpSpPr>
          <a:xfrm>
            <a:off x="1048097" y="2067228"/>
            <a:ext cx="1111237" cy="222"/>
            <a:chOff x="994122" y="3326314"/>
            <a:chExt cx="1166923" cy="222"/>
          </a:xfrm>
        </p:grpSpPr>
        <p:cxnSp>
          <p:nvCxnSpPr>
            <p:cNvPr id="156" name="직선 연결선 155"/>
            <p:cNvCxnSpPr/>
            <p:nvPr/>
          </p:nvCxnSpPr>
          <p:spPr>
            <a:xfrm flipV="1">
              <a:off x="1783045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 flipV="1">
              <a:off x="994122" y="332631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" name="그룹 158"/>
          <p:cNvGrpSpPr/>
          <p:nvPr/>
        </p:nvGrpSpPr>
        <p:grpSpPr>
          <a:xfrm>
            <a:off x="803621" y="2359777"/>
            <a:ext cx="1368000" cy="222"/>
            <a:chOff x="994122" y="3618863"/>
            <a:chExt cx="1171925" cy="222"/>
          </a:xfrm>
        </p:grpSpPr>
        <p:cxnSp>
          <p:nvCxnSpPr>
            <p:cNvPr id="153" name="직선 연결선 152"/>
            <p:cNvCxnSpPr/>
            <p:nvPr/>
          </p:nvCxnSpPr>
          <p:spPr>
            <a:xfrm flipV="1">
              <a:off x="1788047" y="361908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 flipV="1">
              <a:off x="1391172" y="361908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 flipV="1">
              <a:off x="994122" y="3618863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0" name="그룹 159"/>
          <p:cNvGrpSpPr/>
          <p:nvPr/>
        </p:nvGrpSpPr>
        <p:grpSpPr>
          <a:xfrm>
            <a:off x="1297197" y="1774458"/>
            <a:ext cx="864000" cy="0"/>
            <a:chOff x="1391172" y="3326536"/>
            <a:chExt cx="774875" cy="0"/>
          </a:xfrm>
        </p:grpSpPr>
        <p:cxnSp>
          <p:nvCxnSpPr>
            <p:cNvPr id="161" name="직선 연결선 160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4" name="직선 연결선 163"/>
          <p:cNvCxnSpPr/>
          <p:nvPr/>
        </p:nvCxnSpPr>
        <p:spPr>
          <a:xfrm flipV="1">
            <a:off x="1547223" y="1482358"/>
            <a:ext cx="612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직선 연결선 164"/>
          <p:cNvCxnSpPr/>
          <p:nvPr/>
        </p:nvCxnSpPr>
        <p:spPr>
          <a:xfrm flipH="1">
            <a:off x="1426200" y="149058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직선 연결선 166"/>
          <p:cNvCxnSpPr/>
          <p:nvPr/>
        </p:nvCxnSpPr>
        <p:spPr>
          <a:xfrm flipH="1">
            <a:off x="1325415" y="163108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직선 연결선 167"/>
          <p:cNvCxnSpPr/>
          <p:nvPr/>
        </p:nvCxnSpPr>
        <p:spPr>
          <a:xfrm flipH="1">
            <a:off x="1186611" y="178511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직선 연결선 168"/>
          <p:cNvCxnSpPr/>
          <p:nvPr/>
        </p:nvCxnSpPr>
        <p:spPr>
          <a:xfrm flipH="1">
            <a:off x="1085826" y="192561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직선 연결선 169"/>
          <p:cNvCxnSpPr/>
          <p:nvPr/>
        </p:nvCxnSpPr>
        <p:spPr>
          <a:xfrm flipH="1">
            <a:off x="949226" y="208775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직선 연결선 170"/>
          <p:cNvCxnSpPr/>
          <p:nvPr/>
        </p:nvCxnSpPr>
        <p:spPr>
          <a:xfrm flipH="1">
            <a:off x="842091" y="2221900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직선 연결선 171"/>
          <p:cNvCxnSpPr/>
          <p:nvPr/>
        </p:nvCxnSpPr>
        <p:spPr>
          <a:xfrm flipH="1">
            <a:off x="707120" y="2381761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직선 연결선 172"/>
          <p:cNvCxnSpPr/>
          <p:nvPr/>
        </p:nvCxnSpPr>
        <p:spPr>
          <a:xfrm flipH="1">
            <a:off x="599985" y="2515909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6" name="그룹 285"/>
          <p:cNvGrpSpPr/>
          <p:nvPr/>
        </p:nvGrpSpPr>
        <p:grpSpPr>
          <a:xfrm>
            <a:off x="10961928" y="2528342"/>
            <a:ext cx="1176780" cy="2188"/>
            <a:chOff x="10961928" y="3787428"/>
            <a:chExt cx="1176780" cy="2188"/>
          </a:xfrm>
        </p:grpSpPr>
        <p:cxnSp>
          <p:nvCxnSpPr>
            <p:cNvPr id="174" name="직선 연결선 17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7" name="직선 연결선 176"/>
          <p:cNvCxnSpPr/>
          <p:nvPr/>
        </p:nvCxnSpPr>
        <p:spPr>
          <a:xfrm flipH="1">
            <a:off x="12130045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직선 연결선 177"/>
          <p:cNvCxnSpPr/>
          <p:nvPr/>
        </p:nvCxnSpPr>
        <p:spPr>
          <a:xfrm flipH="1">
            <a:off x="12082420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직선 연결선 178"/>
          <p:cNvCxnSpPr/>
          <p:nvPr/>
        </p:nvCxnSpPr>
        <p:spPr>
          <a:xfrm flipH="1">
            <a:off x="12130045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직선 연결선 179"/>
          <p:cNvCxnSpPr/>
          <p:nvPr/>
        </p:nvCxnSpPr>
        <p:spPr>
          <a:xfrm flipH="1">
            <a:off x="12082420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직선 연결선 180"/>
          <p:cNvCxnSpPr/>
          <p:nvPr/>
        </p:nvCxnSpPr>
        <p:spPr>
          <a:xfrm flipH="1">
            <a:off x="12130037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직선 연결선 181"/>
          <p:cNvCxnSpPr/>
          <p:nvPr/>
        </p:nvCxnSpPr>
        <p:spPr>
          <a:xfrm flipH="1">
            <a:off x="12082412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직선 연결선 182"/>
          <p:cNvCxnSpPr/>
          <p:nvPr/>
        </p:nvCxnSpPr>
        <p:spPr>
          <a:xfrm flipH="1">
            <a:off x="12130037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직선 연결선 183"/>
          <p:cNvCxnSpPr/>
          <p:nvPr/>
        </p:nvCxnSpPr>
        <p:spPr>
          <a:xfrm flipH="1">
            <a:off x="12082412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직선 연결선 184"/>
          <p:cNvCxnSpPr/>
          <p:nvPr/>
        </p:nvCxnSpPr>
        <p:spPr>
          <a:xfrm flipH="1">
            <a:off x="12130037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직선 연결선 185"/>
          <p:cNvCxnSpPr/>
          <p:nvPr/>
        </p:nvCxnSpPr>
        <p:spPr>
          <a:xfrm flipH="1">
            <a:off x="12082412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직선 연결선 186"/>
          <p:cNvCxnSpPr/>
          <p:nvPr/>
        </p:nvCxnSpPr>
        <p:spPr>
          <a:xfrm flipH="1">
            <a:off x="12130037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직선 연결선 187"/>
          <p:cNvCxnSpPr/>
          <p:nvPr/>
        </p:nvCxnSpPr>
        <p:spPr>
          <a:xfrm flipH="1">
            <a:off x="12082412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직선 연결선 188"/>
          <p:cNvCxnSpPr/>
          <p:nvPr/>
        </p:nvCxnSpPr>
        <p:spPr>
          <a:xfrm flipH="1">
            <a:off x="12130029" y="256644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직선 연결선 189"/>
          <p:cNvCxnSpPr/>
          <p:nvPr/>
        </p:nvCxnSpPr>
        <p:spPr>
          <a:xfrm flipH="1">
            <a:off x="12082404" y="256644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직선 연결선 190"/>
          <p:cNvCxnSpPr/>
          <p:nvPr/>
        </p:nvCxnSpPr>
        <p:spPr>
          <a:xfrm flipH="1">
            <a:off x="12130029" y="273074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직선 연결선 191"/>
          <p:cNvCxnSpPr/>
          <p:nvPr/>
        </p:nvCxnSpPr>
        <p:spPr>
          <a:xfrm flipH="1">
            <a:off x="12082404" y="273074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직선 연결선 192"/>
          <p:cNvCxnSpPr/>
          <p:nvPr/>
        </p:nvCxnSpPr>
        <p:spPr>
          <a:xfrm flipH="1">
            <a:off x="2226259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 flipH="1">
            <a:off x="2178634" y="1496493"/>
            <a:ext cx="0" cy="126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직선 연결선 194"/>
          <p:cNvCxnSpPr/>
          <p:nvPr/>
        </p:nvCxnSpPr>
        <p:spPr>
          <a:xfrm flipH="1">
            <a:off x="2216735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직선 연결선 195"/>
          <p:cNvCxnSpPr/>
          <p:nvPr/>
        </p:nvCxnSpPr>
        <p:spPr>
          <a:xfrm flipH="1">
            <a:off x="2169110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직선 연결선 196"/>
          <p:cNvCxnSpPr/>
          <p:nvPr/>
        </p:nvCxnSpPr>
        <p:spPr>
          <a:xfrm flipH="1">
            <a:off x="2211970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직선 연결선 197"/>
          <p:cNvCxnSpPr/>
          <p:nvPr/>
        </p:nvCxnSpPr>
        <p:spPr>
          <a:xfrm flipH="1">
            <a:off x="2164345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 flipH="1">
            <a:off x="2209378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 flipH="1">
            <a:off x="2161753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직선 연결선 200"/>
          <p:cNvCxnSpPr/>
          <p:nvPr/>
        </p:nvCxnSpPr>
        <p:spPr>
          <a:xfrm flipH="1">
            <a:off x="2214135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2166510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직선 연결선 212"/>
          <p:cNvCxnSpPr/>
          <p:nvPr/>
        </p:nvCxnSpPr>
        <p:spPr>
          <a:xfrm flipH="1">
            <a:off x="479012" y="2674284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직선 연결선 213"/>
          <p:cNvCxnSpPr/>
          <p:nvPr/>
        </p:nvCxnSpPr>
        <p:spPr>
          <a:xfrm flipH="1">
            <a:off x="365527" y="279573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직선 연결선 214"/>
          <p:cNvCxnSpPr/>
          <p:nvPr/>
        </p:nvCxnSpPr>
        <p:spPr>
          <a:xfrm flipH="1">
            <a:off x="3782009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직선 연결선 215"/>
          <p:cNvCxnSpPr/>
          <p:nvPr/>
        </p:nvCxnSpPr>
        <p:spPr>
          <a:xfrm flipH="1">
            <a:off x="3734384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직선 연결선 216"/>
          <p:cNvCxnSpPr/>
          <p:nvPr/>
        </p:nvCxnSpPr>
        <p:spPr>
          <a:xfrm flipH="1">
            <a:off x="3772485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직선 연결선 217"/>
          <p:cNvCxnSpPr/>
          <p:nvPr/>
        </p:nvCxnSpPr>
        <p:spPr>
          <a:xfrm flipH="1">
            <a:off x="3724860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직선 연결선 218"/>
          <p:cNvCxnSpPr/>
          <p:nvPr/>
        </p:nvCxnSpPr>
        <p:spPr>
          <a:xfrm flipH="1">
            <a:off x="3767720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직선 연결선 219"/>
          <p:cNvCxnSpPr/>
          <p:nvPr/>
        </p:nvCxnSpPr>
        <p:spPr>
          <a:xfrm flipH="1">
            <a:off x="3720095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직선 연결선 220"/>
          <p:cNvCxnSpPr/>
          <p:nvPr/>
        </p:nvCxnSpPr>
        <p:spPr>
          <a:xfrm flipH="1">
            <a:off x="3765128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직선 연결선 221"/>
          <p:cNvCxnSpPr/>
          <p:nvPr/>
        </p:nvCxnSpPr>
        <p:spPr>
          <a:xfrm flipH="1">
            <a:off x="3717503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직선 연결선 222"/>
          <p:cNvCxnSpPr/>
          <p:nvPr/>
        </p:nvCxnSpPr>
        <p:spPr>
          <a:xfrm flipH="1">
            <a:off x="3769885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직선 연결선 223"/>
          <p:cNvCxnSpPr/>
          <p:nvPr/>
        </p:nvCxnSpPr>
        <p:spPr>
          <a:xfrm flipH="1">
            <a:off x="3722260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6" name="그룹 225"/>
          <p:cNvGrpSpPr/>
          <p:nvPr/>
        </p:nvGrpSpPr>
        <p:grpSpPr>
          <a:xfrm>
            <a:off x="3772505" y="1456303"/>
            <a:ext cx="1440000" cy="2188"/>
            <a:chOff x="3639155" y="2709039"/>
            <a:chExt cx="1567480" cy="2188"/>
          </a:xfrm>
        </p:grpSpPr>
        <p:cxnSp>
          <p:nvCxnSpPr>
            <p:cNvPr id="144" name="직선 연결선 14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7" name="그룹 226"/>
          <p:cNvGrpSpPr/>
          <p:nvPr/>
        </p:nvGrpSpPr>
        <p:grpSpPr>
          <a:xfrm>
            <a:off x="3780969" y="1731616"/>
            <a:ext cx="1440000" cy="2188"/>
            <a:chOff x="3639155" y="2709039"/>
            <a:chExt cx="1567480" cy="2188"/>
          </a:xfrm>
        </p:grpSpPr>
        <p:cxnSp>
          <p:nvCxnSpPr>
            <p:cNvPr id="228" name="직선 연결선 227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그룹 231"/>
          <p:cNvGrpSpPr/>
          <p:nvPr/>
        </p:nvGrpSpPr>
        <p:grpSpPr>
          <a:xfrm>
            <a:off x="3767152" y="2024019"/>
            <a:ext cx="1440000" cy="2188"/>
            <a:chOff x="3639155" y="2709039"/>
            <a:chExt cx="1567480" cy="2188"/>
          </a:xfrm>
        </p:grpSpPr>
        <p:cxnSp>
          <p:nvCxnSpPr>
            <p:cNvPr id="233" name="직선 연결선 23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7" name="그룹 236"/>
          <p:cNvGrpSpPr/>
          <p:nvPr/>
        </p:nvGrpSpPr>
        <p:grpSpPr>
          <a:xfrm>
            <a:off x="3734384" y="2329023"/>
            <a:ext cx="1440000" cy="2188"/>
            <a:chOff x="3639155" y="2709039"/>
            <a:chExt cx="1567480" cy="2188"/>
          </a:xfrm>
        </p:grpSpPr>
        <p:cxnSp>
          <p:nvCxnSpPr>
            <p:cNvPr id="238" name="직선 연결선 237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2" name="그룹 241"/>
          <p:cNvGrpSpPr/>
          <p:nvPr/>
        </p:nvGrpSpPr>
        <p:grpSpPr>
          <a:xfrm>
            <a:off x="3759087" y="2627677"/>
            <a:ext cx="1440000" cy="2188"/>
            <a:chOff x="3639155" y="2709039"/>
            <a:chExt cx="1567480" cy="2188"/>
          </a:xfrm>
        </p:grpSpPr>
        <p:cxnSp>
          <p:nvCxnSpPr>
            <p:cNvPr id="243" name="직선 연결선 24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직선 연결선 24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3" name="그룹 252"/>
          <p:cNvGrpSpPr/>
          <p:nvPr/>
        </p:nvGrpSpPr>
        <p:grpSpPr>
          <a:xfrm>
            <a:off x="2222676" y="1462570"/>
            <a:ext cx="1512000" cy="0"/>
            <a:chOff x="3639155" y="2709039"/>
            <a:chExt cx="1567480" cy="2188"/>
          </a:xfrm>
        </p:grpSpPr>
        <p:cxnSp>
          <p:nvCxnSpPr>
            <p:cNvPr id="254" name="직선 연결선 25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직선 연결선 25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직선 연결선 25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직선 연결선 25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8" name="그룹 257"/>
          <p:cNvGrpSpPr/>
          <p:nvPr/>
        </p:nvGrpSpPr>
        <p:grpSpPr>
          <a:xfrm>
            <a:off x="2222384" y="1759293"/>
            <a:ext cx="1512000" cy="0"/>
            <a:chOff x="3639155" y="2709039"/>
            <a:chExt cx="1567480" cy="2188"/>
          </a:xfrm>
        </p:grpSpPr>
        <p:cxnSp>
          <p:nvCxnSpPr>
            <p:cNvPr id="259" name="직선 연결선 25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직선 연결선 25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직선 연결선 26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직선 연결선 26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3" name="그룹 262"/>
          <p:cNvGrpSpPr/>
          <p:nvPr/>
        </p:nvGrpSpPr>
        <p:grpSpPr>
          <a:xfrm>
            <a:off x="2231364" y="2067228"/>
            <a:ext cx="1512000" cy="0"/>
            <a:chOff x="3639155" y="2709039"/>
            <a:chExt cx="1567480" cy="2188"/>
          </a:xfrm>
        </p:grpSpPr>
        <p:cxnSp>
          <p:nvCxnSpPr>
            <p:cNvPr id="264" name="직선 연결선 26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직선 연결선 26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직선 연결선 26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직선 연결선 26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8" name="그룹 267"/>
          <p:cNvGrpSpPr/>
          <p:nvPr/>
        </p:nvGrpSpPr>
        <p:grpSpPr>
          <a:xfrm>
            <a:off x="2212860" y="2346102"/>
            <a:ext cx="1512000" cy="0"/>
            <a:chOff x="3639155" y="2709039"/>
            <a:chExt cx="1567480" cy="2188"/>
          </a:xfrm>
        </p:grpSpPr>
        <p:cxnSp>
          <p:nvCxnSpPr>
            <p:cNvPr id="269" name="직선 연결선 26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직선 연결선 26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직선 연결선 27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3" name="그룹 272"/>
          <p:cNvGrpSpPr/>
          <p:nvPr/>
        </p:nvGrpSpPr>
        <p:grpSpPr>
          <a:xfrm>
            <a:off x="2216856" y="2637651"/>
            <a:ext cx="1512000" cy="0"/>
            <a:chOff x="3639155" y="2709039"/>
            <a:chExt cx="1567480" cy="2188"/>
          </a:xfrm>
        </p:grpSpPr>
        <p:cxnSp>
          <p:nvCxnSpPr>
            <p:cNvPr id="274" name="직선 연결선 27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직선 연결선 27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직선 연결선 27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8" name="그룹 707"/>
          <p:cNvGrpSpPr/>
          <p:nvPr/>
        </p:nvGrpSpPr>
        <p:grpSpPr>
          <a:xfrm>
            <a:off x="384656" y="2930629"/>
            <a:ext cx="4814431" cy="4351"/>
            <a:chOff x="403706" y="2406677"/>
            <a:chExt cx="4814431" cy="4351"/>
          </a:xfrm>
        </p:grpSpPr>
        <p:grpSp>
          <p:nvGrpSpPr>
            <p:cNvPr id="212" name="그룹 211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207" name="직선 연결선 206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직선 연결선 207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직선 연결선 208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직선 연결선 209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직선 연결선 210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7" name="그룹 246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" name="그룹 277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279" name="직선 연결선 278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0" name="직선 연결선 279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직선 연결선 280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직선 연결선 281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283" name="직선 연결선 282"/>
          <p:cNvCxnSpPr/>
          <p:nvPr/>
        </p:nvCxnSpPr>
        <p:spPr>
          <a:xfrm flipV="1">
            <a:off x="8284449" y="2906736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직선 연결선 283"/>
          <p:cNvCxnSpPr/>
          <p:nvPr/>
        </p:nvCxnSpPr>
        <p:spPr>
          <a:xfrm flipV="1">
            <a:off x="7413779" y="291068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5" name="직선 연결선 284"/>
          <p:cNvCxnSpPr/>
          <p:nvPr/>
        </p:nvCxnSpPr>
        <p:spPr>
          <a:xfrm flipV="1">
            <a:off x="7847255" y="2909703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7" name="그룹 286"/>
          <p:cNvGrpSpPr/>
          <p:nvPr/>
        </p:nvGrpSpPr>
        <p:grpSpPr>
          <a:xfrm>
            <a:off x="8758219" y="2909703"/>
            <a:ext cx="2201254" cy="2358"/>
            <a:chOff x="8961179" y="2704044"/>
            <a:chExt cx="1974499" cy="82"/>
          </a:xfrm>
        </p:grpSpPr>
        <p:cxnSp>
          <p:nvCxnSpPr>
            <p:cNvPr id="288" name="직선 연결선 28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직선 연결선 28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직선 연결선 28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직선 연결선 29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직선 연결선 29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3" name="그룹 292"/>
          <p:cNvGrpSpPr/>
          <p:nvPr/>
        </p:nvGrpSpPr>
        <p:grpSpPr>
          <a:xfrm>
            <a:off x="10976202" y="2909058"/>
            <a:ext cx="1176780" cy="2188"/>
            <a:chOff x="10961928" y="3787428"/>
            <a:chExt cx="1176780" cy="2188"/>
          </a:xfrm>
        </p:grpSpPr>
        <p:cxnSp>
          <p:nvCxnSpPr>
            <p:cNvPr id="294" name="직선 연결선 29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직선 연결선 29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직선 연결선 29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97" name="직선 연결선 296"/>
          <p:cNvCxnSpPr/>
          <p:nvPr/>
        </p:nvCxnSpPr>
        <p:spPr>
          <a:xfrm flipH="1">
            <a:off x="8746806" y="295029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직선 연결선 297"/>
          <p:cNvCxnSpPr/>
          <p:nvPr/>
        </p:nvCxnSpPr>
        <p:spPr>
          <a:xfrm flipH="1">
            <a:off x="8699181" y="295029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직선 연결선 298"/>
          <p:cNvCxnSpPr/>
          <p:nvPr/>
        </p:nvCxnSpPr>
        <p:spPr>
          <a:xfrm flipH="1">
            <a:off x="8746806" y="311460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직선 연결선 299"/>
          <p:cNvCxnSpPr/>
          <p:nvPr/>
        </p:nvCxnSpPr>
        <p:spPr>
          <a:xfrm flipH="1">
            <a:off x="8699181" y="311460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직선 연결선 300"/>
          <p:cNvCxnSpPr/>
          <p:nvPr/>
        </p:nvCxnSpPr>
        <p:spPr>
          <a:xfrm flipH="1">
            <a:off x="8746798" y="329796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직선 연결선 301"/>
          <p:cNvCxnSpPr/>
          <p:nvPr/>
        </p:nvCxnSpPr>
        <p:spPr>
          <a:xfrm flipH="1">
            <a:off x="8699173" y="329796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직선 연결선 302"/>
          <p:cNvCxnSpPr/>
          <p:nvPr/>
        </p:nvCxnSpPr>
        <p:spPr>
          <a:xfrm flipH="1">
            <a:off x="8746798" y="346226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직선 연결선 303"/>
          <p:cNvCxnSpPr/>
          <p:nvPr/>
        </p:nvCxnSpPr>
        <p:spPr>
          <a:xfrm flipH="1">
            <a:off x="8699173" y="346226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직선 연결선 304"/>
          <p:cNvCxnSpPr/>
          <p:nvPr/>
        </p:nvCxnSpPr>
        <p:spPr>
          <a:xfrm flipH="1">
            <a:off x="10992816" y="2930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직선 연결선 305"/>
          <p:cNvCxnSpPr/>
          <p:nvPr/>
        </p:nvCxnSpPr>
        <p:spPr>
          <a:xfrm flipH="1">
            <a:off x="10945191" y="2930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직선 연결선 306"/>
          <p:cNvCxnSpPr/>
          <p:nvPr/>
        </p:nvCxnSpPr>
        <p:spPr>
          <a:xfrm flipH="1">
            <a:off x="10992816" y="3094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직선 연결선 307"/>
          <p:cNvCxnSpPr/>
          <p:nvPr/>
        </p:nvCxnSpPr>
        <p:spPr>
          <a:xfrm flipH="1">
            <a:off x="10945191" y="3094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직선 연결선 308"/>
          <p:cNvCxnSpPr/>
          <p:nvPr/>
        </p:nvCxnSpPr>
        <p:spPr>
          <a:xfrm flipH="1">
            <a:off x="12130029" y="293220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직선 연결선 309"/>
          <p:cNvCxnSpPr/>
          <p:nvPr/>
        </p:nvCxnSpPr>
        <p:spPr>
          <a:xfrm flipH="1">
            <a:off x="12082404" y="293220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직선 연결선 310"/>
          <p:cNvCxnSpPr/>
          <p:nvPr/>
        </p:nvCxnSpPr>
        <p:spPr>
          <a:xfrm flipH="1">
            <a:off x="12130029" y="309650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직선 연결선 311"/>
          <p:cNvCxnSpPr/>
          <p:nvPr/>
        </p:nvCxnSpPr>
        <p:spPr>
          <a:xfrm flipH="1">
            <a:off x="12082404" y="309650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3" name="그룹 312"/>
          <p:cNvGrpSpPr/>
          <p:nvPr/>
        </p:nvGrpSpPr>
        <p:grpSpPr>
          <a:xfrm>
            <a:off x="8758219" y="3275463"/>
            <a:ext cx="2201254" cy="2358"/>
            <a:chOff x="8961179" y="2704044"/>
            <a:chExt cx="1974499" cy="82"/>
          </a:xfrm>
        </p:grpSpPr>
        <p:cxnSp>
          <p:nvCxnSpPr>
            <p:cNvPr id="314" name="직선 연결선 313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직선 연결선 314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직선 연결선 315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직선 연결선 316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직선 연결선 317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9" name="그룹 318"/>
          <p:cNvGrpSpPr/>
          <p:nvPr/>
        </p:nvGrpSpPr>
        <p:grpSpPr>
          <a:xfrm>
            <a:off x="10976202" y="3274818"/>
            <a:ext cx="1176780" cy="2188"/>
            <a:chOff x="10961928" y="3787428"/>
            <a:chExt cx="1176780" cy="2188"/>
          </a:xfrm>
        </p:grpSpPr>
        <p:cxnSp>
          <p:nvCxnSpPr>
            <p:cNvPr id="320" name="직선 연결선 319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직선 연결선 320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직선 연결선 321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23" name="직선 연결선 322"/>
          <p:cNvCxnSpPr/>
          <p:nvPr/>
        </p:nvCxnSpPr>
        <p:spPr>
          <a:xfrm flipH="1">
            <a:off x="11000436" y="3311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직선 연결선 323"/>
          <p:cNvCxnSpPr/>
          <p:nvPr/>
        </p:nvCxnSpPr>
        <p:spPr>
          <a:xfrm flipH="1">
            <a:off x="10952811" y="3311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직선 연결선 324"/>
          <p:cNvCxnSpPr/>
          <p:nvPr/>
        </p:nvCxnSpPr>
        <p:spPr>
          <a:xfrm flipH="1">
            <a:off x="11000436" y="3475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직선 연결선 325"/>
          <p:cNvCxnSpPr/>
          <p:nvPr/>
        </p:nvCxnSpPr>
        <p:spPr>
          <a:xfrm flipH="1">
            <a:off x="10952811" y="3475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7" name="그룹 326"/>
          <p:cNvGrpSpPr/>
          <p:nvPr/>
        </p:nvGrpSpPr>
        <p:grpSpPr>
          <a:xfrm>
            <a:off x="8765839" y="3635159"/>
            <a:ext cx="2201254" cy="2358"/>
            <a:chOff x="8961179" y="2704044"/>
            <a:chExt cx="1974499" cy="82"/>
          </a:xfrm>
        </p:grpSpPr>
        <p:cxnSp>
          <p:nvCxnSpPr>
            <p:cNvPr id="328" name="직선 연결선 32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직선 연결선 32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0" name="직선 연결선 32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직선 연결선 33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직선 연결선 33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3" name="그룹 332"/>
          <p:cNvGrpSpPr/>
          <p:nvPr/>
        </p:nvGrpSpPr>
        <p:grpSpPr>
          <a:xfrm>
            <a:off x="10983822" y="3634514"/>
            <a:ext cx="1176780" cy="2188"/>
            <a:chOff x="10961928" y="3787428"/>
            <a:chExt cx="1176780" cy="2188"/>
          </a:xfrm>
        </p:grpSpPr>
        <p:cxnSp>
          <p:nvCxnSpPr>
            <p:cNvPr id="334" name="직선 연결선 33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직선 연결선 33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직선 연결선 33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37" name="직선 연결선 336"/>
          <p:cNvCxnSpPr/>
          <p:nvPr/>
        </p:nvCxnSpPr>
        <p:spPr>
          <a:xfrm flipH="1">
            <a:off x="12134733" y="3305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8" name="직선 연결선 337"/>
          <p:cNvCxnSpPr/>
          <p:nvPr/>
        </p:nvCxnSpPr>
        <p:spPr>
          <a:xfrm flipH="1">
            <a:off x="12087108" y="3305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직선 연결선 338"/>
          <p:cNvCxnSpPr/>
          <p:nvPr/>
        </p:nvCxnSpPr>
        <p:spPr>
          <a:xfrm flipH="1">
            <a:off x="12134733" y="3469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직선 연결선 339"/>
          <p:cNvCxnSpPr/>
          <p:nvPr/>
        </p:nvCxnSpPr>
        <p:spPr>
          <a:xfrm flipH="1">
            <a:off x="12087108" y="3469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0" name="그룹 649"/>
          <p:cNvGrpSpPr/>
          <p:nvPr/>
        </p:nvGrpSpPr>
        <p:grpSpPr>
          <a:xfrm>
            <a:off x="1822743" y="1323551"/>
            <a:ext cx="3477662" cy="0"/>
            <a:chOff x="5248744" y="2711227"/>
            <a:chExt cx="3477662" cy="4763"/>
          </a:xfrm>
        </p:grpSpPr>
        <p:cxnSp>
          <p:nvCxnSpPr>
            <p:cNvPr id="651" name="직선 연결선 650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2" name="직선 연결선 65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3" name="직선 연결선 65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4" name="직선 연결선 65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5" name="직선 연결선 65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직선 연결선 655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직선 연결선 656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직선 연결선 657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9" name="그룹 658"/>
          <p:cNvGrpSpPr/>
          <p:nvPr/>
        </p:nvGrpSpPr>
        <p:grpSpPr>
          <a:xfrm>
            <a:off x="5340514" y="1323661"/>
            <a:ext cx="3477662" cy="0"/>
            <a:chOff x="5248744" y="2711227"/>
            <a:chExt cx="3477662" cy="4763"/>
          </a:xfrm>
        </p:grpSpPr>
        <p:cxnSp>
          <p:nvCxnSpPr>
            <p:cNvPr id="660" name="직선 연결선 659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직선 연결선 66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직선 연결선 66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3" name="직선 연결선 66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직선 연결선 663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직선 연결선 664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직선 연결선 665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직선 연결선 666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68" name="직선 연결선 667"/>
          <p:cNvCxnSpPr/>
          <p:nvPr/>
        </p:nvCxnSpPr>
        <p:spPr>
          <a:xfrm flipV="1">
            <a:off x="9718360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9" name="직선 연결선 668"/>
          <p:cNvCxnSpPr/>
          <p:nvPr/>
        </p:nvCxnSpPr>
        <p:spPr>
          <a:xfrm flipV="1">
            <a:off x="8842927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직선 연결선 669"/>
          <p:cNvCxnSpPr/>
          <p:nvPr/>
        </p:nvCxnSpPr>
        <p:spPr>
          <a:xfrm flipV="1">
            <a:off x="9276403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1" name="직선 연결선 670"/>
          <p:cNvCxnSpPr/>
          <p:nvPr/>
        </p:nvCxnSpPr>
        <p:spPr>
          <a:xfrm flipV="1">
            <a:off x="10158891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직선 연결선 695"/>
          <p:cNvCxnSpPr/>
          <p:nvPr/>
        </p:nvCxnSpPr>
        <p:spPr>
          <a:xfrm flipH="1">
            <a:off x="6544731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7" name="직선 연결선 696"/>
          <p:cNvCxnSpPr/>
          <p:nvPr/>
        </p:nvCxnSpPr>
        <p:spPr>
          <a:xfrm flipH="1">
            <a:off x="6497106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직선 연결선 697"/>
          <p:cNvCxnSpPr/>
          <p:nvPr/>
        </p:nvCxnSpPr>
        <p:spPr>
          <a:xfrm flipH="1">
            <a:off x="6544731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9" name="직선 연결선 698"/>
          <p:cNvCxnSpPr/>
          <p:nvPr/>
        </p:nvCxnSpPr>
        <p:spPr>
          <a:xfrm flipH="1">
            <a:off x="6497106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직선 연결선 699"/>
          <p:cNvCxnSpPr/>
          <p:nvPr/>
        </p:nvCxnSpPr>
        <p:spPr>
          <a:xfrm flipH="1">
            <a:off x="6544723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1" name="직선 연결선 700"/>
          <p:cNvCxnSpPr/>
          <p:nvPr/>
        </p:nvCxnSpPr>
        <p:spPr>
          <a:xfrm flipH="1">
            <a:off x="6497098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직선 연결선 701"/>
          <p:cNvCxnSpPr/>
          <p:nvPr/>
        </p:nvCxnSpPr>
        <p:spPr>
          <a:xfrm flipH="1">
            <a:off x="6544723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3" name="직선 연결선 702"/>
          <p:cNvCxnSpPr/>
          <p:nvPr/>
        </p:nvCxnSpPr>
        <p:spPr>
          <a:xfrm flipH="1">
            <a:off x="6497098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직선 연결선 703"/>
          <p:cNvCxnSpPr/>
          <p:nvPr/>
        </p:nvCxnSpPr>
        <p:spPr>
          <a:xfrm flipH="1">
            <a:off x="6544723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5" name="직선 연결선 704"/>
          <p:cNvCxnSpPr/>
          <p:nvPr/>
        </p:nvCxnSpPr>
        <p:spPr>
          <a:xfrm flipH="1">
            <a:off x="6497098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6" name="직선 연결선 705"/>
          <p:cNvCxnSpPr/>
          <p:nvPr/>
        </p:nvCxnSpPr>
        <p:spPr>
          <a:xfrm flipH="1">
            <a:off x="6544723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7" name="직선 연결선 706"/>
          <p:cNvCxnSpPr/>
          <p:nvPr/>
        </p:nvCxnSpPr>
        <p:spPr>
          <a:xfrm flipH="1">
            <a:off x="6497098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9" name="그룹 708"/>
          <p:cNvGrpSpPr/>
          <p:nvPr/>
        </p:nvGrpSpPr>
        <p:grpSpPr>
          <a:xfrm>
            <a:off x="386915" y="2976666"/>
            <a:ext cx="4814431" cy="4351"/>
            <a:chOff x="403706" y="2406677"/>
            <a:chExt cx="4814431" cy="4351"/>
          </a:xfrm>
        </p:grpSpPr>
        <p:grpSp>
          <p:nvGrpSpPr>
            <p:cNvPr id="710" name="그룹 709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721" name="직선 연결선 720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2" name="직선 연결선 721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3" name="직선 연결선 722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4" name="직선 연결선 723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5" name="직선 연결선 724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1" name="그룹 710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717" name="직선 연결선 71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8" name="직선 연결선 71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9" name="직선 연결선 71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0" name="직선 연결선 71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2" name="그룹 711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713" name="직선 연결선 712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4" name="직선 연결선 713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5" name="직선 연결선 714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6" name="직선 연결선 715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726" name="직선 연결선 725"/>
          <p:cNvCxnSpPr/>
          <p:nvPr/>
        </p:nvCxnSpPr>
        <p:spPr>
          <a:xfrm flipH="1">
            <a:off x="457118" y="263869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직선 연결선 726"/>
          <p:cNvCxnSpPr/>
          <p:nvPr/>
        </p:nvCxnSpPr>
        <p:spPr>
          <a:xfrm flipH="1">
            <a:off x="343633" y="2760140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직선 연결선 727"/>
          <p:cNvCxnSpPr/>
          <p:nvPr/>
        </p:nvCxnSpPr>
        <p:spPr>
          <a:xfrm flipH="1">
            <a:off x="667126" y="237331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직선 연결선 728"/>
          <p:cNvCxnSpPr/>
          <p:nvPr/>
        </p:nvCxnSpPr>
        <p:spPr>
          <a:xfrm flipH="1">
            <a:off x="559991" y="250746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0" name="직선 연결선 729"/>
          <p:cNvCxnSpPr/>
          <p:nvPr/>
        </p:nvCxnSpPr>
        <p:spPr>
          <a:xfrm flipH="1">
            <a:off x="902561" y="208689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직선 연결선 730"/>
          <p:cNvCxnSpPr/>
          <p:nvPr/>
        </p:nvCxnSpPr>
        <p:spPr>
          <a:xfrm flipH="1">
            <a:off x="795426" y="222104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2" name="직선 연결선 731"/>
          <p:cNvCxnSpPr/>
          <p:nvPr/>
        </p:nvCxnSpPr>
        <p:spPr>
          <a:xfrm flipH="1">
            <a:off x="1135329" y="1790849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3" name="직선 연결선 732"/>
          <p:cNvCxnSpPr/>
          <p:nvPr/>
        </p:nvCxnSpPr>
        <p:spPr>
          <a:xfrm flipH="1">
            <a:off x="1034544" y="193134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직선 연결선 733"/>
          <p:cNvCxnSpPr/>
          <p:nvPr/>
        </p:nvCxnSpPr>
        <p:spPr>
          <a:xfrm flipH="1">
            <a:off x="1373377" y="149569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5" name="직선 연결선 734"/>
          <p:cNvCxnSpPr/>
          <p:nvPr/>
        </p:nvCxnSpPr>
        <p:spPr>
          <a:xfrm flipH="1">
            <a:off x="1272592" y="163619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직선 연결선 744"/>
          <p:cNvCxnSpPr/>
          <p:nvPr/>
        </p:nvCxnSpPr>
        <p:spPr>
          <a:xfrm flipV="1">
            <a:off x="6121804" y="2562965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6" name="직선 연결선 745"/>
          <p:cNvCxnSpPr/>
          <p:nvPr/>
        </p:nvCxnSpPr>
        <p:spPr>
          <a:xfrm flipV="1">
            <a:off x="5249143" y="2561666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7" name="직선 연결선 746"/>
          <p:cNvCxnSpPr/>
          <p:nvPr/>
        </p:nvCxnSpPr>
        <p:spPr>
          <a:xfrm flipV="1">
            <a:off x="5688175" y="2568337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1" name="그룹 750"/>
          <p:cNvGrpSpPr/>
          <p:nvPr/>
        </p:nvGrpSpPr>
        <p:grpSpPr>
          <a:xfrm rot="1854697">
            <a:off x="6606114" y="2757520"/>
            <a:ext cx="792000" cy="321"/>
            <a:chOff x="5511689" y="2383418"/>
            <a:chExt cx="860442" cy="321"/>
          </a:xfrm>
        </p:grpSpPr>
        <p:cxnSp>
          <p:nvCxnSpPr>
            <p:cNvPr id="749" name="직선 연결선 74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0" name="직선 연결선 74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2" name="그룹 751"/>
          <p:cNvGrpSpPr/>
          <p:nvPr/>
        </p:nvGrpSpPr>
        <p:grpSpPr>
          <a:xfrm rot="1854697">
            <a:off x="6553839" y="2763981"/>
            <a:ext cx="792000" cy="321"/>
            <a:chOff x="5511689" y="2383418"/>
            <a:chExt cx="860442" cy="321"/>
          </a:xfrm>
        </p:grpSpPr>
        <p:cxnSp>
          <p:nvCxnSpPr>
            <p:cNvPr id="753" name="직선 연결선 752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직선 연결선 753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5" name="그룹 754"/>
          <p:cNvGrpSpPr/>
          <p:nvPr/>
        </p:nvGrpSpPr>
        <p:grpSpPr>
          <a:xfrm rot="1854697">
            <a:off x="7316015" y="3187678"/>
            <a:ext cx="792000" cy="321"/>
            <a:chOff x="5511689" y="2383418"/>
            <a:chExt cx="860442" cy="321"/>
          </a:xfrm>
        </p:grpSpPr>
        <p:cxnSp>
          <p:nvCxnSpPr>
            <p:cNvPr id="756" name="직선 연결선 755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직선 연결선 756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" name="그룹 757"/>
          <p:cNvGrpSpPr/>
          <p:nvPr/>
        </p:nvGrpSpPr>
        <p:grpSpPr>
          <a:xfrm rot="1854697">
            <a:off x="7252031" y="3187828"/>
            <a:ext cx="792000" cy="321"/>
            <a:chOff x="5511689" y="2383418"/>
            <a:chExt cx="860442" cy="321"/>
          </a:xfrm>
        </p:grpSpPr>
        <p:cxnSp>
          <p:nvCxnSpPr>
            <p:cNvPr id="759" name="직선 연결선 75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0" name="직선 연결선 75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61" name="직선 연결선 760"/>
          <p:cNvCxnSpPr/>
          <p:nvPr/>
        </p:nvCxnSpPr>
        <p:spPr>
          <a:xfrm>
            <a:off x="8081763" y="3422910"/>
            <a:ext cx="284895" cy="21533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직선 연결선 763"/>
          <p:cNvCxnSpPr/>
          <p:nvPr/>
        </p:nvCxnSpPr>
        <p:spPr>
          <a:xfrm>
            <a:off x="8038034" y="3436694"/>
            <a:ext cx="284895" cy="21533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5" name="그룹 764"/>
          <p:cNvGrpSpPr/>
          <p:nvPr/>
        </p:nvGrpSpPr>
        <p:grpSpPr>
          <a:xfrm>
            <a:off x="8765839" y="3670786"/>
            <a:ext cx="2201254" cy="2358"/>
            <a:chOff x="8961179" y="2704044"/>
            <a:chExt cx="1974499" cy="82"/>
          </a:xfrm>
        </p:grpSpPr>
        <p:cxnSp>
          <p:nvCxnSpPr>
            <p:cNvPr id="766" name="직선 연결선 765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직선 연결선 766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직선 연결선 767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직선 연결선 768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직선 연결선 769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1" name="그룹 770"/>
          <p:cNvGrpSpPr/>
          <p:nvPr/>
        </p:nvGrpSpPr>
        <p:grpSpPr>
          <a:xfrm>
            <a:off x="10979162" y="3673623"/>
            <a:ext cx="1176780" cy="2188"/>
            <a:chOff x="10961928" y="3787428"/>
            <a:chExt cx="1176780" cy="2188"/>
          </a:xfrm>
        </p:grpSpPr>
        <p:cxnSp>
          <p:nvCxnSpPr>
            <p:cNvPr id="772" name="직선 연결선 771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" name="직선 연결선 772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" name="직선 연결선 773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5" name="직선 연결선 774"/>
          <p:cNvCxnSpPr/>
          <p:nvPr/>
        </p:nvCxnSpPr>
        <p:spPr>
          <a:xfrm flipV="1">
            <a:off x="8322929" y="3676035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직선 연결선 775"/>
          <p:cNvCxnSpPr/>
          <p:nvPr/>
        </p:nvCxnSpPr>
        <p:spPr>
          <a:xfrm flipV="1">
            <a:off x="8314915" y="3639277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75" name="그룹 1174"/>
          <p:cNvGrpSpPr/>
          <p:nvPr/>
        </p:nvGrpSpPr>
        <p:grpSpPr>
          <a:xfrm>
            <a:off x="81766" y="4327325"/>
            <a:ext cx="11816969" cy="2352484"/>
            <a:chOff x="515083" y="936759"/>
            <a:chExt cx="11816969" cy="2352484"/>
          </a:xfrm>
        </p:grpSpPr>
        <p:cxnSp>
          <p:nvCxnSpPr>
            <p:cNvPr id="777" name="직선 연결선 776"/>
            <p:cNvCxnSpPr/>
            <p:nvPr/>
          </p:nvCxnSpPr>
          <p:spPr>
            <a:xfrm flipH="1">
              <a:off x="8929685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직선 연결선 777"/>
            <p:cNvCxnSpPr/>
            <p:nvPr/>
          </p:nvCxnSpPr>
          <p:spPr>
            <a:xfrm flipH="1">
              <a:off x="8882060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직선 연결선 778"/>
            <p:cNvCxnSpPr/>
            <p:nvPr/>
          </p:nvCxnSpPr>
          <p:spPr>
            <a:xfrm flipV="1">
              <a:off x="11926897" y="141044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직선 연결선 779"/>
            <p:cNvCxnSpPr/>
            <p:nvPr/>
          </p:nvCxnSpPr>
          <p:spPr>
            <a:xfrm flipV="1">
              <a:off x="11128117" y="141044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직선 연결선 780"/>
            <p:cNvCxnSpPr/>
            <p:nvPr/>
          </p:nvCxnSpPr>
          <p:spPr>
            <a:xfrm flipV="1">
              <a:off x="11530467" y="140825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직선 연결선 781"/>
            <p:cNvCxnSpPr/>
            <p:nvPr/>
          </p:nvCxnSpPr>
          <p:spPr>
            <a:xfrm flipV="1">
              <a:off x="11922134" y="17700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3" name="직선 연결선 782"/>
            <p:cNvCxnSpPr/>
            <p:nvPr/>
          </p:nvCxnSpPr>
          <p:spPr>
            <a:xfrm flipV="1">
              <a:off x="11123354" y="17700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4" name="직선 연결선 783"/>
            <p:cNvCxnSpPr/>
            <p:nvPr/>
          </p:nvCxnSpPr>
          <p:spPr>
            <a:xfrm flipV="1">
              <a:off x="11525704" y="17678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5" name="직선 연결선 784"/>
            <p:cNvCxnSpPr/>
            <p:nvPr/>
          </p:nvCxnSpPr>
          <p:spPr>
            <a:xfrm flipV="1">
              <a:off x="11922134" y="106040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6" name="직선 연결선 785"/>
            <p:cNvCxnSpPr/>
            <p:nvPr/>
          </p:nvCxnSpPr>
          <p:spPr>
            <a:xfrm flipV="1">
              <a:off x="11123354" y="106040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7" name="직선 연결선 786"/>
            <p:cNvCxnSpPr/>
            <p:nvPr/>
          </p:nvCxnSpPr>
          <p:spPr>
            <a:xfrm flipV="1">
              <a:off x="11525704" y="10582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88" name="그룹 787"/>
            <p:cNvGrpSpPr/>
            <p:nvPr/>
          </p:nvGrpSpPr>
          <p:grpSpPr>
            <a:xfrm>
              <a:off x="8910638" y="1059932"/>
              <a:ext cx="2201254" cy="2358"/>
              <a:chOff x="8961179" y="2704044"/>
              <a:chExt cx="1974499" cy="82"/>
            </a:xfrm>
          </p:grpSpPr>
          <p:cxnSp>
            <p:nvCxnSpPr>
              <p:cNvPr id="789" name="직선 연결선 788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0" name="직선 연결선 789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직선 연결선 790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직선 연결선 791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3" name="직선 연결선 792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94" name="그룹 793"/>
            <p:cNvGrpSpPr/>
            <p:nvPr/>
          </p:nvGrpSpPr>
          <p:grpSpPr>
            <a:xfrm>
              <a:off x="8916007" y="1411432"/>
              <a:ext cx="2201254" cy="2358"/>
              <a:chOff x="8961179" y="2704044"/>
              <a:chExt cx="1974499" cy="82"/>
            </a:xfrm>
          </p:grpSpPr>
          <p:cxnSp>
            <p:nvCxnSpPr>
              <p:cNvPr id="795" name="직선 연결선 794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6" name="직선 연결선 795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7" name="직선 연결선 796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8" name="직선 연결선 797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9" name="직선 연결선 798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0" name="그룹 799"/>
            <p:cNvGrpSpPr/>
            <p:nvPr/>
          </p:nvGrpSpPr>
          <p:grpSpPr>
            <a:xfrm>
              <a:off x="8905875" y="1769765"/>
              <a:ext cx="2201254" cy="2358"/>
              <a:chOff x="8961179" y="2704044"/>
              <a:chExt cx="1974499" cy="82"/>
            </a:xfrm>
          </p:grpSpPr>
          <p:cxnSp>
            <p:nvCxnSpPr>
              <p:cNvPr id="801" name="직선 연결선 800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2" name="직선 연결선 801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3" name="직선 연결선 802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4" name="직선 연결선 803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5" name="직선 연결선 804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6" name="그룹 805"/>
            <p:cNvGrpSpPr/>
            <p:nvPr/>
          </p:nvGrpSpPr>
          <p:grpSpPr>
            <a:xfrm>
              <a:off x="8915395" y="2126955"/>
              <a:ext cx="2201254" cy="2358"/>
              <a:chOff x="8961179" y="2704044"/>
              <a:chExt cx="1974499" cy="82"/>
            </a:xfrm>
          </p:grpSpPr>
          <p:cxnSp>
            <p:nvCxnSpPr>
              <p:cNvPr id="807" name="직선 연결선 806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8" name="직선 연결선 807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9" name="직선 연결선 808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0" name="직선 연결선 809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1" name="직선 연결선 810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12" name="직선 연결선 811"/>
            <p:cNvCxnSpPr/>
            <p:nvPr/>
          </p:nvCxnSpPr>
          <p:spPr>
            <a:xfrm flipH="1">
              <a:off x="8929685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직선 연결선 812"/>
            <p:cNvCxnSpPr/>
            <p:nvPr/>
          </p:nvCxnSpPr>
          <p:spPr>
            <a:xfrm flipH="1">
              <a:off x="8882060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직선 연결선 813"/>
            <p:cNvCxnSpPr/>
            <p:nvPr/>
          </p:nvCxnSpPr>
          <p:spPr>
            <a:xfrm flipH="1">
              <a:off x="8929677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직선 연결선 814"/>
            <p:cNvCxnSpPr/>
            <p:nvPr/>
          </p:nvCxnSpPr>
          <p:spPr>
            <a:xfrm flipH="1">
              <a:off x="8882052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직선 연결선 815"/>
            <p:cNvCxnSpPr/>
            <p:nvPr/>
          </p:nvCxnSpPr>
          <p:spPr>
            <a:xfrm flipH="1">
              <a:off x="8929677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직선 연결선 816"/>
            <p:cNvCxnSpPr/>
            <p:nvPr/>
          </p:nvCxnSpPr>
          <p:spPr>
            <a:xfrm flipH="1">
              <a:off x="8882052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직선 연결선 817"/>
            <p:cNvCxnSpPr/>
            <p:nvPr/>
          </p:nvCxnSpPr>
          <p:spPr>
            <a:xfrm flipH="1">
              <a:off x="8929677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직선 연결선 818"/>
            <p:cNvCxnSpPr/>
            <p:nvPr/>
          </p:nvCxnSpPr>
          <p:spPr>
            <a:xfrm flipH="1">
              <a:off x="8882052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0" name="직선 연결선 819"/>
            <p:cNvCxnSpPr/>
            <p:nvPr/>
          </p:nvCxnSpPr>
          <p:spPr>
            <a:xfrm flipH="1">
              <a:off x="8929677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1" name="직선 연결선 820"/>
            <p:cNvCxnSpPr/>
            <p:nvPr/>
          </p:nvCxnSpPr>
          <p:spPr>
            <a:xfrm flipH="1">
              <a:off x="8882052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2" name="직선 연결선 821"/>
            <p:cNvCxnSpPr/>
            <p:nvPr/>
          </p:nvCxnSpPr>
          <p:spPr>
            <a:xfrm flipH="1">
              <a:off x="8929669" y="2156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직선 연결선 822"/>
            <p:cNvCxnSpPr/>
            <p:nvPr/>
          </p:nvCxnSpPr>
          <p:spPr>
            <a:xfrm flipH="1">
              <a:off x="8882044" y="2156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직선 연결선 823"/>
            <p:cNvCxnSpPr/>
            <p:nvPr/>
          </p:nvCxnSpPr>
          <p:spPr>
            <a:xfrm flipH="1">
              <a:off x="8929669" y="2321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직선 연결선 824"/>
            <p:cNvCxnSpPr/>
            <p:nvPr/>
          </p:nvCxnSpPr>
          <p:spPr>
            <a:xfrm flipH="1">
              <a:off x="8882044" y="2321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직선 연결선 825"/>
            <p:cNvCxnSpPr/>
            <p:nvPr/>
          </p:nvCxnSpPr>
          <p:spPr>
            <a:xfrm flipH="1">
              <a:off x="11164282" y="109359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직선 연결선 826"/>
            <p:cNvCxnSpPr/>
            <p:nvPr/>
          </p:nvCxnSpPr>
          <p:spPr>
            <a:xfrm flipH="1">
              <a:off x="11116657" y="109359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직선 연결선 827"/>
            <p:cNvCxnSpPr/>
            <p:nvPr/>
          </p:nvCxnSpPr>
          <p:spPr>
            <a:xfrm flipH="1">
              <a:off x="11164282" y="125789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직선 연결선 828"/>
            <p:cNvCxnSpPr/>
            <p:nvPr/>
          </p:nvCxnSpPr>
          <p:spPr>
            <a:xfrm flipH="1">
              <a:off x="11116657" y="125789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직선 연결선 829"/>
            <p:cNvCxnSpPr/>
            <p:nvPr/>
          </p:nvCxnSpPr>
          <p:spPr>
            <a:xfrm flipH="1">
              <a:off x="11164274" y="144125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1" name="직선 연결선 830"/>
            <p:cNvCxnSpPr/>
            <p:nvPr/>
          </p:nvCxnSpPr>
          <p:spPr>
            <a:xfrm flipH="1">
              <a:off x="11116649" y="144125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2" name="직선 연결선 831"/>
            <p:cNvCxnSpPr/>
            <p:nvPr/>
          </p:nvCxnSpPr>
          <p:spPr>
            <a:xfrm flipH="1">
              <a:off x="11164274" y="16055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직선 연결선 832"/>
            <p:cNvCxnSpPr/>
            <p:nvPr/>
          </p:nvCxnSpPr>
          <p:spPr>
            <a:xfrm flipH="1">
              <a:off x="11116649" y="16055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직선 연결선 833"/>
            <p:cNvCxnSpPr/>
            <p:nvPr/>
          </p:nvCxnSpPr>
          <p:spPr>
            <a:xfrm flipH="1">
              <a:off x="11164274" y="181514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직선 연결선 834"/>
            <p:cNvCxnSpPr/>
            <p:nvPr/>
          </p:nvCxnSpPr>
          <p:spPr>
            <a:xfrm flipH="1">
              <a:off x="11116649" y="181514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직선 연결선 835"/>
            <p:cNvCxnSpPr/>
            <p:nvPr/>
          </p:nvCxnSpPr>
          <p:spPr>
            <a:xfrm flipH="1">
              <a:off x="11164274" y="197944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직선 연결선 836"/>
            <p:cNvCxnSpPr/>
            <p:nvPr/>
          </p:nvCxnSpPr>
          <p:spPr>
            <a:xfrm flipH="1">
              <a:off x="11116649" y="197944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직선 연결선 837"/>
            <p:cNvCxnSpPr/>
            <p:nvPr/>
          </p:nvCxnSpPr>
          <p:spPr>
            <a:xfrm flipH="1">
              <a:off x="11164266" y="21780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직선 연결선 838"/>
            <p:cNvCxnSpPr/>
            <p:nvPr/>
          </p:nvCxnSpPr>
          <p:spPr>
            <a:xfrm flipH="1">
              <a:off x="11116641" y="21780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직선 연결선 839"/>
            <p:cNvCxnSpPr/>
            <p:nvPr/>
          </p:nvCxnSpPr>
          <p:spPr>
            <a:xfrm flipH="1">
              <a:off x="11164266" y="234235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직선 연결선 840"/>
            <p:cNvCxnSpPr/>
            <p:nvPr/>
          </p:nvCxnSpPr>
          <p:spPr>
            <a:xfrm flipH="1">
              <a:off x="11116641" y="234235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2" name="그룹 841"/>
            <p:cNvGrpSpPr/>
            <p:nvPr/>
          </p:nvGrpSpPr>
          <p:grpSpPr>
            <a:xfrm>
              <a:off x="5420194" y="1065349"/>
              <a:ext cx="3477662" cy="4763"/>
              <a:chOff x="5248744" y="2711227"/>
              <a:chExt cx="3477662" cy="4763"/>
            </a:xfrm>
          </p:grpSpPr>
          <p:cxnSp>
            <p:nvCxnSpPr>
              <p:cNvPr id="843" name="직선 연결선 842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직선 연결선 843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5" name="직선 연결선 844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6" name="직선 연결선 845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7" name="직선 연결선 846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8" name="직선 연결선 847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9" name="직선 연결선 848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0" name="직선 연결선 849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51" name="그룹 850"/>
            <p:cNvGrpSpPr/>
            <p:nvPr/>
          </p:nvGrpSpPr>
          <p:grpSpPr>
            <a:xfrm>
              <a:off x="5428213" y="1411651"/>
              <a:ext cx="3472899" cy="6350"/>
              <a:chOff x="5248744" y="2709640"/>
              <a:chExt cx="3472899" cy="6350"/>
            </a:xfrm>
          </p:grpSpPr>
          <p:cxnSp>
            <p:nvCxnSpPr>
              <p:cNvPr id="852" name="직선 연결선 851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3" name="직선 연결선 852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" name="직선 연결선 853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5" name="직선 연결선 854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직선 연결선 855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직선 연결선 856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직선 연결선 857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직선 연결선 858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" name="그룹 859"/>
            <p:cNvGrpSpPr/>
            <p:nvPr/>
          </p:nvGrpSpPr>
          <p:grpSpPr>
            <a:xfrm>
              <a:off x="5423450" y="1768724"/>
              <a:ext cx="3472899" cy="6350"/>
              <a:chOff x="5248744" y="2709640"/>
              <a:chExt cx="3472899" cy="6350"/>
            </a:xfrm>
          </p:grpSpPr>
          <p:cxnSp>
            <p:nvCxnSpPr>
              <p:cNvPr id="861" name="직선 연결선 860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2" name="직선 연결선 861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직선 연결선 862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4" name="직선 연결선 863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직선 연결선 864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6" name="직선 연결선 865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7" name="직선 연결선 866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8" name="직선 연결선 867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9" name="그룹 868"/>
            <p:cNvGrpSpPr/>
            <p:nvPr/>
          </p:nvGrpSpPr>
          <p:grpSpPr>
            <a:xfrm>
              <a:off x="5424506" y="2130086"/>
              <a:ext cx="3472899" cy="6671"/>
              <a:chOff x="5248744" y="2708341"/>
              <a:chExt cx="3472899" cy="6671"/>
            </a:xfrm>
          </p:grpSpPr>
          <p:cxnSp>
            <p:nvCxnSpPr>
              <p:cNvPr id="870" name="직선 연결선 869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1" name="직선 연결선 870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2" name="직선 연결선 871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3" name="직선 연결선 872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4" name="직선 연결선 873"/>
              <p:cNvCxnSpPr/>
              <p:nvPr/>
            </p:nvCxnSpPr>
            <p:spPr>
              <a:xfrm flipV="1">
                <a:off x="6995934" y="270943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5" name="직선 연결선 874"/>
              <p:cNvCxnSpPr/>
              <p:nvPr/>
            </p:nvCxnSpPr>
            <p:spPr>
              <a:xfrm flipV="1">
                <a:off x="6121405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6" name="직선 연결선 875"/>
              <p:cNvCxnSpPr/>
              <p:nvPr/>
            </p:nvCxnSpPr>
            <p:spPr>
              <a:xfrm flipV="1">
                <a:off x="5248744" y="270834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7" name="직선 연결선 876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8" name="직선 연결선 877"/>
            <p:cNvCxnSpPr/>
            <p:nvPr/>
          </p:nvCxnSpPr>
          <p:spPr>
            <a:xfrm flipH="1">
              <a:off x="5425726" y="10891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" name="직선 연결선 878"/>
            <p:cNvCxnSpPr/>
            <p:nvPr/>
          </p:nvCxnSpPr>
          <p:spPr>
            <a:xfrm flipH="1">
              <a:off x="5378101" y="10891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" name="직선 연결선 879"/>
            <p:cNvCxnSpPr/>
            <p:nvPr/>
          </p:nvCxnSpPr>
          <p:spPr>
            <a:xfrm flipH="1">
              <a:off x="5425726" y="125347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" name="직선 연결선 880"/>
            <p:cNvCxnSpPr/>
            <p:nvPr/>
          </p:nvCxnSpPr>
          <p:spPr>
            <a:xfrm flipH="1">
              <a:off x="5378101" y="125347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" name="직선 연결선 881"/>
            <p:cNvCxnSpPr/>
            <p:nvPr/>
          </p:nvCxnSpPr>
          <p:spPr>
            <a:xfrm flipH="1">
              <a:off x="5425718" y="143683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" name="직선 연결선 882"/>
            <p:cNvCxnSpPr/>
            <p:nvPr/>
          </p:nvCxnSpPr>
          <p:spPr>
            <a:xfrm flipH="1">
              <a:off x="5378093" y="143683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직선 연결선 883"/>
            <p:cNvCxnSpPr/>
            <p:nvPr/>
          </p:nvCxnSpPr>
          <p:spPr>
            <a:xfrm flipH="1">
              <a:off x="5425718" y="160113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직선 연결선 884"/>
            <p:cNvCxnSpPr/>
            <p:nvPr/>
          </p:nvCxnSpPr>
          <p:spPr>
            <a:xfrm flipH="1">
              <a:off x="5378093" y="160113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직선 연결선 885"/>
            <p:cNvCxnSpPr/>
            <p:nvPr/>
          </p:nvCxnSpPr>
          <p:spPr>
            <a:xfrm flipH="1">
              <a:off x="5425718" y="18107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직선 연결선 886"/>
            <p:cNvCxnSpPr/>
            <p:nvPr/>
          </p:nvCxnSpPr>
          <p:spPr>
            <a:xfrm flipH="1">
              <a:off x="5378093" y="18107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직선 연결선 887"/>
            <p:cNvCxnSpPr/>
            <p:nvPr/>
          </p:nvCxnSpPr>
          <p:spPr>
            <a:xfrm flipH="1">
              <a:off x="5425718" y="197501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직선 연결선 888"/>
            <p:cNvCxnSpPr/>
            <p:nvPr/>
          </p:nvCxnSpPr>
          <p:spPr>
            <a:xfrm flipH="1">
              <a:off x="5378093" y="197501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0" name="그룹 889"/>
            <p:cNvGrpSpPr/>
            <p:nvPr/>
          </p:nvGrpSpPr>
          <p:grpSpPr>
            <a:xfrm>
              <a:off x="5378085" y="2158380"/>
              <a:ext cx="47625" cy="396000"/>
              <a:chOff x="5206635" y="3804258"/>
              <a:chExt cx="47625" cy="308306"/>
            </a:xfrm>
          </p:grpSpPr>
          <p:cxnSp>
            <p:nvCxnSpPr>
              <p:cNvPr id="891" name="직선 연결선 890"/>
              <p:cNvCxnSpPr/>
              <p:nvPr/>
            </p:nvCxnSpPr>
            <p:spPr>
              <a:xfrm flipH="1">
                <a:off x="5254260" y="3804258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2" name="직선 연결선 891"/>
              <p:cNvCxnSpPr/>
              <p:nvPr/>
            </p:nvCxnSpPr>
            <p:spPr>
              <a:xfrm flipH="1">
                <a:off x="5206635" y="3804258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3" name="직선 연결선 892"/>
              <p:cNvCxnSpPr/>
              <p:nvPr/>
            </p:nvCxnSpPr>
            <p:spPr>
              <a:xfrm flipH="1">
                <a:off x="5254260" y="3968564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4" name="직선 연결선 893"/>
              <p:cNvCxnSpPr/>
              <p:nvPr/>
            </p:nvCxnSpPr>
            <p:spPr>
              <a:xfrm flipH="1">
                <a:off x="5206635" y="3968564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95" name="직선 연결선 894"/>
            <p:cNvCxnSpPr/>
            <p:nvPr/>
          </p:nvCxnSpPr>
          <p:spPr>
            <a:xfrm flipV="1">
              <a:off x="1959497" y="22623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직선 연결선 895"/>
            <p:cNvCxnSpPr/>
            <p:nvPr/>
          </p:nvCxnSpPr>
          <p:spPr>
            <a:xfrm flipV="1">
              <a:off x="1562622" y="22623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직선 연결선 896"/>
            <p:cNvCxnSpPr/>
            <p:nvPr/>
          </p:nvCxnSpPr>
          <p:spPr>
            <a:xfrm flipV="1">
              <a:off x="1165572" y="226210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직선 연결선 897"/>
            <p:cNvCxnSpPr/>
            <p:nvPr/>
          </p:nvCxnSpPr>
          <p:spPr>
            <a:xfrm flipV="1">
              <a:off x="768697" y="226210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9" name="그룹 898"/>
            <p:cNvGrpSpPr/>
            <p:nvPr/>
          </p:nvGrpSpPr>
          <p:grpSpPr>
            <a:xfrm>
              <a:off x="1219547" y="1680436"/>
              <a:ext cx="1111237" cy="222"/>
              <a:chOff x="994122" y="3326314"/>
              <a:chExt cx="1166923" cy="222"/>
            </a:xfrm>
          </p:grpSpPr>
          <p:cxnSp>
            <p:nvCxnSpPr>
              <p:cNvPr id="900" name="직선 연결선 899"/>
              <p:cNvCxnSpPr/>
              <p:nvPr/>
            </p:nvCxnSpPr>
            <p:spPr>
              <a:xfrm flipV="1">
                <a:off x="1783045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1" name="직선 연결선 900"/>
              <p:cNvCxnSpPr/>
              <p:nvPr/>
            </p:nvCxnSpPr>
            <p:spPr>
              <a:xfrm flipV="1">
                <a:off x="1391172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2" name="직선 연결선 901"/>
              <p:cNvCxnSpPr/>
              <p:nvPr/>
            </p:nvCxnSpPr>
            <p:spPr>
              <a:xfrm flipV="1">
                <a:off x="994122" y="332631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3" name="그룹 902"/>
            <p:cNvGrpSpPr/>
            <p:nvPr/>
          </p:nvGrpSpPr>
          <p:grpSpPr>
            <a:xfrm>
              <a:off x="975071" y="1972985"/>
              <a:ext cx="1368000" cy="222"/>
              <a:chOff x="994122" y="3618863"/>
              <a:chExt cx="1171925" cy="222"/>
            </a:xfrm>
          </p:grpSpPr>
          <p:cxnSp>
            <p:nvCxnSpPr>
              <p:cNvPr id="904" name="직선 연결선 903"/>
              <p:cNvCxnSpPr/>
              <p:nvPr/>
            </p:nvCxnSpPr>
            <p:spPr>
              <a:xfrm flipV="1">
                <a:off x="1788047" y="361908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5" name="직선 연결선 904"/>
              <p:cNvCxnSpPr/>
              <p:nvPr/>
            </p:nvCxnSpPr>
            <p:spPr>
              <a:xfrm flipV="1">
                <a:off x="1391172" y="361908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6" name="직선 연결선 905"/>
              <p:cNvCxnSpPr/>
              <p:nvPr/>
            </p:nvCxnSpPr>
            <p:spPr>
              <a:xfrm flipV="1">
                <a:off x="994122" y="361886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7" name="그룹 906"/>
            <p:cNvGrpSpPr/>
            <p:nvPr/>
          </p:nvGrpSpPr>
          <p:grpSpPr>
            <a:xfrm>
              <a:off x="1468647" y="1387666"/>
              <a:ext cx="864000" cy="0"/>
              <a:chOff x="1391172" y="3326536"/>
              <a:chExt cx="774875" cy="0"/>
            </a:xfrm>
          </p:grpSpPr>
          <p:cxnSp>
            <p:nvCxnSpPr>
              <p:cNvPr id="908" name="직선 연결선 907"/>
              <p:cNvCxnSpPr/>
              <p:nvPr/>
            </p:nvCxnSpPr>
            <p:spPr>
              <a:xfrm flipV="1">
                <a:off x="1788047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9" name="직선 연결선 908"/>
              <p:cNvCxnSpPr/>
              <p:nvPr/>
            </p:nvCxnSpPr>
            <p:spPr>
              <a:xfrm flipV="1">
                <a:off x="1391172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10" name="직선 연결선 909"/>
            <p:cNvCxnSpPr/>
            <p:nvPr/>
          </p:nvCxnSpPr>
          <p:spPr>
            <a:xfrm flipV="1">
              <a:off x="1718673" y="1095566"/>
              <a:ext cx="612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직선 연결선 910"/>
            <p:cNvCxnSpPr/>
            <p:nvPr/>
          </p:nvCxnSpPr>
          <p:spPr>
            <a:xfrm flipH="1">
              <a:off x="1597650" y="110379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직선 연결선 911"/>
            <p:cNvCxnSpPr/>
            <p:nvPr/>
          </p:nvCxnSpPr>
          <p:spPr>
            <a:xfrm flipH="1">
              <a:off x="1496865" y="124429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직선 연결선 912"/>
            <p:cNvCxnSpPr/>
            <p:nvPr/>
          </p:nvCxnSpPr>
          <p:spPr>
            <a:xfrm flipH="1">
              <a:off x="1358061" y="1398325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직선 연결선 913"/>
            <p:cNvCxnSpPr/>
            <p:nvPr/>
          </p:nvCxnSpPr>
          <p:spPr>
            <a:xfrm flipH="1">
              <a:off x="1257276" y="153882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5" name="직선 연결선 914"/>
            <p:cNvCxnSpPr/>
            <p:nvPr/>
          </p:nvCxnSpPr>
          <p:spPr>
            <a:xfrm flipH="1">
              <a:off x="1120676" y="1700960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6" name="직선 연결선 915"/>
            <p:cNvCxnSpPr/>
            <p:nvPr/>
          </p:nvCxnSpPr>
          <p:spPr>
            <a:xfrm flipH="1">
              <a:off x="1013541" y="1835108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7" name="직선 연결선 916"/>
            <p:cNvCxnSpPr/>
            <p:nvPr/>
          </p:nvCxnSpPr>
          <p:spPr>
            <a:xfrm flipH="1">
              <a:off x="878570" y="1994969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8" name="직선 연결선 917"/>
            <p:cNvCxnSpPr/>
            <p:nvPr/>
          </p:nvCxnSpPr>
          <p:spPr>
            <a:xfrm flipH="1">
              <a:off x="771435" y="2129117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9" name="그룹 918"/>
            <p:cNvGrpSpPr/>
            <p:nvPr/>
          </p:nvGrpSpPr>
          <p:grpSpPr>
            <a:xfrm>
              <a:off x="11133378" y="2141550"/>
              <a:ext cx="1176780" cy="2188"/>
              <a:chOff x="10961928" y="3787428"/>
              <a:chExt cx="1176780" cy="2188"/>
            </a:xfrm>
          </p:grpSpPr>
          <p:cxnSp>
            <p:nvCxnSpPr>
              <p:cNvPr id="920" name="직선 연결선 919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1" name="직선 연결선 920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2" name="직선 연결선 921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23" name="직선 연결선 922"/>
            <p:cNvCxnSpPr/>
            <p:nvPr/>
          </p:nvCxnSpPr>
          <p:spPr>
            <a:xfrm flipH="1">
              <a:off x="12301495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직선 연결선 923"/>
            <p:cNvCxnSpPr/>
            <p:nvPr/>
          </p:nvCxnSpPr>
          <p:spPr>
            <a:xfrm flipH="1">
              <a:off x="12253870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직선 연결선 924"/>
            <p:cNvCxnSpPr/>
            <p:nvPr/>
          </p:nvCxnSpPr>
          <p:spPr>
            <a:xfrm flipH="1">
              <a:off x="12301495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직선 연결선 925"/>
            <p:cNvCxnSpPr/>
            <p:nvPr/>
          </p:nvCxnSpPr>
          <p:spPr>
            <a:xfrm flipH="1">
              <a:off x="12253870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7" name="직선 연결선 926"/>
            <p:cNvCxnSpPr/>
            <p:nvPr/>
          </p:nvCxnSpPr>
          <p:spPr>
            <a:xfrm flipH="1">
              <a:off x="12301487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8" name="직선 연결선 927"/>
            <p:cNvCxnSpPr/>
            <p:nvPr/>
          </p:nvCxnSpPr>
          <p:spPr>
            <a:xfrm flipH="1">
              <a:off x="12253862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9" name="직선 연결선 928"/>
            <p:cNvCxnSpPr/>
            <p:nvPr/>
          </p:nvCxnSpPr>
          <p:spPr>
            <a:xfrm flipH="1">
              <a:off x="12301487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0" name="직선 연결선 929"/>
            <p:cNvCxnSpPr/>
            <p:nvPr/>
          </p:nvCxnSpPr>
          <p:spPr>
            <a:xfrm flipH="1">
              <a:off x="12253862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1" name="직선 연결선 930"/>
            <p:cNvCxnSpPr/>
            <p:nvPr/>
          </p:nvCxnSpPr>
          <p:spPr>
            <a:xfrm flipH="1">
              <a:off x="12301487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직선 연결선 931"/>
            <p:cNvCxnSpPr/>
            <p:nvPr/>
          </p:nvCxnSpPr>
          <p:spPr>
            <a:xfrm flipH="1">
              <a:off x="12253862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직선 연결선 932"/>
            <p:cNvCxnSpPr/>
            <p:nvPr/>
          </p:nvCxnSpPr>
          <p:spPr>
            <a:xfrm flipH="1">
              <a:off x="12301487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직선 연결선 933"/>
            <p:cNvCxnSpPr/>
            <p:nvPr/>
          </p:nvCxnSpPr>
          <p:spPr>
            <a:xfrm flipH="1">
              <a:off x="12253862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직선 연결선 934"/>
            <p:cNvCxnSpPr/>
            <p:nvPr/>
          </p:nvCxnSpPr>
          <p:spPr>
            <a:xfrm flipH="1">
              <a:off x="12301479" y="217965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직선 연결선 935"/>
            <p:cNvCxnSpPr/>
            <p:nvPr/>
          </p:nvCxnSpPr>
          <p:spPr>
            <a:xfrm flipH="1">
              <a:off x="12253854" y="217965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직선 연결선 936"/>
            <p:cNvCxnSpPr/>
            <p:nvPr/>
          </p:nvCxnSpPr>
          <p:spPr>
            <a:xfrm flipH="1">
              <a:off x="12301479" y="234395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직선 연결선 937"/>
            <p:cNvCxnSpPr/>
            <p:nvPr/>
          </p:nvCxnSpPr>
          <p:spPr>
            <a:xfrm flipH="1">
              <a:off x="12253854" y="234395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9" name="직선 연결선 938"/>
            <p:cNvCxnSpPr/>
            <p:nvPr/>
          </p:nvCxnSpPr>
          <p:spPr>
            <a:xfrm flipH="1">
              <a:off x="2397709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0" name="직선 연결선 939"/>
            <p:cNvCxnSpPr/>
            <p:nvPr/>
          </p:nvCxnSpPr>
          <p:spPr>
            <a:xfrm flipH="1">
              <a:off x="2350084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직선 연결선 940"/>
            <p:cNvCxnSpPr/>
            <p:nvPr/>
          </p:nvCxnSpPr>
          <p:spPr>
            <a:xfrm flipH="1">
              <a:off x="2388185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2" name="직선 연결선 941"/>
            <p:cNvCxnSpPr/>
            <p:nvPr/>
          </p:nvCxnSpPr>
          <p:spPr>
            <a:xfrm flipH="1">
              <a:off x="2340560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직선 연결선 942"/>
            <p:cNvCxnSpPr/>
            <p:nvPr/>
          </p:nvCxnSpPr>
          <p:spPr>
            <a:xfrm flipH="1">
              <a:off x="2383420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직선 연결선 943"/>
            <p:cNvCxnSpPr/>
            <p:nvPr/>
          </p:nvCxnSpPr>
          <p:spPr>
            <a:xfrm flipH="1">
              <a:off x="2335795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직선 연결선 944"/>
            <p:cNvCxnSpPr/>
            <p:nvPr/>
          </p:nvCxnSpPr>
          <p:spPr>
            <a:xfrm flipH="1">
              <a:off x="2380828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직선 연결선 945"/>
            <p:cNvCxnSpPr/>
            <p:nvPr/>
          </p:nvCxnSpPr>
          <p:spPr>
            <a:xfrm flipH="1">
              <a:off x="2333203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직선 연결선 946"/>
            <p:cNvCxnSpPr/>
            <p:nvPr/>
          </p:nvCxnSpPr>
          <p:spPr>
            <a:xfrm flipH="1">
              <a:off x="2385585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직선 연결선 947"/>
            <p:cNvCxnSpPr/>
            <p:nvPr/>
          </p:nvCxnSpPr>
          <p:spPr>
            <a:xfrm flipH="1">
              <a:off x="2337960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직선 연결선 948"/>
            <p:cNvCxnSpPr/>
            <p:nvPr/>
          </p:nvCxnSpPr>
          <p:spPr>
            <a:xfrm flipH="1">
              <a:off x="650462" y="2287492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직선 연결선 949"/>
            <p:cNvCxnSpPr/>
            <p:nvPr/>
          </p:nvCxnSpPr>
          <p:spPr>
            <a:xfrm flipH="1">
              <a:off x="536977" y="2408940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1" name="직선 연결선 950"/>
            <p:cNvCxnSpPr/>
            <p:nvPr/>
          </p:nvCxnSpPr>
          <p:spPr>
            <a:xfrm flipH="1">
              <a:off x="3953459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직선 연결선 951"/>
            <p:cNvCxnSpPr/>
            <p:nvPr/>
          </p:nvCxnSpPr>
          <p:spPr>
            <a:xfrm flipH="1">
              <a:off x="3905834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3" name="직선 연결선 952"/>
            <p:cNvCxnSpPr/>
            <p:nvPr/>
          </p:nvCxnSpPr>
          <p:spPr>
            <a:xfrm flipH="1">
              <a:off x="3943935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4" name="직선 연결선 953"/>
            <p:cNvCxnSpPr/>
            <p:nvPr/>
          </p:nvCxnSpPr>
          <p:spPr>
            <a:xfrm flipH="1">
              <a:off x="3896310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5" name="직선 연결선 954"/>
            <p:cNvCxnSpPr/>
            <p:nvPr/>
          </p:nvCxnSpPr>
          <p:spPr>
            <a:xfrm flipH="1">
              <a:off x="3939170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직선 연결선 955"/>
            <p:cNvCxnSpPr/>
            <p:nvPr/>
          </p:nvCxnSpPr>
          <p:spPr>
            <a:xfrm flipH="1">
              <a:off x="3891545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직선 연결선 956"/>
            <p:cNvCxnSpPr/>
            <p:nvPr/>
          </p:nvCxnSpPr>
          <p:spPr>
            <a:xfrm flipH="1">
              <a:off x="3936578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직선 연결선 957"/>
            <p:cNvCxnSpPr/>
            <p:nvPr/>
          </p:nvCxnSpPr>
          <p:spPr>
            <a:xfrm flipH="1">
              <a:off x="3888953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직선 연결선 958"/>
            <p:cNvCxnSpPr/>
            <p:nvPr/>
          </p:nvCxnSpPr>
          <p:spPr>
            <a:xfrm flipH="1">
              <a:off x="3941335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직선 연결선 959"/>
            <p:cNvCxnSpPr/>
            <p:nvPr/>
          </p:nvCxnSpPr>
          <p:spPr>
            <a:xfrm flipH="1">
              <a:off x="3893710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61" name="그룹 960"/>
            <p:cNvGrpSpPr/>
            <p:nvPr/>
          </p:nvGrpSpPr>
          <p:grpSpPr>
            <a:xfrm>
              <a:off x="3943955" y="1069511"/>
              <a:ext cx="1440000" cy="2188"/>
              <a:chOff x="3639155" y="2709039"/>
              <a:chExt cx="1567480" cy="2188"/>
            </a:xfrm>
          </p:grpSpPr>
          <p:cxnSp>
            <p:nvCxnSpPr>
              <p:cNvPr id="962" name="직선 연결선 96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3" name="직선 연결선 96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4" name="직선 연결선 96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5" name="직선 연결선 96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6" name="그룹 965"/>
            <p:cNvGrpSpPr/>
            <p:nvPr/>
          </p:nvGrpSpPr>
          <p:grpSpPr>
            <a:xfrm>
              <a:off x="3952419" y="1344824"/>
              <a:ext cx="1440000" cy="2188"/>
              <a:chOff x="3639155" y="2709039"/>
              <a:chExt cx="1567480" cy="2188"/>
            </a:xfrm>
          </p:grpSpPr>
          <p:cxnSp>
            <p:nvCxnSpPr>
              <p:cNvPr id="967" name="직선 연결선 96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8" name="직선 연결선 96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9" name="직선 연결선 96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0" name="직선 연결선 96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71" name="그룹 970"/>
            <p:cNvGrpSpPr/>
            <p:nvPr/>
          </p:nvGrpSpPr>
          <p:grpSpPr>
            <a:xfrm>
              <a:off x="3938602" y="1637227"/>
              <a:ext cx="1440000" cy="2188"/>
              <a:chOff x="3639155" y="2709039"/>
              <a:chExt cx="1567480" cy="2188"/>
            </a:xfrm>
          </p:grpSpPr>
          <p:cxnSp>
            <p:nvCxnSpPr>
              <p:cNvPr id="972" name="직선 연결선 97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3" name="직선 연결선 97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4" name="직선 연결선 97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5" name="직선 연결선 97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76" name="그룹 975"/>
            <p:cNvGrpSpPr/>
            <p:nvPr/>
          </p:nvGrpSpPr>
          <p:grpSpPr>
            <a:xfrm>
              <a:off x="3905834" y="1942231"/>
              <a:ext cx="1440000" cy="2188"/>
              <a:chOff x="3639155" y="2709039"/>
              <a:chExt cx="1567480" cy="2188"/>
            </a:xfrm>
          </p:grpSpPr>
          <p:cxnSp>
            <p:nvCxnSpPr>
              <p:cNvPr id="977" name="직선 연결선 97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8" name="직선 연결선 97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9" name="직선 연결선 97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0" name="직선 연결선 97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1" name="그룹 980"/>
            <p:cNvGrpSpPr/>
            <p:nvPr/>
          </p:nvGrpSpPr>
          <p:grpSpPr>
            <a:xfrm>
              <a:off x="3930537" y="2240885"/>
              <a:ext cx="1440000" cy="2188"/>
              <a:chOff x="3639155" y="2709039"/>
              <a:chExt cx="1567480" cy="2188"/>
            </a:xfrm>
          </p:grpSpPr>
          <p:cxnSp>
            <p:nvCxnSpPr>
              <p:cNvPr id="982" name="직선 연결선 98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3" name="직선 연결선 98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4" name="직선 연결선 98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5" name="직선 연결선 98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6" name="그룹 985"/>
            <p:cNvGrpSpPr/>
            <p:nvPr/>
          </p:nvGrpSpPr>
          <p:grpSpPr>
            <a:xfrm>
              <a:off x="2394126" y="1075778"/>
              <a:ext cx="1512000" cy="0"/>
              <a:chOff x="3639155" y="2709039"/>
              <a:chExt cx="1567480" cy="2188"/>
            </a:xfrm>
          </p:grpSpPr>
          <p:cxnSp>
            <p:nvCxnSpPr>
              <p:cNvPr id="987" name="직선 연결선 98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8" name="직선 연결선 98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9" name="직선 연결선 98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0" name="직선 연결선 98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1" name="그룹 990"/>
            <p:cNvGrpSpPr/>
            <p:nvPr/>
          </p:nvGrpSpPr>
          <p:grpSpPr>
            <a:xfrm>
              <a:off x="2393834" y="1372501"/>
              <a:ext cx="1512000" cy="0"/>
              <a:chOff x="3639155" y="2709039"/>
              <a:chExt cx="1567480" cy="2188"/>
            </a:xfrm>
          </p:grpSpPr>
          <p:cxnSp>
            <p:nvCxnSpPr>
              <p:cNvPr id="992" name="직선 연결선 99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3" name="직선 연결선 99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4" name="직선 연결선 99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5" name="직선 연결선 99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6" name="그룹 995"/>
            <p:cNvGrpSpPr/>
            <p:nvPr/>
          </p:nvGrpSpPr>
          <p:grpSpPr>
            <a:xfrm>
              <a:off x="2402814" y="1680436"/>
              <a:ext cx="1512000" cy="0"/>
              <a:chOff x="3639155" y="2709039"/>
              <a:chExt cx="1567480" cy="2188"/>
            </a:xfrm>
          </p:grpSpPr>
          <p:cxnSp>
            <p:nvCxnSpPr>
              <p:cNvPr id="997" name="직선 연결선 99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8" name="직선 연결선 99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9" name="직선 연결선 99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0" name="직선 연결선 99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01" name="그룹 1000"/>
            <p:cNvGrpSpPr/>
            <p:nvPr/>
          </p:nvGrpSpPr>
          <p:grpSpPr>
            <a:xfrm>
              <a:off x="2384310" y="1959310"/>
              <a:ext cx="1512000" cy="0"/>
              <a:chOff x="3639155" y="2709039"/>
              <a:chExt cx="1567480" cy="2188"/>
            </a:xfrm>
          </p:grpSpPr>
          <p:cxnSp>
            <p:nvCxnSpPr>
              <p:cNvPr id="1002" name="직선 연결선 100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3" name="직선 연결선 100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4" name="직선 연결선 100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5" name="직선 연결선 100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06" name="그룹 1005"/>
            <p:cNvGrpSpPr/>
            <p:nvPr/>
          </p:nvGrpSpPr>
          <p:grpSpPr>
            <a:xfrm>
              <a:off x="2388306" y="2250859"/>
              <a:ext cx="1512000" cy="0"/>
              <a:chOff x="3639155" y="2709039"/>
              <a:chExt cx="1567480" cy="2188"/>
            </a:xfrm>
          </p:grpSpPr>
          <p:cxnSp>
            <p:nvCxnSpPr>
              <p:cNvPr id="1007" name="직선 연결선 100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8" name="직선 연결선 100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9" name="직선 연결선 100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0" name="직선 연결선 100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1" name="그룹 1010"/>
            <p:cNvGrpSpPr/>
            <p:nvPr/>
          </p:nvGrpSpPr>
          <p:grpSpPr>
            <a:xfrm>
              <a:off x="556106" y="2543837"/>
              <a:ext cx="4814431" cy="4351"/>
              <a:chOff x="403706" y="2406677"/>
              <a:chExt cx="4814431" cy="4351"/>
            </a:xfrm>
          </p:grpSpPr>
          <p:grpSp>
            <p:nvGrpSpPr>
              <p:cNvPr id="1012" name="그룹 1011"/>
              <p:cNvGrpSpPr/>
              <p:nvPr/>
            </p:nvGrpSpPr>
            <p:grpSpPr>
              <a:xfrm>
                <a:off x="403706" y="2407581"/>
                <a:ext cx="1800000" cy="0"/>
                <a:chOff x="403706" y="4180459"/>
                <a:chExt cx="1944991" cy="1974"/>
              </a:xfrm>
            </p:grpSpPr>
            <p:cxnSp>
              <p:nvCxnSpPr>
                <p:cNvPr id="1023" name="직선 연결선 1022"/>
                <p:cNvCxnSpPr/>
                <p:nvPr/>
              </p:nvCxnSpPr>
              <p:spPr>
                <a:xfrm flipV="1">
                  <a:off x="1186611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4" name="직선 연결선 1023"/>
                <p:cNvCxnSpPr/>
                <p:nvPr/>
              </p:nvCxnSpPr>
              <p:spPr>
                <a:xfrm flipV="1">
                  <a:off x="403706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5" name="직선 연결선 1024"/>
                <p:cNvCxnSpPr/>
                <p:nvPr/>
              </p:nvCxnSpPr>
              <p:spPr>
                <a:xfrm flipV="1">
                  <a:off x="793356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6" name="직선 연결선 1025"/>
                <p:cNvCxnSpPr/>
                <p:nvPr/>
              </p:nvCxnSpPr>
              <p:spPr>
                <a:xfrm flipV="1">
                  <a:off x="1970697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7" name="직선 연결선 1026"/>
                <p:cNvCxnSpPr/>
                <p:nvPr/>
              </p:nvCxnSpPr>
              <p:spPr>
                <a:xfrm flipV="1">
                  <a:off x="1580617" y="4182433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3" name="그룹 1012"/>
              <p:cNvGrpSpPr/>
              <p:nvPr/>
            </p:nvGrpSpPr>
            <p:grpSpPr>
              <a:xfrm>
                <a:off x="3778137" y="2408840"/>
                <a:ext cx="1440000" cy="2188"/>
                <a:chOff x="3639155" y="2709039"/>
                <a:chExt cx="1567480" cy="2188"/>
              </a:xfrm>
            </p:grpSpPr>
            <p:cxnSp>
              <p:nvCxnSpPr>
                <p:cNvPr id="1019" name="직선 연결선 1018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0" name="직선 연결선 1019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1" name="직선 연결선 1020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2" name="직선 연결선 1021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4" name="그룹 1013"/>
              <p:cNvGrpSpPr/>
              <p:nvPr/>
            </p:nvGrpSpPr>
            <p:grpSpPr>
              <a:xfrm>
                <a:off x="2228428" y="2406677"/>
                <a:ext cx="1512000" cy="0"/>
                <a:chOff x="3639155" y="2709039"/>
                <a:chExt cx="1567480" cy="2188"/>
              </a:xfrm>
            </p:grpSpPr>
            <p:cxnSp>
              <p:nvCxnSpPr>
                <p:cNvPr id="1015" name="직선 연결선 1014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6" name="직선 연결선 1015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7" name="직선 연결선 1016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8" name="직선 연결선 1017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028" name="직선 연결선 1027"/>
            <p:cNvCxnSpPr/>
            <p:nvPr/>
          </p:nvCxnSpPr>
          <p:spPr>
            <a:xfrm flipV="1">
              <a:off x="8455899" y="2519944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직선 연결선 1028"/>
            <p:cNvCxnSpPr/>
            <p:nvPr/>
          </p:nvCxnSpPr>
          <p:spPr>
            <a:xfrm flipV="1">
              <a:off x="7585229" y="252388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직선 연결선 1029"/>
            <p:cNvCxnSpPr/>
            <p:nvPr/>
          </p:nvCxnSpPr>
          <p:spPr>
            <a:xfrm flipV="1">
              <a:off x="8018705" y="252291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31" name="그룹 1030"/>
            <p:cNvGrpSpPr/>
            <p:nvPr/>
          </p:nvGrpSpPr>
          <p:grpSpPr>
            <a:xfrm>
              <a:off x="8929669" y="2522911"/>
              <a:ext cx="2201254" cy="2358"/>
              <a:chOff x="8961179" y="2704044"/>
              <a:chExt cx="1974499" cy="82"/>
            </a:xfrm>
          </p:grpSpPr>
          <p:cxnSp>
            <p:nvCxnSpPr>
              <p:cNvPr id="1032" name="직선 연결선 1031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3" name="직선 연결선 1032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4" name="직선 연결선 1033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5" name="직선 연결선 1034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6" name="직선 연결선 1035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7" name="그룹 1036"/>
            <p:cNvGrpSpPr/>
            <p:nvPr/>
          </p:nvGrpSpPr>
          <p:grpSpPr>
            <a:xfrm>
              <a:off x="11147652" y="2522266"/>
              <a:ext cx="1176780" cy="2188"/>
              <a:chOff x="10961928" y="3787428"/>
              <a:chExt cx="1176780" cy="2188"/>
            </a:xfrm>
          </p:grpSpPr>
          <p:cxnSp>
            <p:nvCxnSpPr>
              <p:cNvPr id="1038" name="직선 연결선 1037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9" name="직선 연결선 1038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0" name="직선 연결선 1039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41" name="직선 연결선 1040"/>
            <p:cNvCxnSpPr/>
            <p:nvPr/>
          </p:nvCxnSpPr>
          <p:spPr>
            <a:xfrm flipH="1">
              <a:off x="8918256" y="256350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직선 연결선 1041"/>
            <p:cNvCxnSpPr/>
            <p:nvPr/>
          </p:nvCxnSpPr>
          <p:spPr>
            <a:xfrm flipH="1">
              <a:off x="8870631" y="256350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직선 연결선 1042"/>
            <p:cNvCxnSpPr/>
            <p:nvPr/>
          </p:nvCxnSpPr>
          <p:spPr>
            <a:xfrm flipH="1">
              <a:off x="8918256" y="272780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직선 연결선 1043"/>
            <p:cNvCxnSpPr/>
            <p:nvPr/>
          </p:nvCxnSpPr>
          <p:spPr>
            <a:xfrm flipH="1">
              <a:off x="8870631" y="272780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직선 연결선 1044"/>
            <p:cNvCxnSpPr/>
            <p:nvPr/>
          </p:nvCxnSpPr>
          <p:spPr>
            <a:xfrm flipH="1">
              <a:off x="8918248" y="291117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직선 연결선 1045"/>
            <p:cNvCxnSpPr/>
            <p:nvPr/>
          </p:nvCxnSpPr>
          <p:spPr>
            <a:xfrm flipH="1">
              <a:off x="8870623" y="291117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직선 연결선 1046"/>
            <p:cNvCxnSpPr/>
            <p:nvPr/>
          </p:nvCxnSpPr>
          <p:spPr>
            <a:xfrm flipH="1">
              <a:off x="8918248" y="307547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직선 연결선 1047"/>
            <p:cNvCxnSpPr/>
            <p:nvPr/>
          </p:nvCxnSpPr>
          <p:spPr>
            <a:xfrm flipH="1">
              <a:off x="8870623" y="307547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9" name="직선 연결선 1048"/>
            <p:cNvCxnSpPr/>
            <p:nvPr/>
          </p:nvCxnSpPr>
          <p:spPr>
            <a:xfrm flipH="1">
              <a:off x="11164266" y="2543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0" name="직선 연결선 1049"/>
            <p:cNvCxnSpPr/>
            <p:nvPr/>
          </p:nvCxnSpPr>
          <p:spPr>
            <a:xfrm flipH="1">
              <a:off x="11116641" y="2543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1" name="직선 연결선 1050"/>
            <p:cNvCxnSpPr/>
            <p:nvPr/>
          </p:nvCxnSpPr>
          <p:spPr>
            <a:xfrm flipH="1">
              <a:off x="11164266" y="2708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2" name="직선 연결선 1051"/>
            <p:cNvCxnSpPr/>
            <p:nvPr/>
          </p:nvCxnSpPr>
          <p:spPr>
            <a:xfrm flipH="1">
              <a:off x="11116641" y="2708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직선 연결선 1052"/>
            <p:cNvCxnSpPr/>
            <p:nvPr/>
          </p:nvCxnSpPr>
          <p:spPr>
            <a:xfrm flipH="1">
              <a:off x="12301479" y="254541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직선 연결선 1053"/>
            <p:cNvCxnSpPr/>
            <p:nvPr/>
          </p:nvCxnSpPr>
          <p:spPr>
            <a:xfrm flipH="1">
              <a:off x="12253854" y="254541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직선 연결선 1054"/>
            <p:cNvCxnSpPr/>
            <p:nvPr/>
          </p:nvCxnSpPr>
          <p:spPr>
            <a:xfrm flipH="1">
              <a:off x="12301479" y="270971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직선 연결선 1055"/>
            <p:cNvCxnSpPr/>
            <p:nvPr/>
          </p:nvCxnSpPr>
          <p:spPr>
            <a:xfrm flipH="1">
              <a:off x="12253854" y="270971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7" name="그룹 1056"/>
            <p:cNvGrpSpPr/>
            <p:nvPr/>
          </p:nvGrpSpPr>
          <p:grpSpPr>
            <a:xfrm>
              <a:off x="8929669" y="2888671"/>
              <a:ext cx="2201254" cy="2358"/>
              <a:chOff x="8961179" y="2704044"/>
              <a:chExt cx="1974499" cy="82"/>
            </a:xfrm>
          </p:grpSpPr>
          <p:cxnSp>
            <p:nvCxnSpPr>
              <p:cNvPr id="1058" name="직선 연결선 1057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9" name="직선 연결선 1058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0" name="직선 연결선 1059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1" name="직선 연결선 1060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2" name="직선 연결선 1061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63" name="그룹 1062"/>
            <p:cNvGrpSpPr/>
            <p:nvPr/>
          </p:nvGrpSpPr>
          <p:grpSpPr>
            <a:xfrm>
              <a:off x="11147652" y="2888026"/>
              <a:ext cx="1176780" cy="2188"/>
              <a:chOff x="10961928" y="3787428"/>
              <a:chExt cx="1176780" cy="2188"/>
            </a:xfrm>
          </p:grpSpPr>
          <p:cxnSp>
            <p:nvCxnSpPr>
              <p:cNvPr id="1064" name="직선 연결선 1063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5" name="직선 연결선 1064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6" name="직선 연결선 1065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67" name="직선 연결선 1066"/>
            <p:cNvCxnSpPr/>
            <p:nvPr/>
          </p:nvCxnSpPr>
          <p:spPr>
            <a:xfrm flipH="1">
              <a:off x="11171886" y="2924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직선 연결선 1067"/>
            <p:cNvCxnSpPr/>
            <p:nvPr/>
          </p:nvCxnSpPr>
          <p:spPr>
            <a:xfrm flipH="1">
              <a:off x="11124261" y="2924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직선 연결선 1068"/>
            <p:cNvCxnSpPr/>
            <p:nvPr/>
          </p:nvCxnSpPr>
          <p:spPr>
            <a:xfrm flipH="1">
              <a:off x="11171886" y="3089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0" name="직선 연결선 1069"/>
            <p:cNvCxnSpPr/>
            <p:nvPr/>
          </p:nvCxnSpPr>
          <p:spPr>
            <a:xfrm flipH="1">
              <a:off x="11124261" y="3089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1" name="그룹 1070"/>
            <p:cNvGrpSpPr/>
            <p:nvPr/>
          </p:nvGrpSpPr>
          <p:grpSpPr>
            <a:xfrm>
              <a:off x="8937289" y="3248367"/>
              <a:ext cx="2201254" cy="2358"/>
              <a:chOff x="8961179" y="2704044"/>
              <a:chExt cx="1974499" cy="82"/>
            </a:xfrm>
          </p:grpSpPr>
          <p:cxnSp>
            <p:nvCxnSpPr>
              <p:cNvPr id="1072" name="직선 연결선 1071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3" name="직선 연결선 1072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4" name="직선 연결선 1073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5" name="직선 연결선 1074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6" name="직선 연결선 1075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7" name="그룹 1076"/>
            <p:cNvGrpSpPr/>
            <p:nvPr/>
          </p:nvGrpSpPr>
          <p:grpSpPr>
            <a:xfrm>
              <a:off x="11155272" y="3247722"/>
              <a:ext cx="1176780" cy="2188"/>
              <a:chOff x="10961928" y="3787428"/>
              <a:chExt cx="1176780" cy="2188"/>
            </a:xfrm>
          </p:grpSpPr>
          <p:cxnSp>
            <p:nvCxnSpPr>
              <p:cNvPr id="1078" name="직선 연결선 1077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9" name="직선 연결선 1078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0" name="직선 연결선 1079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81" name="직선 연결선 1080"/>
            <p:cNvCxnSpPr/>
            <p:nvPr/>
          </p:nvCxnSpPr>
          <p:spPr>
            <a:xfrm flipH="1">
              <a:off x="12306183" y="2918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2" name="직선 연결선 1081"/>
            <p:cNvCxnSpPr/>
            <p:nvPr/>
          </p:nvCxnSpPr>
          <p:spPr>
            <a:xfrm flipH="1">
              <a:off x="12258558" y="2918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직선 연결선 1082"/>
            <p:cNvCxnSpPr/>
            <p:nvPr/>
          </p:nvCxnSpPr>
          <p:spPr>
            <a:xfrm flipH="1">
              <a:off x="12306183" y="3083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4" name="직선 연결선 1083"/>
            <p:cNvCxnSpPr/>
            <p:nvPr/>
          </p:nvCxnSpPr>
          <p:spPr>
            <a:xfrm flipH="1">
              <a:off x="12258558" y="3083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85" name="그룹 1084"/>
            <p:cNvGrpSpPr/>
            <p:nvPr/>
          </p:nvGrpSpPr>
          <p:grpSpPr>
            <a:xfrm>
              <a:off x="1994193" y="936759"/>
              <a:ext cx="3477662" cy="0"/>
              <a:chOff x="5248744" y="2711227"/>
              <a:chExt cx="3477662" cy="4763"/>
            </a:xfrm>
          </p:grpSpPr>
          <p:cxnSp>
            <p:nvCxnSpPr>
              <p:cNvPr id="1086" name="직선 연결선 1085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7" name="직선 연결선 1086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8" name="직선 연결선 1087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9" name="직선 연결선 1088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0" name="직선 연결선 1089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1" name="직선 연결선 1090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2" name="직선 연결선 1091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3" name="직선 연결선 1092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4" name="그룹 1093"/>
            <p:cNvGrpSpPr/>
            <p:nvPr/>
          </p:nvGrpSpPr>
          <p:grpSpPr>
            <a:xfrm>
              <a:off x="5511964" y="936869"/>
              <a:ext cx="3477662" cy="0"/>
              <a:chOff x="5248744" y="2711227"/>
              <a:chExt cx="3477662" cy="4763"/>
            </a:xfrm>
          </p:grpSpPr>
          <p:cxnSp>
            <p:nvCxnSpPr>
              <p:cNvPr id="1095" name="직선 연결선 1094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6" name="직선 연결선 1095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7" name="직선 연결선 1096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직선 연결선 1097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직선 연결선 1098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0" name="직선 연결선 1099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직선 연결선 1100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2" name="직선 연결선 1101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03" name="직선 연결선 1102"/>
            <p:cNvCxnSpPr/>
            <p:nvPr/>
          </p:nvCxnSpPr>
          <p:spPr>
            <a:xfrm flipV="1">
              <a:off x="9889810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직선 연결선 1103"/>
            <p:cNvCxnSpPr/>
            <p:nvPr/>
          </p:nvCxnSpPr>
          <p:spPr>
            <a:xfrm flipV="1">
              <a:off x="9014377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직선 연결선 1104"/>
            <p:cNvCxnSpPr/>
            <p:nvPr/>
          </p:nvCxnSpPr>
          <p:spPr>
            <a:xfrm flipV="1">
              <a:off x="9447853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직선 연결선 1105"/>
            <p:cNvCxnSpPr/>
            <p:nvPr/>
          </p:nvCxnSpPr>
          <p:spPr>
            <a:xfrm flipV="1">
              <a:off x="10330341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직선 연결선 1106"/>
            <p:cNvCxnSpPr/>
            <p:nvPr/>
          </p:nvCxnSpPr>
          <p:spPr>
            <a:xfrm flipH="1">
              <a:off x="6716181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직선 연결선 1107"/>
            <p:cNvCxnSpPr/>
            <p:nvPr/>
          </p:nvCxnSpPr>
          <p:spPr>
            <a:xfrm flipH="1">
              <a:off x="6668556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직선 연결선 1108"/>
            <p:cNvCxnSpPr/>
            <p:nvPr/>
          </p:nvCxnSpPr>
          <p:spPr>
            <a:xfrm flipH="1">
              <a:off x="6716181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0" name="직선 연결선 1109"/>
            <p:cNvCxnSpPr/>
            <p:nvPr/>
          </p:nvCxnSpPr>
          <p:spPr>
            <a:xfrm flipH="1">
              <a:off x="6668556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직선 연결선 1110"/>
            <p:cNvCxnSpPr/>
            <p:nvPr/>
          </p:nvCxnSpPr>
          <p:spPr>
            <a:xfrm flipH="1">
              <a:off x="6716173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2" name="직선 연결선 1111"/>
            <p:cNvCxnSpPr/>
            <p:nvPr/>
          </p:nvCxnSpPr>
          <p:spPr>
            <a:xfrm flipH="1">
              <a:off x="6668548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직선 연결선 1112"/>
            <p:cNvCxnSpPr/>
            <p:nvPr/>
          </p:nvCxnSpPr>
          <p:spPr>
            <a:xfrm flipH="1">
              <a:off x="6716173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4" name="직선 연결선 1113"/>
            <p:cNvCxnSpPr/>
            <p:nvPr/>
          </p:nvCxnSpPr>
          <p:spPr>
            <a:xfrm flipH="1">
              <a:off x="6668548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직선 연결선 1114"/>
            <p:cNvCxnSpPr/>
            <p:nvPr/>
          </p:nvCxnSpPr>
          <p:spPr>
            <a:xfrm flipH="1">
              <a:off x="6716173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직선 연결선 1115"/>
            <p:cNvCxnSpPr/>
            <p:nvPr/>
          </p:nvCxnSpPr>
          <p:spPr>
            <a:xfrm flipH="1">
              <a:off x="6668548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7" name="직선 연결선 1116"/>
            <p:cNvCxnSpPr/>
            <p:nvPr/>
          </p:nvCxnSpPr>
          <p:spPr>
            <a:xfrm flipH="1">
              <a:off x="6716173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8" name="직선 연결선 1117"/>
            <p:cNvCxnSpPr/>
            <p:nvPr/>
          </p:nvCxnSpPr>
          <p:spPr>
            <a:xfrm flipH="1">
              <a:off x="6668548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9" name="그룹 1118"/>
            <p:cNvGrpSpPr/>
            <p:nvPr/>
          </p:nvGrpSpPr>
          <p:grpSpPr>
            <a:xfrm>
              <a:off x="558365" y="2589874"/>
              <a:ext cx="4814431" cy="4351"/>
              <a:chOff x="403706" y="2406677"/>
              <a:chExt cx="4814431" cy="4351"/>
            </a:xfrm>
          </p:grpSpPr>
          <p:grpSp>
            <p:nvGrpSpPr>
              <p:cNvPr id="1120" name="그룹 1119"/>
              <p:cNvGrpSpPr/>
              <p:nvPr/>
            </p:nvGrpSpPr>
            <p:grpSpPr>
              <a:xfrm>
                <a:off x="403706" y="2407581"/>
                <a:ext cx="1800000" cy="0"/>
                <a:chOff x="403706" y="4180459"/>
                <a:chExt cx="1944991" cy="1974"/>
              </a:xfrm>
            </p:grpSpPr>
            <p:cxnSp>
              <p:nvCxnSpPr>
                <p:cNvPr id="1131" name="직선 연결선 1130"/>
                <p:cNvCxnSpPr/>
                <p:nvPr/>
              </p:nvCxnSpPr>
              <p:spPr>
                <a:xfrm flipV="1">
                  <a:off x="1186611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2" name="직선 연결선 1131"/>
                <p:cNvCxnSpPr/>
                <p:nvPr/>
              </p:nvCxnSpPr>
              <p:spPr>
                <a:xfrm flipV="1">
                  <a:off x="403706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3" name="직선 연결선 1132"/>
                <p:cNvCxnSpPr/>
                <p:nvPr/>
              </p:nvCxnSpPr>
              <p:spPr>
                <a:xfrm flipV="1">
                  <a:off x="793356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4" name="직선 연결선 1133"/>
                <p:cNvCxnSpPr/>
                <p:nvPr/>
              </p:nvCxnSpPr>
              <p:spPr>
                <a:xfrm flipV="1">
                  <a:off x="1970697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5" name="직선 연결선 1134"/>
                <p:cNvCxnSpPr/>
                <p:nvPr/>
              </p:nvCxnSpPr>
              <p:spPr>
                <a:xfrm flipV="1">
                  <a:off x="1580617" y="4182433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1" name="그룹 1120"/>
              <p:cNvGrpSpPr/>
              <p:nvPr/>
            </p:nvGrpSpPr>
            <p:grpSpPr>
              <a:xfrm>
                <a:off x="3778137" y="2408840"/>
                <a:ext cx="1440000" cy="2188"/>
                <a:chOff x="3639155" y="2709039"/>
                <a:chExt cx="1567480" cy="2188"/>
              </a:xfrm>
            </p:grpSpPr>
            <p:cxnSp>
              <p:nvCxnSpPr>
                <p:cNvPr id="1127" name="직선 연결선 1126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8" name="직선 연결선 1127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9" name="직선 연결선 1128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0" name="직선 연결선 1129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2" name="그룹 1121"/>
              <p:cNvGrpSpPr/>
              <p:nvPr/>
            </p:nvGrpSpPr>
            <p:grpSpPr>
              <a:xfrm>
                <a:off x="2228428" y="2406677"/>
                <a:ext cx="1512000" cy="0"/>
                <a:chOff x="3639155" y="2709039"/>
                <a:chExt cx="1567480" cy="2188"/>
              </a:xfrm>
            </p:grpSpPr>
            <p:cxnSp>
              <p:nvCxnSpPr>
                <p:cNvPr id="1123" name="직선 연결선 1122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4" name="직선 연결선 1123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5" name="직선 연결선 1124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6" name="직선 연결선 1125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136" name="직선 연결선 1135"/>
            <p:cNvCxnSpPr/>
            <p:nvPr/>
          </p:nvCxnSpPr>
          <p:spPr>
            <a:xfrm flipH="1">
              <a:off x="628568" y="2251900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직선 연결선 1136"/>
            <p:cNvCxnSpPr/>
            <p:nvPr/>
          </p:nvCxnSpPr>
          <p:spPr>
            <a:xfrm flipH="1">
              <a:off x="515083" y="2373348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직선 연결선 1137"/>
            <p:cNvCxnSpPr/>
            <p:nvPr/>
          </p:nvCxnSpPr>
          <p:spPr>
            <a:xfrm flipH="1">
              <a:off x="838576" y="198652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직선 연결선 1138"/>
            <p:cNvCxnSpPr/>
            <p:nvPr/>
          </p:nvCxnSpPr>
          <p:spPr>
            <a:xfrm flipH="1">
              <a:off x="731441" y="212067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직선 연결선 1139"/>
            <p:cNvCxnSpPr/>
            <p:nvPr/>
          </p:nvCxnSpPr>
          <p:spPr>
            <a:xfrm flipH="1">
              <a:off x="1074011" y="1700105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1" name="직선 연결선 1140"/>
            <p:cNvCxnSpPr/>
            <p:nvPr/>
          </p:nvCxnSpPr>
          <p:spPr>
            <a:xfrm flipH="1">
              <a:off x="966876" y="183425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2" name="직선 연결선 1141"/>
            <p:cNvCxnSpPr/>
            <p:nvPr/>
          </p:nvCxnSpPr>
          <p:spPr>
            <a:xfrm flipH="1">
              <a:off x="1306779" y="1404057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3" name="직선 연결선 1142"/>
            <p:cNvCxnSpPr/>
            <p:nvPr/>
          </p:nvCxnSpPr>
          <p:spPr>
            <a:xfrm flipH="1">
              <a:off x="1205994" y="1544555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4" name="직선 연결선 1143"/>
            <p:cNvCxnSpPr/>
            <p:nvPr/>
          </p:nvCxnSpPr>
          <p:spPr>
            <a:xfrm flipH="1">
              <a:off x="1544827" y="110890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5" name="직선 연결선 1144"/>
            <p:cNvCxnSpPr/>
            <p:nvPr/>
          </p:nvCxnSpPr>
          <p:spPr>
            <a:xfrm flipH="1">
              <a:off x="1444042" y="124940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직선 연결선 1145"/>
            <p:cNvCxnSpPr/>
            <p:nvPr/>
          </p:nvCxnSpPr>
          <p:spPr>
            <a:xfrm flipV="1">
              <a:off x="6293254" y="2176173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직선 연결선 1146"/>
            <p:cNvCxnSpPr/>
            <p:nvPr/>
          </p:nvCxnSpPr>
          <p:spPr>
            <a:xfrm flipV="1">
              <a:off x="5420593" y="2174874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직선 연결선 1147"/>
            <p:cNvCxnSpPr/>
            <p:nvPr/>
          </p:nvCxnSpPr>
          <p:spPr>
            <a:xfrm flipV="1">
              <a:off x="5859625" y="218154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49" name="그룹 1148"/>
            <p:cNvGrpSpPr/>
            <p:nvPr/>
          </p:nvGrpSpPr>
          <p:grpSpPr>
            <a:xfrm rot="1854697">
              <a:off x="6777564" y="2370728"/>
              <a:ext cx="792000" cy="321"/>
              <a:chOff x="5511689" y="2383418"/>
              <a:chExt cx="860442" cy="321"/>
            </a:xfrm>
          </p:grpSpPr>
          <p:cxnSp>
            <p:nvCxnSpPr>
              <p:cNvPr id="1150" name="직선 연결선 1149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1" name="직선 연결선 1150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2" name="그룹 1151"/>
            <p:cNvGrpSpPr/>
            <p:nvPr/>
          </p:nvGrpSpPr>
          <p:grpSpPr>
            <a:xfrm rot="1854697">
              <a:off x="6725289" y="2377189"/>
              <a:ext cx="792000" cy="321"/>
              <a:chOff x="5511689" y="2383418"/>
              <a:chExt cx="860442" cy="321"/>
            </a:xfrm>
          </p:grpSpPr>
          <p:cxnSp>
            <p:nvCxnSpPr>
              <p:cNvPr id="1153" name="직선 연결선 1152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4" name="직선 연결선 1153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5" name="그룹 1154"/>
            <p:cNvGrpSpPr/>
            <p:nvPr/>
          </p:nvGrpSpPr>
          <p:grpSpPr>
            <a:xfrm rot="1854697">
              <a:off x="7487465" y="2800886"/>
              <a:ext cx="792000" cy="321"/>
              <a:chOff x="5511689" y="2383418"/>
              <a:chExt cx="860442" cy="321"/>
            </a:xfrm>
          </p:grpSpPr>
          <p:cxnSp>
            <p:nvCxnSpPr>
              <p:cNvPr id="1156" name="직선 연결선 1155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7" name="직선 연결선 1156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8" name="그룹 1157"/>
            <p:cNvGrpSpPr/>
            <p:nvPr/>
          </p:nvGrpSpPr>
          <p:grpSpPr>
            <a:xfrm rot="1854697">
              <a:off x="7423481" y="2801036"/>
              <a:ext cx="792000" cy="321"/>
              <a:chOff x="5511689" y="2383418"/>
              <a:chExt cx="860442" cy="321"/>
            </a:xfrm>
          </p:grpSpPr>
          <p:cxnSp>
            <p:nvCxnSpPr>
              <p:cNvPr id="1159" name="직선 연결선 1158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0" name="직선 연결선 1159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61" name="직선 연결선 1160"/>
            <p:cNvCxnSpPr/>
            <p:nvPr/>
          </p:nvCxnSpPr>
          <p:spPr>
            <a:xfrm>
              <a:off x="8253213" y="3036118"/>
              <a:ext cx="284895" cy="21533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직선 연결선 1161"/>
            <p:cNvCxnSpPr/>
            <p:nvPr/>
          </p:nvCxnSpPr>
          <p:spPr>
            <a:xfrm>
              <a:off x="8209484" y="3049902"/>
              <a:ext cx="284895" cy="21533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63" name="그룹 1162"/>
            <p:cNvGrpSpPr/>
            <p:nvPr/>
          </p:nvGrpSpPr>
          <p:grpSpPr>
            <a:xfrm>
              <a:off x="8937289" y="3283994"/>
              <a:ext cx="2201254" cy="2358"/>
              <a:chOff x="8961179" y="2704044"/>
              <a:chExt cx="1974499" cy="82"/>
            </a:xfrm>
          </p:grpSpPr>
          <p:cxnSp>
            <p:nvCxnSpPr>
              <p:cNvPr id="1164" name="직선 연결선 1163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5" name="직선 연결선 1164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6" name="직선 연결선 1165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7" name="직선 연결선 1166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8" name="직선 연결선 1167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69" name="그룹 1168"/>
            <p:cNvGrpSpPr/>
            <p:nvPr/>
          </p:nvGrpSpPr>
          <p:grpSpPr>
            <a:xfrm>
              <a:off x="11150612" y="3286831"/>
              <a:ext cx="1176780" cy="2188"/>
              <a:chOff x="10961928" y="3787428"/>
              <a:chExt cx="1176780" cy="2188"/>
            </a:xfrm>
          </p:grpSpPr>
          <p:cxnSp>
            <p:nvCxnSpPr>
              <p:cNvPr id="1170" name="직선 연결선 1169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1" name="직선 연결선 1170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2" name="직선 연결선 1171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73" name="직선 연결선 1172"/>
            <p:cNvCxnSpPr/>
            <p:nvPr/>
          </p:nvCxnSpPr>
          <p:spPr>
            <a:xfrm flipV="1">
              <a:off x="8494379" y="3289243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직선 연결선 1173"/>
            <p:cNvCxnSpPr/>
            <p:nvPr/>
          </p:nvCxnSpPr>
          <p:spPr>
            <a:xfrm flipV="1">
              <a:off x="8486365" y="32524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77" name="직선 연결선 1176"/>
          <p:cNvCxnSpPr/>
          <p:nvPr/>
        </p:nvCxnSpPr>
        <p:spPr>
          <a:xfrm>
            <a:off x="7573322" y="1490585"/>
            <a:ext cx="0" cy="1404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9" name="직선 연결선 1178"/>
          <p:cNvCxnSpPr/>
          <p:nvPr/>
        </p:nvCxnSpPr>
        <p:spPr>
          <a:xfrm>
            <a:off x="9764719" y="1475048"/>
            <a:ext cx="0" cy="2124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0" name="그룹 1179"/>
          <p:cNvGrpSpPr/>
          <p:nvPr/>
        </p:nvGrpSpPr>
        <p:grpSpPr>
          <a:xfrm>
            <a:off x="774628" y="1429285"/>
            <a:ext cx="10577343" cy="2230179"/>
            <a:chOff x="586792" y="1232143"/>
            <a:chExt cx="10577343" cy="2230179"/>
          </a:xfrm>
        </p:grpSpPr>
        <p:sp>
          <p:nvSpPr>
            <p:cNvPr id="1181" name="TextBox 1180"/>
            <p:cNvSpPr txBox="1"/>
            <p:nvPr/>
          </p:nvSpPr>
          <p:spPr>
            <a:xfrm>
              <a:off x="1276789" y="1270350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2" name="TextBox 1181"/>
            <p:cNvSpPr txBox="1"/>
            <p:nvPr/>
          </p:nvSpPr>
          <p:spPr>
            <a:xfrm>
              <a:off x="1064785" y="1559094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3" name="TextBox 1182"/>
            <p:cNvSpPr txBox="1"/>
            <p:nvPr/>
          </p:nvSpPr>
          <p:spPr>
            <a:xfrm>
              <a:off x="844536" y="1847989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4" name="TextBox 1183"/>
            <p:cNvSpPr txBox="1"/>
            <p:nvPr/>
          </p:nvSpPr>
          <p:spPr>
            <a:xfrm>
              <a:off x="594412" y="2142216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5" name="TextBox 1184"/>
            <p:cNvSpPr txBox="1"/>
            <p:nvPr/>
          </p:nvSpPr>
          <p:spPr>
            <a:xfrm>
              <a:off x="586792" y="2286996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6" name="TextBox 1185"/>
            <p:cNvSpPr txBox="1"/>
            <p:nvPr/>
          </p:nvSpPr>
          <p:spPr>
            <a:xfrm>
              <a:off x="2038927" y="1249705"/>
              <a:ext cx="2904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8Q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7" name="TextBox 1186"/>
            <p:cNvSpPr txBox="1"/>
            <p:nvPr/>
          </p:nvSpPr>
          <p:spPr>
            <a:xfrm>
              <a:off x="2046547" y="1409725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8" name="TextBox 1187"/>
            <p:cNvSpPr txBox="1"/>
            <p:nvPr/>
          </p:nvSpPr>
          <p:spPr>
            <a:xfrm>
              <a:off x="2046397" y="155401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9" name="TextBox 1188"/>
            <p:cNvSpPr txBox="1"/>
            <p:nvPr/>
          </p:nvSpPr>
          <p:spPr>
            <a:xfrm>
              <a:off x="2038543" y="1853700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0" name="TextBox 1189"/>
            <p:cNvSpPr txBox="1"/>
            <p:nvPr/>
          </p:nvSpPr>
          <p:spPr>
            <a:xfrm>
              <a:off x="2035924" y="212815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1" name="TextBox 1190"/>
            <p:cNvSpPr txBox="1"/>
            <p:nvPr/>
          </p:nvSpPr>
          <p:spPr>
            <a:xfrm>
              <a:off x="2034654" y="2272931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2" name="TextBox 1191"/>
            <p:cNvSpPr txBox="1"/>
            <p:nvPr/>
          </p:nvSpPr>
          <p:spPr>
            <a:xfrm>
              <a:off x="3553886" y="1233011"/>
              <a:ext cx="2904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Q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3" name="TextBox 1192"/>
            <p:cNvSpPr txBox="1"/>
            <p:nvPr/>
          </p:nvSpPr>
          <p:spPr>
            <a:xfrm>
              <a:off x="3561506" y="1383505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4" name="TextBox 1193"/>
            <p:cNvSpPr txBox="1"/>
            <p:nvPr/>
          </p:nvSpPr>
          <p:spPr>
            <a:xfrm>
              <a:off x="3561356" y="1537325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5" name="TextBox 1194"/>
            <p:cNvSpPr txBox="1"/>
            <p:nvPr/>
          </p:nvSpPr>
          <p:spPr>
            <a:xfrm>
              <a:off x="3567791" y="1822717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6" name="TextBox 1195"/>
            <p:cNvSpPr txBox="1"/>
            <p:nvPr/>
          </p:nvSpPr>
          <p:spPr>
            <a:xfrm>
              <a:off x="3569935" y="211145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7" name="TextBox 1196"/>
            <p:cNvSpPr txBox="1"/>
            <p:nvPr/>
          </p:nvSpPr>
          <p:spPr>
            <a:xfrm>
              <a:off x="3567078" y="2256237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8" name="TextBox 1197"/>
            <p:cNvSpPr txBox="1"/>
            <p:nvPr/>
          </p:nvSpPr>
          <p:spPr>
            <a:xfrm>
              <a:off x="3567715" y="2418744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7E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9" name="TextBox 1198"/>
            <p:cNvSpPr txBox="1"/>
            <p:nvPr/>
          </p:nvSpPr>
          <p:spPr>
            <a:xfrm>
              <a:off x="3564858" y="2563524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7F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0" name="TextBox 1199"/>
            <p:cNvSpPr txBox="1"/>
            <p:nvPr/>
          </p:nvSpPr>
          <p:spPr>
            <a:xfrm>
              <a:off x="5068933" y="1241957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1" name="TextBox 1200"/>
            <p:cNvSpPr txBox="1"/>
            <p:nvPr/>
          </p:nvSpPr>
          <p:spPr>
            <a:xfrm>
              <a:off x="5069300" y="1430995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2" name="TextBox 1201"/>
            <p:cNvSpPr txBox="1"/>
            <p:nvPr/>
          </p:nvSpPr>
          <p:spPr>
            <a:xfrm>
              <a:off x="5075585" y="1611127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3" name="TextBox 1202"/>
            <p:cNvSpPr txBox="1"/>
            <p:nvPr/>
          </p:nvSpPr>
          <p:spPr>
            <a:xfrm>
              <a:off x="5075585" y="177114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  <a:endPara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4" name="TextBox 1203"/>
            <p:cNvSpPr txBox="1"/>
            <p:nvPr/>
          </p:nvSpPr>
          <p:spPr>
            <a:xfrm>
              <a:off x="5067965" y="1961647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6E</a:t>
              </a:r>
            </a:p>
          </p:txBody>
        </p:sp>
        <p:sp>
          <p:nvSpPr>
            <p:cNvPr id="1205" name="TextBox 1204"/>
            <p:cNvSpPr txBox="1"/>
            <p:nvPr/>
          </p:nvSpPr>
          <p:spPr>
            <a:xfrm>
              <a:off x="5067965" y="2121667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6F</a:t>
              </a:r>
            </a:p>
          </p:txBody>
        </p:sp>
        <p:sp>
          <p:nvSpPr>
            <p:cNvPr id="1206" name="TextBox 1205"/>
            <p:cNvSpPr txBox="1"/>
            <p:nvPr/>
          </p:nvSpPr>
          <p:spPr>
            <a:xfrm>
              <a:off x="6356414" y="125714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7" name="TextBox 1206"/>
            <p:cNvSpPr txBox="1"/>
            <p:nvPr/>
          </p:nvSpPr>
          <p:spPr>
            <a:xfrm>
              <a:off x="6356781" y="1446181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8" name="TextBox 1207"/>
            <p:cNvSpPr txBox="1"/>
            <p:nvPr/>
          </p:nvSpPr>
          <p:spPr>
            <a:xfrm>
              <a:off x="6363066" y="1626313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9" name="TextBox 1208"/>
            <p:cNvSpPr txBox="1"/>
            <p:nvPr/>
          </p:nvSpPr>
          <p:spPr>
            <a:xfrm>
              <a:off x="6363066" y="1786333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</a:p>
          </p:txBody>
        </p:sp>
        <p:sp>
          <p:nvSpPr>
            <p:cNvPr id="1210" name="TextBox 1209"/>
            <p:cNvSpPr txBox="1"/>
            <p:nvPr/>
          </p:nvSpPr>
          <p:spPr>
            <a:xfrm>
              <a:off x="6355446" y="1976833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5E</a:t>
              </a:r>
            </a:p>
          </p:txBody>
        </p:sp>
        <p:sp>
          <p:nvSpPr>
            <p:cNvPr id="1211" name="TextBox 1210"/>
            <p:cNvSpPr txBox="1"/>
            <p:nvPr/>
          </p:nvSpPr>
          <p:spPr>
            <a:xfrm>
              <a:off x="6355446" y="2136853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1212" name="TextBox 1211"/>
            <p:cNvSpPr txBox="1"/>
            <p:nvPr/>
          </p:nvSpPr>
          <p:spPr>
            <a:xfrm>
              <a:off x="7311163" y="123214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3" name="TextBox 1212"/>
            <p:cNvSpPr txBox="1"/>
            <p:nvPr/>
          </p:nvSpPr>
          <p:spPr>
            <a:xfrm>
              <a:off x="7311530" y="1421181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4" name="TextBox 1213"/>
            <p:cNvSpPr txBox="1"/>
            <p:nvPr/>
          </p:nvSpPr>
          <p:spPr>
            <a:xfrm>
              <a:off x="7317815" y="1601313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5" name="TextBox 1214"/>
            <p:cNvSpPr txBox="1"/>
            <p:nvPr/>
          </p:nvSpPr>
          <p:spPr>
            <a:xfrm>
              <a:off x="7317815" y="1761333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4D</a:t>
              </a:r>
            </a:p>
          </p:txBody>
        </p:sp>
        <p:sp>
          <p:nvSpPr>
            <p:cNvPr id="1216" name="TextBox 1215"/>
            <p:cNvSpPr txBox="1"/>
            <p:nvPr/>
          </p:nvSpPr>
          <p:spPr>
            <a:xfrm>
              <a:off x="7310195" y="1951833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E</a:t>
              </a:r>
            </a:p>
          </p:txBody>
        </p:sp>
        <p:sp>
          <p:nvSpPr>
            <p:cNvPr id="1217" name="TextBox 1216"/>
            <p:cNvSpPr txBox="1"/>
            <p:nvPr/>
          </p:nvSpPr>
          <p:spPr>
            <a:xfrm>
              <a:off x="7310195" y="2111853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4F</a:t>
              </a:r>
            </a:p>
          </p:txBody>
        </p:sp>
        <p:sp>
          <p:nvSpPr>
            <p:cNvPr id="1218" name="TextBox 1217"/>
            <p:cNvSpPr txBox="1"/>
            <p:nvPr/>
          </p:nvSpPr>
          <p:spPr>
            <a:xfrm>
              <a:off x="7310002" y="231992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9" name="TextBox 1218"/>
            <p:cNvSpPr txBox="1"/>
            <p:nvPr/>
          </p:nvSpPr>
          <p:spPr>
            <a:xfrm>
              <a:off x="7310369" y="250896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0" name="TextBox 1219"/>
            <p:cNvSpPr txBox="1"/>
            <p:nvPr/>
          </p:nvSpPr>
          <p:spPr>
            <a:xfrm>
              <a:off x="7316654" y="2689093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1" name="TextBox 1220"/>
            <p:cNvSpPr txBox="1"/>
            <p:nvPr/>
          </p:nvSpPr>
          <p:spPr>
            <a:xfrm>
              <a:off x="7644314" y="2849113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4J</a:t>
              </a:r>
            </a:p>
          </p:txBody>
        </p:sp>
        <p:sp>
          <p:nvSpPr>
            <p:cNvPr id="1222" name="TextBox 1221"/>
            <p:cNvSpPr txBox="1"/>
            <p:nvPr/>
          </p:nvSpPr>
          <p:spPr>
            <a:xfrm>
              <a:off x="7917692" y="306984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3" name="TextBox 1222"/>
            <p:cNvSpPr txBox="1"/>
            <p:nvPr/>
          </p:nvSpPr>
          <p:spPr>
            <a:xfrm>
              <a:off x="8192012" y="3229869"/>
              <a:ext cx="25199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4l</a:t>
              </a:r>
            </a:p>
          </p:txBody>
        </p:sp>
        <p:cxnSp>
          <p:nvCxnSpPr>
            <p:cNvPr id="1224" name="직선 연결선 1223"/>
            <p:cNvCxnSpPr/>
            <p:nvPr/>
          </p:nvCxnSpPr>
          <p:spPr>
            <a:xfrm flipV="1">
              <a:off x="7653304" y="307079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" name="직선 연결선 1224"/>
            <p:cNvCxnSpPr/>
            <p:nvPr/>
          </p:nvCxnSpPr>
          <p:spPr>
            <a:xfrm flipV="1">
              <a:off x="8101861" y="306984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6" name="TextBox 1225"/>
            <p:cNvSpPr txBox="1"/>
            <p:nvPr/>
          </p:nvSpPr>
          <p:spPr>
            <a:xfrm>
              <a:off x="8576392" y="123912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7" name="TextBox 1226"/>
            <p:cNvSpPr txBox="1"/>
            <p:nvPr/>
          </p:nvSpPr>
          <p:spPr>
            <a:xfrm>
              <a:off x="8576759" y="1428158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8" name="TextBox 1227"/>
            <p:cNvSpPr txBox="1"/>
            <p:nvPr/>
          </p:nvSpPr>
          <p:spPr>
            <a:xfrm>
              <a:off x="8583044" y="1608290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9" name="TextBox 1228"/>
            <p:cNvSpPr txBox="1"/>
            <p:nvPr/>
          </p:nvSpPr>
          <p:spPr>
            <a:xfrm>
              <a:off x="8583044" y="1768310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</a:p>
          </p:txBody>
        </p:sp>
        <p:sp>
          <p:nvSpPr>
            <p:cNvPr id="1230" name="TextBox 1229"/>
            <p:cNvSpPr txBox="1"/>
            <p:nvPr/>
          </p:nvSpPr>
          <p:spPr>
            <a:xfrm>
              <a:off x="8575424" y="1958810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3E</a:t>
              </a:r>
            </a:p>
          </p:txBody>
        </p:sp>
        <p:sp>
          <p:nvSpPr>
            <p:cNvPr id="1231" name="TextBox 1230"/>
            <p:cNvSpPr txBox="1"/>
            <p:nvPr/>
          </p:nvSpPr>
          <p:spPr>
            <a:xfrm>
              <a:off x="8575424" y="2118830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1232" name="TextBox 1231"/>
            <p:cNvSpPr txBox="1"/>
            <p:nvPr/>
          </p:nvSpPr>
          <p:spPr>
            <a:xfrm>
              <a:off x="8575231" y="232690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3" name="TextBox 1232"/>
            <p:cNvSpPr txBox="1"/>
            <p:nvPr/>
          </p:nvSpPr>
          <p:spPr>
            <a:xfrm>
              <a:off x="8575598" y="2515938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4" name="TextBox 1233"/>
            <p:cNvSpPr txBox="1"/>
            <p:nvPr/>
          </p:nvSpPr>
          <p:spPr>
            <a:xfrm>
              <a:off x="8581883" y="2696070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5" name="TextBox 1234"/>
            <p:cNvSpPr txBox="1"/>
            <p:nvPr/>
          </p:nvSpPr>
          <p:spPr>
            <a:xfrm>
              <a:off x="8568772" y="2880810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3J</a:t>
              </a:r>
            </a:p>
          </p:txBody>
        </p:sp>
        <p:sp>
          <p:nvSpPr>
            <p:cNvPr id="1236" name="TextBox 1235"/>
            <p:cNvSpPr txBox="1"/>
            <p:nvPr/>
          </p:nvSpPr>
          <p:spPr>
            <a:xfrm>
              <a:off x="8568579" y="308888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7" name="TextBox 1236"/>
            <p:cNvSpPr txBox="1"/>
            <p:nvPr/>
          </p:nvSpPr>
          <p:spPr>
            <a:xfrm>
              <a:off x="8568946" y="3255058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8" name="TextBox 1237"/>
            <p:cNvSpPr txBox="1"/>
            <p:nvPr/>
          </p:nvSpPr>
          <p:spPr>
            <a:xfrm>
              <a:off x="9512845" y="123924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9" name="TextBox 1238"/>
            <p:cNvSpPr txBox="1"/>
            <p:nvPr/>
          </p:nvSpPr>
          <p:spPr>
            <a:xfrm>
              <a:off x="9513212" y="142827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0" name="TextBox 1239"/>
            <p:cNvSpPr txBox="1"/>
            <p:nvPr/>
          </p:nvSpPr>
          <p:spPr>
            <a:xfrm>
              <a:off x="9519497" y="1608411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1" name="TextBox 1240"/>
            <p:cNvSpPr txBox="1"/>
            <p:nvPr/>
          </p:nvSpPr>
          <p:spPr>
            <a:xfrm>
              <a:off x="9519497" y="176843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2D</a:t>
              </a:r>
            </a:p>
          </p:txBody>
        </p:sp>
        <p:sp>
          <p:nvSpPr>
            <p:cNvPr id="1242" name="TextBox 1241"/>
            <p:cNvSpPr txBox="1"/>
            <p:nvPr/>
          </p:nvSpPr>
          <p:spPr>
            <a:xfrm>
              <a:off x="9511877" y="1958931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E</a:t>
              </a:r>
            </a:p>
          </p:txBody>
        </p:sp>
        <p:sp>
          <p:nvSpPr>
            <p:cNvPr id="1243" name="TextBox 1242"/>
            <p:cNvSpPr txBox="1"/>
            <p:nvPr/>
          </p:nvSpPr>
          <p:spPr>
            <a:xfrm>
              <a:off x="9511877" y="2118951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1244" name="TextBox 1243"/>
            <p:cNvSpPr txBox="1"/>
            <p:nvPr/>
          </p:nvSpPr>
          <p:spPr>
            <a:xfrm>
              <a:off x="9511684" y="232702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5" name="TextBox 1244"/>
            <p:cNvSpPr txBox="1"/>
            <p:nvPr/>
          </p:nvSpPr>
          <p:spPr>
            <a:xfrm>
              <a:off x="9512051" y="2516059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6" name="TextBox 1245"/>
            <p:cNvSpPr txBox="1"/>
            <p:nvPr/>
          </p:nvSpPr>
          <p:spPr>
            <a:xfrm>
              <a:off x="9525956" y="2696191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7" name="TextBox 1246"/>
            <p:cNvSpPr txBox="1"/>
            <p:nvPr/>
          </p:nvSpPr>
          <p:spPr>
            <a:xfrm>
              <a:off x="9512845" y="2880931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2J</a:t>
              </a:r>
            </a:p>
          </p:txBody>
        </p:sp>
        <p:sp>
          <p:nvSpPr>
            <p:cNvPr id="1248" name="TextBox 1247"/>
            <p:cNvSpPr txBox="1"/>
            <p:nvPr/>
          </p:nvSpPr>
          <p:spPr>
            <a:xfrm>
              <a:off x="9505032" y="308900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9" name="TextBox 1248"/>
            <p:cNvSpPr txBox="1"/>
            <p:nvPr/>
          </p:nvSpPr>
          <p:spPr>
            <a:xfrm>
              <a:off x="9505399" y="3255179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0" name="TextBox 1249"/>
            <p:cNvSpPr txBox="1"/>
            <p:nvPr/>
          </p:nvSpPr>
          <p:spPr>
            <a:xfrm>
              <a:off x="10802038" y="124632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1" name="TextBox 1250"/>
            <p:cNvSpPr txBox="1"/>
            <p:nvPr/>
          </p:nvSpPr>
          <p:spPr>
            <a:xfrm>
              <a:off x="10802405" y="1435367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2" name="TextBox 1251"/>
            <p:cNvSpPr txBox="1"/>
            <p:nvPr/>
          </p:nvSpPr>
          <p:spPr>
            <a:xfrm>
              <a:off x="10808690" y="1615499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3" name="TextBox 1252"/>
            <p:cNvSpPr txBox="1"/>
            <p:nvPr/>
          </p:nvSpPr>
          <p:spPr>
            <a:xfrm>
              <a:off x="10808690" y="1775519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</a:p>
          </p:txBody>
        </p:sp>
        <p:sp>
          <p:nvSpPr>
            <p:cNvPr id="1254" name="TextBox 1253"/>
            <p:cNvSpPr txBox="1"/>
            <p:nvPr/>
          </p:nvSpPr>
          <p:spPr>
            <a:xfrm>
              <a:off x="10801070" y="1966019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21</a:t>
              </a:r>
            </a:p>
          </p:txBody>
        </p:sp>
        <p:sp>
          <p:nvSpPr>
            <p:cNvPr id="1255" name="TextBox 1254"/>
            <p:cNvSpPr txBox="1"/>
            <p:nvPr/>
          </p:nvSpPr>
          <p:spPr>
            <a:xfrm>
              <a:off x="10801070" y="2126039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1F</a:t>
              </a:r>
            </a:p>
          </p:txBody>
        </p:sp>
        <p:sp>
          <p:nvSpPr>
            <p:cNvPr id="1256" name="TextBox 1255"/>
            <p:cNvSpPr txBox="1"/>
            <p:nvPr/>
          </p:nvSpPr>
          <p:spPr>
            <a:xfrm>
              <a:off x="10800877" y="233410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7" name="TextBox 1256"/>
            <p:cNvSpPr txBox="1"/>
            <p:nvPr/>
          </p:nvSpPr>
          <p:spPr>
            <a:xfrm>
              <a:off x="10801244" y="252314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8" name="TextBox 1257"/>
            <p:cNvSpPr txBox="1"/>
            <p:nvPr/>
          </p:nvSpPr>
          <p:spPr>
            <a:xfrm>
              <a:off x="10807529" y="2703279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9" name="TextBox 1258"/>
            <p:cNvSpPr txBox="1"/>
            <p:nvPr/>
          </p:nvSpPr>
          <p:spPr>
            <a:xfrm>
              <a:off x="10794418" y="2888019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1J</a:t>
              </a:r>
            </a:p>
          </p:txBody>
        </p:sp>
        <p:sp>
          <p:nvSpPr>
            <p:cNvPr id="1260" name="TextBox 1259"/>
            <p:cNvSpPr txBox="1"/>
            <p:nvPr/>
          </p:nvSpPr>
          <p:spPr>
            <a:xfrm>
              <a:off x="10794225" y="309608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1" name="TextBox 1260"/>
            <p:cNvSpPr txBox="1"/>
            <p:nvPr/>
          </p:nvSpPr>
          <p:spPr>
            <a:xfrm>
              <a:off x="10794592" y="3262267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2" name="TextBox 1261"/>
            <p:cNvSpPr txBox="1"/>
            <p:nvPr/>
          </p:nvSpPr>
          <p:spPr>
            <a:xfrm>
              <a:off x="6708331" y="2319552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3" name="TextBox 1262"/>
            <p:cNvSpPr txBox="1"/>
            <p:nvPr/>
          </p:nvSpPr>
          <p:spPr>
            <a:xfrm>
              <a:off x="6990638" y="2508590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cxnSp>
        <p:nvCxnSpPr>
          <p:cNvPr id="1264" name="직선 연결선 1263"/>
          <p:cNvCxnSpPr/>
          <p:nvPr/>
        </p:nvCxnSpPr>
        <p:spPr>
          <a:xfrm flipH="1">
            <a:off x="2176043" y="1635164"/>
            <a:ext cx="0" cy="126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2" name="TextBox 1751"/>
          <p:cNvSpPr txBox="1"/>
          <p:nvPr/>
        </p:nvSpPr>
        <p:spPr>
          <a:xfrm>
            <a:off x="769706" y="2615718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9E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3" name="TextBox 1752"/>
          <p:cNvSpPr txBox="1"/>
          <p:nvPr/>
        </p:nvSpPr>
        <p:spPr>
          <a:xfrm>
            <a:off x="762086" y="2760498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9F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6" name="TextBox 1755"/>
          <p:cNvSpPr txBox="1"/>
          <p:nvPr/>
        </p:nvSpPr>
        <p:spPr>
          <a:xfrm>
            <a:off x="2223990" y="262867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8E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7" name="TextBox 1756"/>
          <p:cNvSpPr txBox="1"/>
          <p:nvPr/>
        </p:nvSpPr>
        <p:spPr>
          <a:xfrm>
            <a:off x="2229070" y="27734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</a:t>
            </a:r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76" name="TextBox 1175"/>
          <p:cNvSpPr txBox="1"/>
          <p:nvPr/>
        </p:nvSpPr>
        <p:spPr>
          <a:xfrm>
            <a:off x="378169" y="147187"/>
            <a:ext cx="33317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BPT Block &amp; Traffic Mapping </a:t>
            </a:r>
            <a:r>
              <a:rPr lang="ko-KR" altLang="en-US" smtClean="0"/>
              <a:t>구조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6189889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75" y="367489"/>
            <a:ext cx="9330613" cy="523439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268627" y="3518650"/>
            <a:ext cx="2586681" cy="26361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008021" y="4326798"/>
            <a:ext cx="4047546" cy="1632857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4746256"/>
            <a:ext cx="350736" cy="218026"/>
          </a:xfrm>
          <a:prstGeom prst="rect">
            <a:avLst/>
          </a:prstGeom>
        </p:spPr>
      </p:pic>
      <p:sp>
        <p:nvSpPr>
          <p:cNvPr id="7" name="직사각형 6"/>
          <p:cNvSpPr/>
          <p:nvPr/>
        </p:nvSpPr>
        <p:spPr>
          <a:xfrm>
            <a:off x="2494552" y="4902775"/>
            <a:ext cx="3039762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2387461" y="4687331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9" name="그림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5545495"/>
            <a:ext cx="350736" cy="218026"/>
          </a:xfrm>
          <a:prstGeom prst="rect">
            <a:avLst/>
          </a:prstGeom>
        </p:spPr>
      </p:pic>
      <p:sp>
        <p:nvSpPr>
          <p:cNvPr id="10" name="직사각형 9"/>
          <p:cNvSpPr/>
          <p:nvPr/>
        </p:nvSpPr>
        <p:spPr>
          <a:xfrm>
            <a:off x="2494552" y="5702014"/>
            <a:ext cx="1519200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2387461" y="5486570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12" name="그림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4314" y="5611001"/>
            <a:ext cx="350736" cy="218026"/>
          </a:xfrm>
          <a:prstGeom prst="rect">
            <a:avLst/>
          </a:prstGeom>
        </p:spPr>
      </p:pic>
      <p:sp>
        <p:nvSpPr>
          <p:cNvPr id="13" name="직사각형 12"/>
          <p:cNvSpPr/>
          <p:nvPr/>
        </p:nvSpPr>
        <p:spPr>
          <a:xfrm>
            <a:off x="3991494" y="5705471"/>
            <a:ext cx="1519200" cy="3600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/>
          <p:cNvSpPr txBox="1"/>
          <p:nvPr/>
        </p:nvSpPr>
        <p:spPr>
          <a:xfrm>
            <a:off x="4172723" y="5489680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sp>
        <p:nvSpPr>
          <p:cNvPr id="15" name="TextBox 14"/>
          <p:cNvSpPr txBox="1"/>
          <p:nvPr/>
        </p:nvSpPr>
        <p:spPr>
          <a:xfrm>
            <a:off x="2097318" y="4383954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Block</a:t>
            </a:r>
            <a:r>
              <a:rPr lang="ko-KR" altLang="en-US" sz="1000" b="1" smtClean="0"/>
              <a:t>에 </a:t>
            </a:r>
            <a:r>
              <a:rPr lang="en-US" altLang="ko-KR" sz="1000" b="1" dirty="0" smtClean="0"/>
              <a:t>Yard Crane 1</a:t>
            </a:r>
            <a:r>
              <a:rPr lang="ko-KR" altLang="en-US" sz="1000" b="1" smtClean="0"/>
              <a:t>개 일때 </a:t>
            </a:r>
            <a:endParaRPr lang="ko-KR" altLang="en-US" sz="1000" b="1"/>
          </a:p>
        </p:txBody>
      </p:sp>
      <p:sp>
        <p:nvSpPr>
          <p:cNvPr id="16" name="TextBox 15"/>
          <p:cNvSpPr txBox="1"/>
          <p:nvPr/>
        </p:nvSpPr>
        <p:spPr>
          <a:xfrm>
            <a:off x="2097317" y="5226250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Block</a:t>
            </a:r>
            <a:r>
              <a:rPr lang="ko-KR" altLang="en-US" sz="1000" b="1" smtClean="0"/>
              <a:t>에 </a:t>
            </a:r>
            <a:r>
              <a:rPr lang="en-US" altLang="ko-KR" sz="1000" b="1" dirty="0" smtClean="0"/>
              <a:t>Yard Crane 1</a:t>
            </a:r>
            <a:r>
              <a:rPr lang="ko-KR" altLang="en-US" sz="1000" b="1" smtClean="0"/>
              <a:t>개 일때 </a:t>
            </a:r>
            <a:endParaRPr lang="ko-KR" altLang="en-US" sz="1000" b="1"/>
          </a:p>
        </p:txBody>
      </p:sp>
      <p:cxnSp>
        <p:nvCxnSpPr>
          <p:cNvPr id="17" name="직선 화살표 연결선 16"/>
          <p:cNvCxnSpPr/>
          <p:nvPr/>
        </p:nvCxnSpPr>
        <p:spPr>
          <a:xfrm>
            <a:off x="2494552" y="3782261"/>
            <a:ext cx="0" cy="54453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타원 17"/>
          <p:cNvSpPr/>
          <p:nvPr/>
        </p:nvSpPr>
        <p:spPr>
          <a:xfrm>
            <a:off x="1178627" y="34538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1930865" y="42526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0122285"/>
              </p:ext>
            </p:extLst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Crane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Yard Crane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점유율 삭제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크래인 개수에 따른 영역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하나 일때 파란색 하나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(100%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두개 일때 연두색 추가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(50%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GMPH / NMPH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둘 다 정보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Yard Crane Sheet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787176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76" y="367489"/>
            <a:ext cx="9322699" cy="5016274"/>
          </a:xfrm>
          <a:prstGeom prst="rect">
            <a:avLst/>
          </a:prstGeom>
        </p:spPr>
      </p:pic>
      <p:sp>
        <p:nvSpPr>
          <p:cNvPr id="3" name="직사각형 2"/>
          <p:cNvSpPr/>
          <p:nvPr/>
        </p:nvSpPr>
        <p:spPr>
          <a:xfrm>
            <a:off x="1268627" y="3425340"/>
            <a:ext cx="2586681" cy="26361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2008021" y="4233488"/>
            <a:ext cx="4047546" cy="1632857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4652946"/>
            <a:ext cx="350736" cy="218026"/>
          </a:xfrm>
          <a:prstGeom prst="rect">
            <a:avLst/>
          </a:prstGeom>
        </p:spPr>
      </p:pic>
      <p:sp>
        <p:nvSpPr>
          <p:cNvPr id="6" name="직사각형 5"/>
          <p:cNvSpPr/>
          <p:nvPr/>
        </p:nvSpPr>
        <p:spPr>
          <a:xfrm>
            <a:off x="2494552" y="4809465"/>
            <a:ext cx="3039762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2387461" y="4594021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5452185"/>
            <a:ext cx="350736" cy="218026"/>
          </a:xfrm>
          <a:prstGeom prst="rect">
            <a:avLst/>
          </a:prstGeom>
        </p:spPr>
      </p:pic>
      <p:sp>
        <p:nvSpPr>
          <p:cNvPr id="9" name="직사각형 8"/>
          <p:cNvSpPr/>
          <p:nvPr/>
        </p:nvSpPr>
        <p:spPr>
          <a:xfrm>
            <a:off x="2494552" y="5608704"/>
            <a:ext cx="1519200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2387461" y="5393260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4314" y="5517691"/>
            <a:ext cx="350736" cy="218026"/>
          </a:xfrm>
          <a:prstGeom prst="rect">
            <a:avLst/>
          </a:prstGeom>
        </p:spPr>
      </p:pic>
      <p:sp>
        <p:nvSpPr>
          <p:cNvPr id="12" name="직사각형 11"/>
          <p:cNvSpPr/>
          <p:nvPr/>
        </p:nvSpPr>
        <p:spPr>
          <a:xfrm>
            <a:off x="3991494" y="5612161"/>
            <a:ext cx="1519200" cy="3600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/>
          <p:cNvSpPr txBox="1"/>
          <p:nvPr/>
        </p:nvSpPr>
        <p:spPr>
          <a:xfrm>
            <a:off x="4172723" y="5396370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sp>
        <p:nvSpPr>
          <p:cNvPr id="14" name="TextBox 13"/>
          <p:cNvSpPr txBox="1"/>
          <p:nvPr/>
        </p:nvSpPr>
        <p:spPr>
          <a:xfrm>
            <a:off x="2097318" y="4290644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Block</a:t>
            </a:r>
            <a:r>
              <a:rPr lang="ko-KR" altLang="en-US" sz="1000" b="1" smtClean="0"/>
              <a:t>에 </a:t>
            </a:r>
            <a:r>
              <a:rPr lang="en-US" altLang="ko-KR" sz="1000" b="1" dirty="0" smtClean="0"/>
              <a:t>Yard Crane 1</a:t>
            </a:r>
            <a:r>
              <a:rPr lang="ko-KR" altLang="en-US" sz="1000" b="1" smtClean="0"/>
              <a:t>개 일때 </a:t>
            </a:r>
            <a:endParaRPr lang="ko-KR" altLang="en-US" sz="1000" b="1"/>
          </a:p>
        </p:txBody>
      </p:sp>
      <p:sp>
        <p:nvSpPr>
          <p:cNvPr id="15" name="TextBox 14"/>
          <p:cNvSpPr txBox="1"/>
          <p:nvPr/>
        </p:nvSpPr>
        <p:spPr>
          <a:xfrm>
            <a:off x="2097317" y="5132940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Block</a:t>
            </a:r>
            <a:r>
              <a:rPr lang="ko-KR" altLang="en-US" sz="1000" b="1" smtClean="0"/>
              <a:t>에 </a:t>
            </a:r>
            <a:r>
              <a:rPr lang="en-US" altLang="ko-KR" sz="1000" b="1" dirty="0" smtClean="0"/>
              <a:t>Yard Crane 1</a:t>
            </a:r>
            <a:r>
              <a:rPr lang="ko-KR" altLang="en-US" sz="1000" b="1" smtClean="0"/>
              <a:t>개 일때 </a:t>
            </a:r>
            <a:endParaRPr lang="ko-KR" altLang="en-US" sz="1000" b="1"/>
          </a:p>
        </p:txBody>
      </p:sp>
      <p:cxnSp>
        <p:nvCxnSpPr>
          <p:cNvPr id="16" name="직선 화살표 연결선 15"/>
          <p:cNvCxnSpPr/>
          <p:nvPr/>
        </p:nvCxnSpPr>
        <p:spPr>
          <a:xfrm>
            <a:off x="2494552" y="3688951"/>
            <a:ext cx="0" cy="54453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타원 16"/>
          <p:cNvSpPr/>
          <p:nvPr/>
        </p:nvSpPr>
        <p:spPr>
          <a:xfrm>
            <a:off x="1178627" y="33605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1930865" y="41593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2667791"/>
              </p:ext>
            </p:extLst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Crane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Yard Crane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점유율 삭제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크래인 개수에 따른 영역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하나 일때 파란색 하나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(100%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두개 일때 연두색 추가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(50%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GMPH / NMPH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둘 다 정보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Yard Crane Sheet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696144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75" y="366677"/>
            <a:ext cx="9330613" cy="457140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작업 패턴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8376363" y="677887"/>
            <a:ext cx="176236" cy="109230"/>
            <a:chOff x="10267821" y="1988701"/>
            <a:chExt cx="616666" cy="328629"/>
          </a:xfrm>
        </p:grpSpPr>
        <p:sp>
          <p:nvSpPr>
            <p:cNvPr id="5" name="모서리가 둥근 직사각형 4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10315962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8514135" y="643051"/>
            <a:ext cx="39305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NMPH</a:t>
            </a:r>
            <a:endParaRPr lang="ko-KR" altLang="en-US" sz="700" b="1" dirty="0"/>
          </a:p>
        </p:txBody>
      </p:sp>
      <p:sp>
        <p:nvSpPr>
          <p:cNvPr id="8" name="TextBox 7"/>
          <p:cNvSpPr txBox="1"/>
          <p:nvPr/>
        </p:nvSpPr>
        <p:spPr>
          <a:xfrm>
            <a:off x="8004774" y="633698"/>
            <a:ext cx="42511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GMPH</a:t>
            </a:r>
            <a:endParaRPr lang="ko-KR" altLang="en-US" sz="700" b="1" dirty="0"/>
          </a:p>
        </p:txBody>
      </p:sp>
      <p:sp>
        <p:nvSpPr>
          <p:cNvPr id="9" name="타원 8"/>
          <p:cNvSpPr/>
          <p:nvPr/>
        </p:nvSpPr>
        <p:spPr>
          <a:xfrm>
            <a:off x="7860704" y="6010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4025779"/>
              </p:ext>
            </p:extLst>
          </p:nvPr>
        </p:nvGraphicFramePr>
        <p:xfrm>
          <a:off x="9488422" y="851115"/>
          <a:ext cx="2637675" cy="452302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GMPH/NMPH Toggle Switch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생산선 기반으로 정보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" name="타원 10"/>
          <p:cNvSpPr/>
          <p:nvPr/>
        </p:nvSpPr>
        <p:spPr>
          <a:xfrm>
            <a:off x="1043137" y="8511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1095813" y="965560"/>
            <a:ext cx="8244130" cy="94721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2663632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639" y="367490"/>
            <a:ext cx="9330950" cy="5388574"/>
          </a:xfrm>
          <a:prstGeom prst="rect">
            <a:avLst/>
          </a:prstGeom>
        </p:spPr>
      </p:pic>
      <p:graphicFrame>
        <p:nvGraphicFramePr>
          <p:cNvPr id="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2953854"/>
              </p:ext>
            </p:extLst>
          </p:nvPr>
        </p:nvGraphicFramePr>
        <p:xfrm>
          <a:off x="9488422" y="851115"/>
          <a:ext cx="2637675" cy="4651305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3387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생산성에서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GMPH/NMPH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생산성으로 변경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" name="직사각형 4"/>
          <p:cNvSpPr/>
          <p:nvPr/>
        </p:nvSpPr>
        <p:spPr>
          <a:xfrm>
            <a:off x="1277957" y="3717454"/>
            <a:ext cx="1549219" cy="26361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1198646" y="35961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5842439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34" name="직선 연결선 733"/>
          <p:cNvCxnSpPr/>
          <p:nvPr/>
        </p:nvCxnSpPr>
        <p:spPr>
          <a:xfrm flipH="1">
            <a:off x="8556607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5" name="직선 연결선 734"/>
          <p:cNvCxnSpPr/>
          <p:nvPr/>
        </p:nvCxnSpPr>
        <p:spPr>
          <a:xfrm flipH="1">
            <a:off x="8508982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6" name="직선 연결선 735"/>
          <p:cNvCxnSpPr/>
          <p:nvPr/>
        </p:nvCxnSpPr>
        <p:spPr>
          <a:xfrm flipV="1">
            <a:off x="11553819" y="159356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직선 연결선 736"/>
          <p:cNvCxnSpPr/>
          <p:nvPr/>
        </p:nvCxnSpPr>
        <p:spPr>
          <a:xfrm flipV="1">
            <a:off x="10755039" y="159356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8" name="직선 연결선 737"/>
          <p:cNvCxnSpPr/>
          <p:nvPr/>
        </p:nvCxnSpPr>
        <p:spPr>
          <a:xfrm flipV="1">
            <a:off x="11157389" y="1591379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직선 연결선 738"/>
          <p:cNvCxnSpPr/>
          <p:nvPr/>
        </p:nvCxnSpPr>
        <p:spPr>
          <a:xfrm flipV="1">
            <a:off x="11549056" y="1953136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직선 연결선 739"/>
          <p:cNvCxnSpPr/>
          <p:nvPr/>
        </p:nvCxnSpPr>
        <p:spPr>
          <a:xfrm flipV="1">
            <a:off x="10750276" y="1953136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1" name="직선 연결선 740"/>
          <p:cNvCxnSpPr/>
          <p:nvPr/>
        </p:nvCxnSpPr>
        <p:spPr>
          <a:xfrm flipV="1">
            <a:off x="11152626" y="1950948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직선 연결선 741"/>
          <p:cNvCxnSpPr/>
          <p:nvPr/>
        </p:nvCxnSpPr>
        <p:spPr>
          <a:xfrm flipV="1">
            <a:off x="11549056" y="1243524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3" name="직선 연결선 742"/>
          <p:cNvCxnSpPr/>
          <p:nvPr/>
        </p:nvCxnSpPr>
        <p:spPr>
          <a:xfrm flipV="1">
            <a:off x="10750276" y="1243524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4" name="직선 연결선 743"/>
          <p:cNvCxnSpPr/>
          <p:nvPr/>
        </p:nvCxnSpPr>
        <p:spPr>
          <a:xfrm flipV="1">
            <a:off x="11152626" y="1241336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5" name="그룹 744"/>
          <p:cNvGrpSpPr/>
          <p:nvPr/>
        </p:nvGrpSpPr>
        <p:grpSpPr>
          <a:xfrm>
            <a:off x="8537560" y="1243054"/>
            <a:ext cx="2201254" cy="2358"/>
            <a:chOff x="8961179" y="2704044"/>
            <a:chExt cx="1974499" cy="82"/>
          </a:xfrm>
        </p:grpSpPr>
        <p:cxnSp>
          <p:nvCxnSpPr>
            <p:cNvPr id="1127" name="직선 연결선 112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직선 연결선 112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9" name="직선 연결선 112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0" name="직선 연결선 112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1" name="직선 연결선 113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6" name="그룹 745"/>
          <p:cNvGrpSpPr/>
          <p:nvPr/>
        </p:nvGrpSpPr>
        <p:grpSpPr>
          <a:xfrm>
            <a:off x="8542929" y="1594554"/>
            <a:ext cx="2201254" cy="2358"/>
            <a:chOff x="8961179" y="2704044"/>
            <a:chExt cx="1974499" cy="82"/>
          </a:xfrm>
        </p:grpSpPr>
        <p:cxnSp>
          <p:nvCxnSpPr>
            <p:cNvPr id="1122" name="직선 연결선 1121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직선 연결선 1122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직선 연결선 1123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직선 연결선 1124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" name="직선 연결선 1125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7" name="그룹 746"/>
          <p:cNvGrpSpPr/>
          <p:nvPr/>
        </p:nvGrpSpPr>
        <p:grpSpPr>
          <a:xfrm>
            <a:off x="8532797" y="1952887"/>
            <a:ext cx="2201254" cy="2358"/>
            <a:chOff x="8961179" y="2704044"/>
            <a:chExt cx="1974499" cy="82"/>
          </a:xfrm>
        </p:grpSpPr>
        <p:cxnSp>
          <p:nvCxnSpPr>
            <p:cNvPr id="1117" name="직선 연결선 111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8" name="직선 연결선 111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9" name="직선 연결선 111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0" name="직선 연결선 111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" name="직선 연결선 112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8" name="그룹 747"/>
          <p:cNvGrpSpPr/>
          <p:nvPr/>
        </p:nvGrpSpPr>
        <p:grpSpPr>
          <a:xfrm>
            <a:off x="8542317" y="2310077"/>
            <a:ext cx="2201254" cy="2358"/>
            <a:chOff x="8961179" y="2704044"/>
            <a:chExt cx="1974499" cy="82"/>
          </a:xfrm>
        </p:grpSpPr>
        <p:cxnSp>
          <p:nvCxnSpPr>
            <p:cNvPr id="1112" name="직선 연결선 1111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직선 연결선 1112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4" name="직선 연결선 1113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직선 연결선 1114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직선 연결선 1115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49" name="직선 연결선 748"/>
          <p:cNvCxnSpPr/>
          <p:nvPr/>
        </p:nvCxnSpPr>
        <p:spPr>
          <a:xfrm flipH="1">
            <a:off x="8556607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직선 연결선 749"/>
          <p:cNvCxnSpPr/>
          <p:nvPr/>
        </p:nvCxnSpPr>
        <p:spPr>
          <a:xfrm flipH="1">
            <a:off x="8508982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1" name="직선 연결선 750"/>
          <p:cNvCxnSpPr/>
          <p:nvPr/>
        </p:nvCxnSpPr>
        <p:spPr>
          <a:xfrm flipH="1">
            <a:off x="8556599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2" name="직선 연결선 751"/>
          <p:cNvCxnSpPr/>
          <p:nvPr/>
        </p:nvCxnSpPr>
        <p:spPr>
          <a:xfrm flipH="1">
            <a:off x="8508974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3" name="직선 연결선 752"/>
          <p:cNvCxnSpPr/>
          <p:nvPr/>
        </p:nvCxnSpPr>
        <p:spPr>
          <a:xfrm flipH="1">
            <a:off x="8556599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4" name="직선 연결선 753"/>
          <p:cNvCxnSpPr/>
          <p:nvPr/>
        </p:nvCxnSpPr>
        <p:spPr>
          <a:xfrm flipH="1">
            <a:off x="8508974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직선 연결선 754"/>
          <p:cNvCxnSpPr/>
          <p:nvPr/>
        </p:nvCxnSpPr>
        <p:spPr>
          <a:xfrm flipH="1">
            <a:off x="8556599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" name="직선 연결선 755"/>
          <p:cNvCxnSpPr/>
          <p:nvPr/>
        </p:nvCxnSpPr>
        <p:spPr>
          <a:xfrm flipH="1">
            <a:off x="8508974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" name="직선 연결선 756"/>
          <p:cNvCxnSpPr/>
          <p:nvPr/>
        </p:nvCxnSpPr>
        <p:spPr>
          <a:xfrm flipH="1">
            <a:off x="8556599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" name="직선 연결선 757"/>
          <p:cNvCxnSpPr/>
          <p:nvPr/>
        </p:nvCxnSpPr>
        <p:spPr>
          <a:xfrm flipH="1">
            <a:off x="8508974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" name="직선 연결선 758"/>
          <p:cNvCxnSpPr/>
          <p:nvPr/>
        </p:nvCxnSpPr>
        <p:spPr>
          <a:xfrm flipH="1">
            <a:off x="8556591" y="2339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" name="직선 연결선 759"/>
          <p:cNvCxnSpPr/>
          <p:nvPr/>
        </p:nvCxnSpPr>
        <p:spPr>
          <a:xfrm flipH="1">
            <a:off x="8508966" y="2339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직선 연결선 760"/>
          <p:cNvCxnSpPr/>
          <p:nvPr/>
        </p:nvCxnSpPr>
        <p:spPr>
          <a:xfrm flipH="1">
            <a:off x="8556591" y="2504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2" name="직선 연결선 761"/>
          <p:cNvCxnSpPr/>
          <p:nvPr/>
        </p:nvCxnSpPr>
        <p:spPr>
          <a:xfrm flipH="1">
            <a:off x="8508966" y="2504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3" name="직선 연결선 762"/>
          <p:cNvCxnSpPr/>
          <p:nvPr/>
        </p:nvCxnSpPr>
        <p:spPr>
          <a:xfrm flipH="1">
            <a:off x="10791204" y="127671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직선 연결선 763"/>
          <p:cNvCxnSpPr/>
          <p:nvPr/>
        </p:nvCxnSpPr>
        <p:spPr>
          <a:xfrm flipH="1">
            <a:off x="10743579" y="127671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5" name="직선 연결선 764"/>
          <p:cNvCxnSpPr/>
          <p:nvPr/>
        </p:nvCxnSpPr>
        <p:spPr>
          <a:xfrm flipH="1">
            <a:off x="10791204" y="144102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6" name="직선 연결선 765"/>
          <p:cNvCxnSpPr/>
          <p:nvPr/>
        </p:nvCxnSpPr>
        <p:spPr>
          <a:xfrm flipH="1">
            <a:off x="10743579" y="144102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직선 연결선 766"/>
          <p:cNvCxnSpPr/>
          <p:nvPr/>
        </p:nvCxnSpPr>
        <p:spPr>
          <a:xfrm flipH="1">
            <a:off x="10791196" y="162438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8" name="직선 연결선 767"/>
          <p:cNvCxnSpPr/>
          <p:nvPr/>
        </p:nvCxnSpPr>
        <p:spPr>
          <a:xfrm flipH="1">
            <a:off x="10743571" y="162438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직선 연결선 768"/>
          <p:cNvCxnSpPr/>
          <p:nvPr/>
        </p:nvCxnSpPr>
        <p:spPr>
          <a:xfrm flipH="1">
            <a:off x="10791196" y="178868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" name="직선 연결선 769"/>
          <p:cNvCxnSpPr/>
          <p:nvPr/>
        </p:nvCxnSpPr>
        <p:spPr>
          <a:xfrm flipH="1">
            <a:off x="10743571" y="178868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직선 연결선 770"/>
          <p:cNvCxnSpPr/>
          <p:nvPr/>
        </p:nvCxnSpPr>
        <p:spPr>
          <a:xfrm flipH="1">
            <a:off x="10791196" y="199826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직선 연결선 771"/>
          <p:cNvCxnSpPr/>
          <p:nvPr/>
        </p:nvCxnSpPr>
        <p:spPr>
          <a:xfrm flipH="1">
            <a:off x="10743571" y="199826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직선 연결선 772"/>
          <p:cNvCxnSpPr/>
          <p:nvPr/>
        </p:nvCxnSpPr>
        <p:spPr>
          <a:xfrm flipH="1">
            <a:off x="10791196" y="216256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" name="직선 연결선 773"/>
          <p:cNvCxnSpPr/>
          <p:nvPr/>
        </p:nvCxnSpPr>
        <p:spPr>
          <a:xfrm flipH="1">
            <a:off x="10743571" y="216256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5" name="직선 연결선 774"/>
          <p:cNvCxnSpPr/>
          <p:nvPr/>
        </p:nvCxnSpPr>
        <p:spPr>
          <a:xfrm flipH="1">
            <a:off x="10791188" y="236116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직선 연결선 775"/>
          <p:cNvCxnSpPr/>
          <p:nvPr/>
        </p:nvCxnSpPr>
        <p:spPr>
          <a:xfrm flipH="1">
            <a:off x="10743563" y="236116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7" name="직선 연결선 776"/>
          <p:cNvCxnSpPr/>
          <p:nvPr/>
        </p:nvCxnSpPr>
        <p:spPr>
          <a:xfrm flipH="1">
            <a:off x="10791188" y="252547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8" name="직선 연결선 777"/>
          <p:cNvCxnSpPr/>
          <p:nvPr/>
        </p:nvCxnSpPr>
        <p:spPr>
          <a:xfrm flipH="1">
            <a:off x="10743563" y="252547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9" name="그룹 778"/>
          <p:cNvGrpSpPr/>
          <p:nvPr/>
        </p:nvGrpSpPr>
        <p:grpSpPr>
          <a:xfrm>
            <a:off x="5047116" y="1248471"/>
            <a:ext cx="3477662" cy="4763"/>
            <a:chOff x="5248744" y="2711227"/>
            <a:chExt cx="3477662" cy="4763"/>
          </a:xfrm>
        </p:grpSpPr>
        <p:cxnSp>
          <p:nvCxnSpPr>
            <p:cNvPr id="1104" name="직선 연결선 1103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직선 연결선 1104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직선 연결선 1105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직선 연결선 1106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직선 연결선 1107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직선 연결선 1108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0" name="직선 연결선 1109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직선 연결선 1110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0" name="그룹 779"/>
          <p:cNvGrpSpPr/>
          <p:nvPr/>
        </p:nvGrpSpPr>
        <p:grpSpPr>
          <a:xfrm>
            <a:off x="5055135" y="1594773"/>
            <a:ext cx="3472899" cy="6350"/>
            <a:chOff x="5248744" y="2709640"/>
            <a:chExt cx="3472899" cy="6350"/>
          </a:xfrm>
        </p:grpSpPr>
        <p:cxnSp>
          <p:nvCxnSpPr>
            <p:cNvPr id="1096" name="직선 연결선 1095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7" name="직선 연결선 1096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직선 연결선 1097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직선 연결선 1098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직선 연결선 1099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직선 연결선 1100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직선 연결선 1101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직선 연결선 1102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1" name="그룹 780"/>
          <p:cNvGrpSpPr/>
          <p:nvPr/>
        </p:nvGrpSpPr>
        <p:grpSpPr>
          <a:xfrm>
            <a:off x="5050372" y="1949750"/>
            <a:ext cx="3472899" cy="8446"/>
            <a:chOff x="5248744" y="2707544"/>
            <a:chExt cx="3472899" cy="8446"/>
          </a:xfrm>
        </p:grpSpPr>
        <p:cxnSp>
          <p:nvCxnSpPr>
            <p:cNvPr id="1088" name="직선 연결선 1087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직선 연결선 1088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직선 연결선 1089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직선 연결선 1090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직선 연결선 1091"/>
            <p:cNvCxnSpPr/>
            <p:nvPr/>
          </p:nvCxnSpPr>
          <p:spPr>
            <a:xfrm flipV="1">
              <a:off x="6995934" y="2707544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직선 연결선 1092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직선 연결선 1093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5" name="직선 연결선 1094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2" name="그룹 781"/>
          <p:cNvGrpSpPr/>
          <p:nvPr/>
        </p:nvGrpSpPr>
        <p:grpSpPr>
          <a:xfrm>
            <a:off x="5051428" y="2313208"/>
            <a:ext cx="3472899" cy="5244"/>
            <a:chOff x="5248744" y="2708341"/>
            <a:chExt cx="3472899" cy="5244"/>
          </a:xfrm>
        </p:grpSpPr>
        <p:cxnSp>
          <p:nvCxnSpPr>
            <p:cNvPr id="1080" name="직선 연결선 1079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직선 연결선 108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2" name="직선 연결선 108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직선 연결선 108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4" name="직선 연결선 1083"/>
            <p:cNvCxnSpPr/>
            <p:nvPr/>
          </p:nvCxnSpPr>
          <p:spPr>
            <a:xfrm flipV="1">
              <a:off x="6995934" y="270943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5" name="직선 연결선 1084"/>
            <p:cNvCxnSpPr/>
            <p:nvPr/>
          </p:nvCxnSpPr>
          <p:spPr>
            <a:xfrm flipV="1">
              <a:off x="6121405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6" name="직선 연결선 1085"/>
            <p:cNvCxnSpPr/>
            <p:nvPr/>
          </p:nvCxnSpPr>
          <p:spPr>
            <a:xfrm flipV="1">
              <a:off x="5248744" y="270834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직선 연결선 1086"/>
            <p:cNvCxnSpPr/>
            <p:nvPr/>
          </p:nvCxnSpPr>
          <p:spPr>
            <a:xfrm flipV="1">
              <a:off x="5687776" y="271024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3" name="직선 연결선 782"/>
          <p:cNvCxnSpPr/>
          <p:nvPr/>
        </p:nvCxnSpPr>
        <p:spPr>
          <a:xfrm flipH="1">
            <a:off x="5052648" y="127228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5" name="직선 연결선 784"/>
          <p:cNvCxnSpPr/>
          <p:nvPr/>
        </p:nvCxnSpPr>
        <p:spPr>
          <a:xfrm flipH="1">
            <a:off x="5052648" y="143659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그룹 1"/>
          <p:cNvGrpSpPr/>
          <p:nvPr/>
        </p:nvGrpSpPr>
        <p:grpSpPr>
          <a:xfrm>
            <a:off x="5005023" y="1256412"/>
            <a:ext cx="0" cy="288000"/>
            <a:chOff x="5005023" y="1272287"/>
            <a:chExt cx="0" cy="308306"/>
          </a:xfrm>
        </p:grpSpPr>
        <p:cxnSp>
          <p:nvCxnSpPr>
            <p:cNvPr id="784" name="직선 연결선 78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6" name="직선 연결선 78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7" name="직선 연결선 786"/>
          <p:cNvCxnSpPr/>
          <p:nvPr/>
        </p:nvCxnSpPr>
        <p:spPr>
          <a:xfrm flipH="1">
            <a:off x="5052640" y="161995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직선 연결선 788"/>
          <p:cNvCxnSpPr/>
          <p:nvPr/>
        </p:nvCxnSpPr>
        <p:spPr>
          <a:xfrm flipH="1">
            <a:off x="5052640" y="178426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1" name="직선 연결선 790"/>
          <p:cNvCxnSpPr/>
          <p:nvPr/>
        </p:nvCxnSpPr>
        <p:spPr>
          <a:xfrm flipH="1">
            <a:off x="5052640" y="19938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3" name="직선 연결선 792"/>
          <p:cNvCxnSpPr/>
          <p:nvPr/>
        </p:nvCxnSpPr>
        <p:spPr>
          <a:xfrm flipH="1">
            <a:off x="5052640" y="215814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5" name="그룹 794"/>
          <p:cNvGrpSpPr/>
          <p:nvPr/>
        </p:nvGrpSpPr>
        <p:grpSpPr>
          <a:xfrm>
            <a:off x="5052632" y="2341502"/>
            <a:ext cx="0" cy="396000"/>
            <a:chOff x="5254260" y="3804258"/>
            <a:chExt cx="0" cy="308306"/>
          </a:xfrm>
        </p:grpSpPr>
        <p:cxnSp>
          <p:nvCxnSpPr>
            <p:cNvPr id="1076" name="직선 연결선 1075"/>
            <p:cNvCxnSpPr/>
            <p:nvPr/>
          </p:nvCxnSpPr>
          <p:spPr>
            <a:xfrm flipH="1">
              <a:off x="5254260" y="380425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직선 연결선 1077"/>
            <p:cNvCxnSpPr/>
            <p:nvPr/>
          </p:nvCxnSpPr>
          <p:spPr>
            <a:xfrm flipH="1">
              <a:off x="5254260" y="396856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96" name="직선 연결선 795"/>
          <p:cNvCxnSpPr/>
          <p:nvPr/>
        </p:nvCxnSpPr>
        <p:spPr>
          <a:xfrm flipV="1">
            <a:off x="1586419" y="244544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7" name="직선 연결선 796"/>
          <p:cNvCxnSpPr/>
          <p:nvPr/>
        </p:nvCxnSpPr>
        <p:spPr>
          <a:xfrm flipV="1">
            <a:off x="1189544" y="244544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직선 연결선 797"/>
          <p:cNvCxnSpPr/>
          <p:nvPr/>
        </p:nvCxnSpPr>
        <p:spPr>
          <a:xfrm flipV="1">
            <a:off x="792494" y="2445225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9" name="직선 연결선 798"/>
          <p:cNvCxnSpPr/>
          <p:nvPr/>
        </p:nvCxnSpPr>
        <p:spPr>
          <a:xfrm flipV="1">
            <a:off x="395619" y="2445225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00" name="그룹 799"/>
          <p:cNvGrpSpPr/>
          <p:nvPr/>
        </p:nvGrpSpPr>
        <p:grpSpPr>
          <a:xfrm>
            <a:off x="846469" y="1863558"/>
            <a:ext cx="1111237" cy="222"/>
            <a:chOff x="994122" y="3326314"/>
            <a:chExt cx="1166923" cy="222"/>
          </a:xfrm>
        </p:grpSpPr>
        <p:cxnSp>
          <p:nvCxnSpPr>
            <p:cNvPr id="1073" name="직선 연결선 1072"/>
            <p:cNvCxnSpPr/>
            <p:nvPr/>
          </p:nvCxnSpPr>
          <p:spPr>
            <a:xfrm flipV="1">
              <a:off x="1783045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4" name="직선 연결선 1073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직선 연결선 1074"/>
            <p:cNvCxnSpPr/>
            <p:nvPr/>
          </p:nvCxnSpPr>
          <p:spPr>
            <a:xfrm flipV="1">
              <a:off x="994122" y="33263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1" name="그룹 800"/>
          <p:cNvGrpSpPr/>
          <p:nvPr/>
        </p:nvGrpSpPr>
        <p:grpSpPr>
          <a:xfrm>
            <a:off x="601993" y="2156107"/>
            <a:ext cx="1368000" cy="222"/>
            <a:chOff x="994122" y="3618863"/>
            <a:chExt cx="1171925" cy="222"/>
          </a:xfrm>
        </p:grpSpPr>
        <p:cxnSp>
          <p:nvCxnSpPr>
            <p:cNvPr id="1070" name="직선 연결선 1069"/>
            <p:cNvCxnSpPr/>
            <p:nvPr/>
          </p:nvCxnSpPr>
          <p:spPr>
            <a:xfrm flipV="1">
              <a:off x="1788047" y="361908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1" name="직선 연결선 1070"/>
            <p:cNvCxnSpPr/>
            <p:nvPr/>
          </p:nvCxnSpPr>
          <p:spPr>
            <a:xfrm flipV="1">
              <a:off x="1391172" y="361908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" name="직선 연결선 1071"/>
            <p:cNvCxnSpPr/>
            <p:nvPr/>
          </p:nvCxnSpPr>
          <p:spPr>
            <a:xfrm flipV="1">
              <a:off x="994122" y="361886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2" name="그룹 801"/>
          <p:cNvGrpSpPr/>
          <p:nvPr/>
        </p:nvGrpSpPr>
        <p:grpSpPr>
          <a:xfrm>
            <a:off x="1095569" y="1570788"/>
            <a:ext cx="864000" cy="0"/>
            <a:chOff x="1391172" y="3326536"/>
            <a:chExt cx="774875" cy="0"/>
          </a:xfrm>
        </p:grpSpPr>
        <p:cxnSp>
          <p:nvCxnSpPr>
            <p:cNvPr id="1068" name="직선 연결선 1067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직선 연결선 1068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03" name="직선 연결선 802"/>
          <p:cNvCxnSpPr/>
          <p:nvPr/>
        </p:nvCxnSpPr>
        <p:spPr>
          <a:xfrm flipV="1">
            <a:off x="1345595" y="1278688"/>
            <a:ext cx="612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4" name="직선 연결선 803"/>
          <p:cNvCxnSpPr/>
          <p:nvPr/>
        </p:nvCxnSpPr>
        <p:spPr>
          <a:xfrm flipH="1">
            <a:off x="1224572" y="128691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5" name="직선 연결선 804"/>
          <p:cNvCxnSpPr/>
          <p:nvPr/>
        </p:nvCxnSpPr>
        <p:spPr>
          <a:xfrm flipH="1">
            <a:off x="1123787" y="142741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6" name="직선 연결선 805"/>
          <p:cNvCxnSpPr/>
          <p:nvPr/>
        </p:nvCxnSpPr>
        <p:spPr>
          <a:xfrm flipH="1">
            <a:off x="984983" y="158144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7" name="직선 연결선 806"/>
          <p:cNvCxnSpPr/>
          <p:nvPr/>
        </p:nvCxnSpPr>
        <p:spPr>
          <a:xfrm flipH="1">
            <a:off x="884198" y="172194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직선 연결선 807"/>
          <p:cNvCxnSpPr/>
          <p:nvPr/>
        </p:nvCxnSpPr>
        <p:spPr>
          <a:xfrm flipH="1">
            <a:off x="747598" y="188408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9" name="직선 연결선 808"/>
          <p:cNvCxnSpPr/>
          <p:nvPr/>
        </p:nvCxnSpPr>
        <p:spPr>
          <a:xfrm flipH="1">
            <a:off x="640463" y="2018230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0" name="직선 연결선 809"/>
          <p:cNvCxnSpPr/>
          <p:nvPr/>
        </p:nvCxnSpPr>
        <p:spPr>
          <a:xfrm flipH="1">
            <a:off x="505492" y="217809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직선 연결선 810"/>
          <p:cNvCxnSpPr/>
          <p:nvPr/>
        </p:nvCxnSpPr>
        <p:spPr>
          <a:xfrm flipH="1">
            <a:off x="398357" y="231223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2" name="그룹 811"/>
          <p:cNvGrpSpPr/>
          <p:nvPr/>
        </p:nvGrpSpPr>
        <p:grpSpPr>
          <a:xfrm>
            <a:off x="10760300" y="2324672"/>
            <a:ext cx="1176780" cy="2188"/>
            <a:chOff x="10961928" y="3787428"/>
            <a:chExt cx="1176780" cy="2188"/>
          </a:xfrm>
        </p:grpSpPr>
        <p:cxnSp>
          <p:nvCxnSpPr>
            <p:cNvPr id="1065" name="직선 연결선 1064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직선 연결선 1065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직선 연결선 1066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13" name="직선 연결선 812"/>
          <p:cNvCxnSpPr/>
          <p:nvPr/>
        </p:nvCxnSpPr>
        <p:spPr>
          <a:xfrm flipH="1">
            <a:off x="11928417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4" name="직선 연결선 813"/>
          <p:cNvCxnSpPr/>
          <p:nvPr/>
        </p:nvCxnSpPr>
        <p:spPr>
          <a:xfrm flipH="1">
            <a:off x="11880792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5" name="직선 연결선 814"/>
          <p:cNvCxnSpPr/>
          <p:nvPr/>
        </p:nvCxnSpPr>
        <p:spPr>
          <a:xfrm flipH="1">
            <a:off x="11928417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직선 연결선 815"/>
          <p:cNvCxnSpPr/>
          <p:nvPr/>
        </p:nvCxnSpPr>
        <p:spPr>
          <a:xfrm flipH="1">
            <a:off x="11880792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7" name="직선 연결선 816"/>
          <p:cNvCxnSpPr/>
          <p:nvPr/>
        </p:nvCxnSpPr>
        <p:spPr>
          <a:xfrm flipH="1">
            <a:off x="11928409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직선 연결선 817"/>
          <p:cNvCxnSpPr/>
          <p:nvPr/>
        </p:nvCxnSpPr>
        <p:spPr>
          <a:xfrm flipH="1">
            <a:off x="11880784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직선 연결선 818"/>
          <p:cNvCxnSpPr/>
          <p:nvPr/>
        </p:nvCxnSpPr>
        <p:spPr>
          <a:xfrm flipH="1">
            <a:off x="11928409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직선 연결선 819"/>
          <p:cNvCxnSpPr/>
          <p:nvPr/>
        </p:nvCxnSpPr>
        <p:spPr>
          <a:xfrm flipH="1">
            <a:off x="11880784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직선 연결선 820"/>
          <p:cNvCxnSpPr/>
          <p:nvPr/>
        </p:nvCxnSpPr>
        <p:spPr>
          <a:xfrm flipH="1">
            <a:off x="11928409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2" name="직선 연결선 821"/>
          <p:cNvCxnSpPr/>
          <p:nvPr/>
        </p:nvCxnSpPr>
        <p:spPr>
          <a:xfrm flipH="1">
            <a:off x="11880784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직선 연결선 822"/>
          <p:cNvCxnSpPr/>
          <p:nvPr/>
        </p:nvCxnSpPr>
        <p:spPr>
          <a:xfrm flipH="1">
            <a:off x="11928409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4" name="직선 연결선 823"/>
          <p:cNvCxnSpPr/>
          <p:nvPr/>
        </p:nvCxnSpPr>
        <p:spPr>
          <a:xfrm flipH="1">
            <a:off x="11880784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직선 연결선 824"/>
          <p:cNvCxnSpPr/>
          <p:nvPr/>
        </p:nvCxnSpPr>
        <p:spPr>
          <a:xfrm flipH="1">
            <a:off x="11928401" y="236277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6" name="직선 연결선 825"/>
          <p:cNvCxnSpPr/>
          <p:nvPr/>
        </p:nvCxnSpPr>
        <p:spPr>
          <a:xfrm flipH="1">
            <a:off x="11880776" y="236277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직선 연결선 826"/>
          <p:cNvCxnSpPr/>
          <p:nvPr/>
        </p:nvCxnSpPr>
        <p:spPr>
          <a:xfrm flipH="1">
            <a:off x="11928401" y="252707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8" name="직선 연결선 827"/>
          <p:cNvCxnSpPr/>
          <p:nvPr/>
        </p:nvCxnSpPr>
        <p:spPr>
          <a:xfrm flipH="1">
            <a:off x="11880776" y="252707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직선 연결선 838"/>
          <p:cNvCxnSpPr/>
          <p:nvPr/>
        </p:nvCxnSpPr>
        <p:spPr>
          <a:xfrm flipH="1">
            <a:off x="277384" y="2470614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0" name="직선 연결선 839"/>
          <p:cNvCxnSpPr/>
          <p:nvPr/>
        </p:nvCxnSpPr>
        <p:spPr>
          <a:xfrm flipH="1">
            <a:off x="163899" y="259206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1" name="그룹 850"/>
          <p:cNvGrpSpPr/>
          <p:nvPr/>
        </p:nvGrpSpPr>
        <p:grpSpPr>
          <a:xfrm>
            <a:off x="3570877" y="1252633"/>
            <a:ext cx="1440000" cy="2188"/>
            <a:chOff x="3639155" y="2709039"/>
            <a:chExt cx="1567480" cy="2188"/>
          </a:xfrm>
        </p:grpSpPr>
        <p:cxnSp>
          <p:nvCxnSpPr>
            <p:cNvPr id="1061" name="직선 연결선 1060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2" name="직선 연결선 1061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3" name="직선 연결선 1062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직선 연결선 1063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2" name="그룹 851"/>
          <p:cNvGrpSpPr/>
          <p:nvPr/>
        </p:nvGrpSpPr>
        <p:grpSpPr>
          <a:xfrm>
            <a:off x="3579341" y="1552660"/>
            <a:ext cx="1440000" cy="2188"/>
            <a:chOff x="3639155" y="2733753"/>
            <a:chExt cx="1567480" cy="2188"/>
          </a:xfrm>
        </p:grpSpPr>
        <p:cxnSp>
          <p:nvCxnSpPr>
            <p:cNvPr id="1057" name="직선 연결선 1056"/>
            <p:cNvCxnSpPr/>
            <p:nvPr/>
          </p:nvCxnSpPr>
          <p:spPr>
            <a:xfrm flipV="1">
              <a:off x="4828635" y="273594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직선 연결선 1057"/>
            <p:cNvCxnSpPr/>
            <p:nvPr/>
          </p:nvCxnSpPr>
          <p:spPr>
            <a:xfrm flipV="1">
              <a:off x="4029855" y="273594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9" name="직선 연결선 1058"/>
            <p:cNvCxnSpPr/>
            <p:nvPr/>
          </p:nvCxnSpPr>
          <p:spPr>
            <a:xfrm flipV="1">
              <a:off x="4432205" y="273375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0" name="직선 연결선 1059"/>
            <p:cNvCxnSpPr/>
            <p:nvPr/>
          </p:nvCxnSpPr>
          <p:spPr>
            <a:xfrm flipV="1">
              <a:off x="3639155" y="273493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3" name="그룹 852"/>
          <p:cNvGrpSpPr/>
          <p:nvPr/>
        </p:nvGrpSpPr>
        <p:grpSpPr>
          <a:xfrm>
            <a:off x="3565524" y="1861539"/>
            <a:ext cx="1440000" cy="2188"/>
            <a:chOff x="3639155" y="2750229"/>
            <a:chExt cx="1567480" cy="2188"/>
          </a:xfrm>
        </p:grpSpPr>
        <p:cxnSp>
          <p:nvCxnSpPr>
            <p:cNvPr id="1053" name="직선 연결선 1052"/>
            <p:cNvCxnSpPr/>
            <p:nvPr/>
          </p:nvCxnSpPr>
          <p:spPr>
            <a:xfrm flipV="1">
              <a:off x="4828635" y="275241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직선 연결선 1053"/>
            <p:cNvCxnSpPr/>
            <p:nvPr/>
          </p:nvCxnSpPr>
          <p:spPr>
            <a:xfrm flipV="1">
              <a:off x="4029855" y="275241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직선 연결선 1054"/>
            <p:cNvCxnSpPr/>
            <p:nvPr/>
          </p:nvCxnSpPr>
          <p:spPr>
            <a:xfrm flipV="1">
              <a:off x="4432205" y="275022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직선 연결선 1055"/>
            <p:cNvCxnSpPr/>
            <p:nvPr/>
          </p:nvCxnSpPr>
          <p:spPr>
            <a:xfrm flipV="1">
              <a:off x="3639155" y="275140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4" name="그룹 853"/>
          <p:cNvGrpSpPr/>
          <p:nvPr/>
        </p:nvGrpSpPr>
        <p:grpSpPr>
          <a:xfrm>
            <a:off x="3540994" y="2133591"/>
            <a:ext cx="1440000" cy="2188"/>
            <a:chOff x="3648122" y="2717277"/>
            <a:chExt cx="1567480" cy="2188"/>
          </a:xfrm>
        </p:grpSpPr>
        <p:cxnSp>
          <p:nvCxnSpPr>
            <p:cNvPr id="1049" name="직선 연결선 1048"/>
            <p:cNvCxnSpPr/>
            <p:nvPr/>
          </p:nvCxnSpPr>
          <p:spPr>
            <a:xfrm flipV="1">
              <a:off x="4837602" y="271946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0" name="직선 연결선 1049"/>
            <p:cNvCxnSpPr/>
            <p:nvPr/>
          </p:nvCxnSpPr>
          <p:spPr>
            <a:xfrm flipV="1">
              <a:off x="4038822" y="271946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1" name="직선 연결선 1050"/>
            <p:cNvCxnSpPr/>
            <p:nvPr/>
          </p:nvCxnSpPr>
          <p:spPr>
            <a:xfrm flipV="1">
              <a:off x="4441172" y="271727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2" name="직선 연결선 1051"/>
            <p:cNvCxnSpPr/>
            <p:nvPr/>
          </p:nvCxnSpPr>
          <p:spPr>
            <a:xfrm flipV="1">
              <a:off x="3648122" y="271845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5" name="그룹 854"/>
          <p:cNvGrpSpPr/>
          <p:nvPr/>
        </p:nvGrpSpPr>
        <p:grpSpPr>
          <a:xfrm>
            <a:off x="3557459" y="2424007"/>
            <a:ext cx="1440000" cy="2188"/>
            <a:chOff x="3639155" y="2709039"/>
            <a:chExt cx="1567480" cy="2188"/>
          </a:xfrm>
        </p:grpSpPr>
        <p:cxnSp>
          <p:nvCxnSpPr>
            <p:cNvPr id="1045" name="직선 연결선 1044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직선 연결선 1045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직선 연결선 1046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직선 연결선 1047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6" name="그룹 855"/>
          <p:cNvGrpSpPr/>
          <p:nvPr/>
        </p:nvGrpSpPr>
        <p:grpSpPr>
          <a:xfrm>
            <a:off x="2021048" y="1258900"/>
            <a:ext cx="1512000" cy="0"/>
            <a:chOff x="3639155" y="2709039"/>
            <a:chExt cx="1567480" cy="2188"/>
          </a:xfrm>
        </p:grpSpPr>
        <p:cxnSp>
          <p:nvCxnSpPr>
            <p:cNvPr id="1041" name="직선 연결선 1040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직선 연결선 1041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직선 연결선 1042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직선 연결선 1043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7" name="그룹 856"/>
          <p:cNvGrpSpPr/>
          <p:nvPr/>
        </p:nvGrpSpPr>
        <p:grpSpPr>
          <a:xfrm>
            <a:off x="2020756" y="1555623"/>
            <a:ext cx="1512000" cy="0"/>
            <a:chOff x="3639155" y="2709039"/>
            <a:chExt cx="1567480" cy="2188"/>
          </a:xfrm>
        </p:grpSpPr>
        <p:cxnSp>
          <p:nvCxnSpPr>
            <p:cNvPr id="1037" name="직선 연결선 1036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직선 연결선 1037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9" name="직선 연결선 1038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0" name="직선 연결선 1039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8" name="그룹 857"/>
          <p:cNvGrpSpPr/>
          <p:nvPr/>
        </p:nvGrpSpPr>
        <p:grpSpPr>
          <a:xfrm>
            <a:off x="2029736" y="1863558"/>
            <a:ext cx="1512000" cy="0"/>
            <a:chOff x="3639155" y="2709039"/>
            <a:chExt cx="1567480" cy="2188"/>
          </a:xfrm>
        </p:grpSpPr>
        <p:cxnSp>
          <p:nvCxnSpPr>
            <p:cNvPr id="1033" name="직선 연결선 103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직선 연결선 103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직선 연결선 103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6" name="직선 연결선 103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9" name="그룹 858"/>
          <p:cNvGrpSpPr/>
          <p:nvPr/>
        </p:nvGrpSpPr>
        <p:grpSpPr>
          <a:xfrm>
            <a:off x="2011232" y="2142432"/>
            <a:ext cx="1512000" cy="0"/>
            <a:chOff x="3639155" y="2709039"/>
            <a:chExt cx="1567480" cy="2188"/>
          </a:xfrm>
        </p:grpSpPr>
        <p:cxnSp>
          <p:nvCxnSpPr>
            <p:cNvPr id="1029" name="직선 연결선 102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직선 연결선 102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직선 연결선 103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직선 연결선 103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0" name="그룹 859"/>
          <p:cNvGrpSpPr/>
          <p:nvPr/>
        </p:nvGrpSpPr>
        <p:grpSpPr>
          <a:xfrm>
            <a:off x="2015228" y="2433981"/>
            <a:ext cx="1512000" cy="0"/>
            <a:chOff x="3639155" y="2709039"/>
            <a:chExt cx="1567480" cy="2188"/>
          </a:xfrm>
        </p:grpSpPr>
        <p:cxnSp>
          <p:nvCxnSpPr>
            <p:cNvPr id="1025" name="직선 연결선 1024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6" name="직선 연결선 1025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7" name="직선 연결선 1026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8" name="직선 연결선 1027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1" name="그룹 860"/>
          <p:cNvGrpSpPr/>
          <p:nvPr/>
        </p:nvGrpSpPr>
        <p:grpSpPr>
          <a:xfrm>
            <a:off x="183028" y="2726959"/>
            <a:ext cx="4814431" cy="4351"/>
            <a:chOff x="403706" y="2406677"/>
            <a:chExt cx="4814431" cy="4351"/>
          </a:xfrm>
        </p:grpSpPr>
        <p:grpSp>
          <p:nvGrpSpPr>
            <p:cNvPr id="1009" name="그룹 1008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1020" name="직선 연결선 1019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1" name="직선 연결선 1020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2" name="직선 연결선 1021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3" name="직선 연결선 1022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4" name="직선 연결선 1023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0" name="그룹 1009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1016" name="직선 연결선 1015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7" name="직선 연결선 1016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8" name="직선 연결선 1017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9" name="직선 연결선 1018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1" name="그룹 1010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1012" name="직선 연결선 101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3" name="직선 연결선 101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4" name="직선 연결선 101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5" name="직선 연결선 101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862" name="직선 연결선 861"/>
          <p:cNvCxnSpPr/>
          <p:nvPr/>
        </p:nvCxnSpPr>
        <p:spPr>
          <a:xfrm flipV="1">
            <a:off x="8082821" y="2703066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" name="직선 연결선 862"/>
          <p:cNvCxnSpPr/>
          <p:nvPr/>
        </p:nvCxnSpPr>
        <p:spPr>
          <a:xfrm flipV="1">
            <a:off x="7212151" y="270701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" name="직선 연결선 863"/>
          <p:cNvCxnSpPr/>
          <p:nvPr/>
        </p:nvCxnSpPr>
        <p:spPr>
          <a:xfrm flipV="1">
            <a:off x="7645627" y="2706033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5" name="그룹 864"/>
          <p:cNvGrpSpPr/>
          <p:nvPr/>
        </p:nvGrpSpPr>
        <p:grpSpPr>
          <a:xfrm>
            <a:off x="8556591" y="2706033"/>
            <a:ext cx="2201254" cy="2358"/>
            <a:chOff x="8961179" y="2704044"/>
            <a:chExt cx="1974499" cy="82"/>
          </a:xfrm>
        </p:grpSpPr>
        <p:cxnSp>
          <p:nvCxnSpPr>
            <p:cNvPr id="1004" name="직선 연결선 1003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직선 연결선 1004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직선 연결선 1005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직선 연결선 1006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직선 연결선 1007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6" name="그룹 865"/>
          <p:cNvGrpSpPr/>
          <p:nvPr/>
        </p:nvGrpSpPr>
        <p:grpSpPr>
          <a:xfrm>
            <a:off x="10774574" y="2705388"/>
            <a:ext cx="1176780" cy="2188"/>
            <a:chOff x="10961928" y="3787428"/>
            <a:chExt cx="1176780" cy="2188"/>
          </a:xfrm>
        </p:grpSpPr>
        <p:cxnSp>
          <p:nvCxnSpPr>
            <p:cNvPr id="1001" name="직선 연결선 1000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2" name="직선 연결선 1001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3" name="직선 연결선 1002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67" name="직선 연결선 866"/>
          <p:cNvCxnSpPr/>
          <p:nvPr/>
        </p:nvCxnSpPr>
        <p:spPr>
          <a:xfrm flipH="1">
            <a:off x="8545178" y="274662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8" name="직선 연결선 867"/>
          <p:cNvCxnSpPr/>
          <p:nvPr/>
        </p:nvCxnSpPr>
        <p:spPr>
          <a:xfrm flipH="1">
            <a:off x="8497553" y="274662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직선 연결선 868"/>
          <p:cNvCxnSpPr/>
          <p:nvPr/>
        </p:nvCxnSpPr>
        <p:spPr>
          <a:xfrm flipH="1">
            <a:off x="8545178" y="291093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0" name="직선 연결선 869"/>
          <p:cNvCxnSpPr/>
          <p:nvPr/>
        </p:nvCxnSpPr>
        <p:spPr>
          <a:xfrm flipH="1">
            <a:off x="8497553" y="291093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1" name="직선 연결선 870"/>
          <p:cNvCxnSpPr/>
          <p:nvPr/>
        </p:nvCxnSpPr>
        <p:spPr>
          <a:xfrm flipH="1">
            <a:off x="8545170" y="309429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2" name="직선 연결선 871"/>
          <p:cNvCxnSpPr/>
          <p:nvPr/>
        </p:nvCxnSpPr>
        <p:spPr>
          <a:xfrm flipH="1">
            <a:off x="8497545" y="309429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3" name="직선 연결선 872"/>
          <p:cNvCxnSpPr/>
          <p:nvPr/>
        </p:nvCxnSpPr>
        <p:spPr>
          <a:xfrm flipH="1">
            <a:off x="8545170" y="325859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4" name="직선 연결선 873"/>
          <p:cNvCxnSpPr/>
          <p:nvPr/>
        </p:nvCxnSpPr>
        <p:spPr>
          <a:xfrm flipH="1">
            <a:off x="8497545" y="325859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5" name="직선 연결선 874"/>
          <p:cNvCxnSpPr/>
          <p:nvPr/>
        </p:nvCxnSpPr>
        <p:spPr>
          <a:xfrm flipH="1">
            <a:off x="10791188" y="2726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6" name="직선 연결선 875"/>
          <p:cNvCxnSpPr/>
          <p:nvPr/>
        </p:nvCxnSpPr>
        <p:spPr>
          <a:xfrm flipH="1">
            <a:off x="10743563" y="2726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7" name="직선 연결선 876"/>
          <p:cNvCxnSpPr/>
          <p:nvPr/>
        </p:nvCxnSpPr>
        <p:spPr>
          <a:xfrm flipH="1">
            <a:off x="10791188" y="2891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8" name="직선 연결선 877"/>
          <p:cNvCxnSpPr/>
          <p:nvPr/>
        </p:nvCxnSpPr>
        <p:spPr>
          <a:xfrm flipH="1">
            <a:off x="10743563" y="2891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9" name="직선 연결선 878"/>
          <p:cNvCxnSpPr/>
          <p:nvPr/>
        </p:nvCxnSpPr>
        <p:spPr>
          <a:xfrm flipH="1">
            <a:off x="11928401" y="272853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0" name="직선 연결선 879"/>
          <p:cNvCxnSpPr/>
          <p:nvPr/>
        </p:nvCxnSpPr>
        <p:spPr>
          <a:xfrm flipH="1">
            <a:off x="11880776" y="272853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1" name="직선 연결선 880"/>
          <p:cNvCxnSpPr/>
          <p:nvPr/>
        </p:nvCxnSpPr>
        <p:spPr>
          <a:xfrm flipH="1">
            <a:off x="11928401" y="289283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2" name="직선 연결선 881"/>
          <p:cNvCxnSpPr/>
          <p:nvPr/>
        </p:nvCxnSpPr>
        <p:spPr>
          <a:xfrm flipH="1">
            <a:off x="11880776" y="289283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3" name="그룹 882"/>
          <p:cNvGrpSpPr/>
          <p:nvPr/>
        </p:nvGrpSpPr>
        <p:grpSpPr>
          <a:xfrm>
            <a:off x="8556591" y="3071793"/>
            <a:ext cx="2201254" cy="2358"/>
            <a:chOff x="8961179" y="2704044"/>
            <a:chExt cx="1974499" cy="82"/>
          </a:xfrm>
        </p:grpSpPr>
        <p:cxnSp>
          <p:nvCxnSpPr>
            <p:cNvPr id="996" name="직선 연결선 995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직선 연결선 996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직선 연결선 997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9" name="직선 연결선 998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0" name="직선 연결선 999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4" name="그룹 883"/>
          <p:cNvGrpSpPr/>
          <p:nvPr/>
        </p:nvGrpSpPr>
        <p:grpSpPr>
          <a:xfrm>
            <a:off x="10774574" y="3071148"/>
            <a:ext cx="1176780" cy="2188"/>
            <a:chOff x="10961928" y="3787428"/>
            <a:chExt cx="1176780" cy="2188"/>
          </a:xfrm>
        </p:grpSpPr>
        <p:cxnSp>
          <p:nvCxnSpPr>
            <p:cNvPr id="993" name="직선 연결선 992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직선 연결선 993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직선 연결선 994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85" name="직선 연결선 884"/>
          <p:cNvCxnSpPr/>
          <p:nvPr/>
        </p:nvCxnSpPr>
        <p:spPr>
          <a:xfrm flipH="1">
            <a:off x="10798808" y="3107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6" name="직선 연결선 885"/>
          <p:cNvCxnSpPr/>
          <p:nvPr/>
        </p:nvCxnSpPr>
        <p:spPr>
          <a:xfrm flipH="1">
            <a:off x="10751183" y="3107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7" name="직선 연결선 886"/>
          <p:cNvCxnSpPr/>
          <p:nvPr/>
        </p:nvCxnSpPr>
        <p:spPr>
          <a:xfrm flipH="1">
            <a:off x="10798808" y="3272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8" name="직선 연결선 887"/>
          <p:cNvCxnSpPr/>
          <p:nvPr/>
        </p:nvCxnSpPr>
        <p:spPr>
          <a:xfrm flipH="1">
            <a:off x="10751183" y="3272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9" name="그룹 888"/>
          <p:cNvGrpSpPr/>
          <p:nvPr/>
        </p:nvGrpSpPr>
        <p:grpSpPr>
          <a:xfrm>
            <a:off x="8564211" y="3431489"/>
            <a:ext cx="2201254" cy="2358"/>
            <a:chOff x="8961179" y="2704044"/>
            <a:chExt cx="1974499" cy="82"/>
          </a:xfrm>
        </p:grpSpPr>
        <p:cxnSp>
          <p:nvCxnSpPr>
            <p:cNvPr id="988" name="직선 연결선 98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9" name="직선 연결선 98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0" name="직선 연결선 98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1" name="직선 연결선 99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직선 연결선 99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0" name="그룹 889"/>
          <p:cNvGrpSpPr/>
          <p:nvPr/>
        </p:nvGrpSpPr>
        <p:grpSpPr>
          <a:xfrm>
            <a:off x="10782194" y="3430844"/>
            <a:ext cx="1176780" cy="2188"/>
            <a:chOff x="10961928" y="3787428"/>
            <a:chExt cx="1176780" cy="2188"/>
          </a:xfrm>
        </p:grpSpPr>
        <p:cxnSp>
          <p:nvCxnSpPr>
            <p:cNvPr id="985" name="직선 연결선 984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직선 연결선 985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7" name="직선 연결선 986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91" name="직선 연결선 890"/>
          <p:cNvCxnSpPr/>
          <p:nvPr/>
        </p:nvCxnSpPr>
        <p:spPr>
          <a:xfrm flipH="1">
            <a:off x="11933105" y="3101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2" name="직선 연결선 891"/>
          <p:cNvCxnSpPr/>
          <p:nvPr/>
        </p:nvCxnSpPr>
        <p:spPr>
          <a:xfrm flipH="1">
            <a:off x="11885480" y="3101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3" name="직선 연결선 892"/>
          <p:cNvCxnSpPr/>
          <p:nvPr/>
        </p:nvCxnSpPr>
        <p:spPr>
          <a:xfrm flipH="1">
            <a:off x="11933105" y="3266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4" name="직선 연결선 893"/>
          <p:cNvCxnSpPr/>
          <p:nvPr/>
        </p:nvCxnSpPr>
        <p:spPr>
          <a:xfrm flipH="1">
            <a:off x="11885480" y="3266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5" name="그룹 894"/>
          <p:cNvGrpSpPr/>
          <p:nvPr/>
        </p:nvGrpSpPr>
        <p:grpSpPr>
          <a:xfrm>
            <a:off x="1621115" y="1119881"/>
            <a:ext cx="3477662" cy="0"/>
            <a:chOff x="5248744" y="2711227"/>
            <a:chExt cx="3477662" cy="4763"/>
          </a:xfrm>
        </p:grpSpPr>
        <p:cxnSp>
          <p:nvCxnSpPr>
            <p:cNvPr id="977" name="직선 연결선 976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8" name="직선 연결선 977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9" name="직선 연결선 978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직선 연결선 979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직선 연결선 980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직선 연결선 981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직선 연결선 982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직선 연결선 983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6" name="그룹 895"/>
          <p:cNvGrpSpPr/>
          <p:nvPr/>
        </p:nvGrpSpPr>
        <p:grpSpPr>
          <a:xfrm>
            <a:off x="5138886" y="1119991"/>
            <a:ext cx="3477662" cy="0"/>
            <a:chOff x="5248744" y="2711227"/>
            <a:chExt cx="3477662" cy="4763"/>
          </a:xfrm>
        </p:grpSpPr>
        <p:cxnSp>
          <p:nvCxnSpPr>
            <p:cNvPr id="969" name="직선 연결선 968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직선 연결선 969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직선 연결선 970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직선 연결선 971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직선 연결선 972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직선 연결선 973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직선 연결선 974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6" name="직선 연결선 975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97" name="직선 연결선 896"/>
          <p:cNvCxnSpPr/>
          <p:nvPr/>
        </p:nvCxnSpPr>
        <p:spPr>
          <a:xfrm flipV="1">
            <a:off x="9516732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8" name="직선 연결선 897"/>
          <p:cNvCxnSpPr/>
          <p:nvPr/>
        </p:nvCxnSpPr>
        <p:spPr>
          <a:xfrm flipV="1">
            <a:off x="8641299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9" name="직선 연결선 898"/>
          <p:cNvCxnSpPr/>
          <p:nvPr/>
        </p:nvCxnSpPr>
        <p:spPr>
          <a:xfrm flipV="1">
            <a:off x="9074775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0" name="직선 연결선 899"/>
          <p:cNvCxnSpPr/>
          <p:nvPr/>
        </p:nvCxnSpPr>
        <p:spPr>
          <a:xfrm flipV="1">
            <a:off x="9957263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1" name="직선 연결선 900"/>
          <p:cNvCxnSpPr/>
          <p:nvPr/>
        </p:nvCxnSpPr>
        <p:spPr>
          <a:xfrm flipH="1">
            <a:off x="6343103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2" name="직선 연결선 901"/>
          <p:cNvCxnSpPr/>
          <p:nvPr/>
        </p:nvCxnSpPr>
        <p:spPr>
          <a:xfrm flipH="1">
            <a:off x="6295478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3" name="직선 연결선 902"/>
          <p:cNvCxnSpPr/>
          <p:nvPr/>
        </p:nvCxnSpPr>
        <p:spPr>
          <a:xfrm flipH="1">
            <a:off x="6343103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4" name="직선 연결선 903"/>
          <p:cNvCxnSpPr/>
          <p:nvPr/>
        </p:nvCxnSpPr>
        <p:spPr>
          <a:xfrm flipH="1">
            <a:off x="6295478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5" name="직선 연결선 904"/>
          <p:cNvCxnSpPr/>
          <p:nvPr/>
        </p:nvCxnSpPr>
        <p:spPr>
          <a:xfrm flipH="1">
            <a:off x="6343095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6" name="직선 연결선 905"/>
          <p:cNvCxnSpPr/>
          <p:nvPr/>
        </p:nvCxnSpPr>
        <p:spPr>
          <a:xfrm flipH="1">
            <a:off x="6295470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7" name="직선 연결선 906"/>
          <p:cNvCxnSpPr/>
          <p:nvPr/>
        </p:nvCxnSpPr>
        <p:spPr>
          <a:xfrm flipH="1">
            <a:off x="6343095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8" name="직선 연결선 907"/>
          <p:cNvCxnSpPr/>
          <p:nvPr/>
        </p:nvCxnSpPr>
        <p:spPr>
          <a:xfrm flipH="1">
            <a:off x="6295470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9" name="직선 연결선 908"/>
          <p:cNvCxnSpPr/>
          <p:nvPr/>
        </p:nvCxnSpPr>
        <p:spPr>
          <a:xfrm flipH="1">
            <a:off x="6343095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0" name="직선 연결선 909"/>
          <p:cNvCxnSpPr/>
          <p:nvPr/>
        </p:nvCxnSpPr>
        <p:spPr>
          <a:xfrm flipH="1">
            <a:off x="6295470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1" name="직선 연결선 910"/>
          <p:cNvCxnSpPr/>
          <p:nvPr/>
        </p:nvCxnSpPr>
        <p:spPr>
          <a:xfrm flipH="1">
            <a:off x="6343095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" name="직선 연결선 911"/>
          <p:cNvCxnSpPr/>
          <p:nvPr/>
        </p:nvCxnSpPr>
        <p:spPr>
          <a:xfrm flipH="1">
            <a:off x="6295470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3" name="그룹 912"/>
          <p:cNvGrpSpPr/>
          <p:nvPr/>
        </p:nvGrpSpPr>
        <p:grpSpPr>
          <a:xfrm>
            <a:off x="185287" y="2772996"/>
            <a:ext cx="4814431" cy="4351"/>
            <a:chOff x="403706" y="2406677"/>
            <a:chExt cx="4814431" cy="4351"/>
          </a:xfrm>
        </p:grpSpPr>
        <p:grpSp>
          <p:nvGrpSpPr>
            <p:cNvPr id="953" name="그룹 952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964" name="직선 연결선 963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5" name="직선 연결선 964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6" name="직선 연결선 965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7" name="직선 연결선 966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8" name="직선 연결선 967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4" name="그룹 953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960" name="직선 연결선 959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1" name="직선 연결선 960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2" name="직선 연결선 961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3" name="직선 연결선 962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5" name="그룹 954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956" name="직선 연결선 955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7" name="직선 연결선 956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8" name="직선 연결선 957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9" name="직선 연결선 958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914" name="직선 연결선 913"/>
          <p:cNvCxnSpPr/>
          <p:nvPr/>
        </p:nvCxnSpPr>
        <p:spPr>
          <a:xfrm flipH="1">
            <a:off x="255490" y="243502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5" name="직선 연결선 914"/>
          <p:cNvCxnSpPr/>
          <p:nvPr/>
        </p:nvCxnSpPr>
        <p:spPr>
          <a:xfrm flipH="1">
            <a:off x="142005" y="2556470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6" name="직선 연결선 915"/>
          <p:cNvCxnSpPr/>
          <p:nvPr/>
        </p:nvCxnSpPr>
        <p:spPr>
          <a:xfrm flipH="1">
            <a:off x="465498" y="216964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7" name="직선 연결선 916"/>
          <p:cNvCxnSpPr/>
          <p:nvPr/>
        </p:nvCxnSpPr>
        <p:spPr>
          <a:xfrm flipH="1">
            <a:off x="358363" y="230379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8" name="직선 연결선 917"/>
          <p:cNvCxnSpPr/>
          <p:nvPr/>
        </p:nvCxnSpPr>
        <p:spPr>
          <a:xfrm flipH="1">
            <a:off x="700933" y="188322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9" name="직선 연결선 918"/>
          <p:cNvCxnSpPr/>
          <p:nvPr/>
        </p:nvCxnSpPr>
        <p:spPr>
          <a:xfrm flipH="1">
            <a:off x="593798" y="201737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0" name="직선 연결선 919"/>
          <p:cNvCxnSpPr/>
          <p:nvPr/>
        </p:nvCxnSpPr>
        <p:spPr>
          <a:xfrm flipH="1">
            <a:off x="933701" y="158717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직선 연결선 920"/>
          <p:cNvCxnSpPr/>
          <p:nvPr/>
        </p:nvCxnSpPr>
        <p:spPr>
          <a:xfrm flipH="1">
            <a:off x="832916" y="172767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2" name="직선 연결선 921"/>
          <p:cNvCxnSpPr/>
          <p:nvPr/>
        </p:nvCxnSpPr>
        <p:spPr>
          <a:xfrm flipH="1">
            <a:off x="1171749" y="129202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3" name="직선 연결선 922"/>
          <p:cNvCxnSpPr/>
          <p:nvPr/>
        </p:nvCxnSpPr>
        <p:spPr>
          <a:xfrm flipH="1">
            <a:off x="1070964" y="143252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4" name="직선 연결선 923"/>
          <p:cNvCxnSpPr/>
          <p:nvPr/>
        </p:nvCxnSpPr>
        <p:spPr>
          <a:xfrm flipV="1">
            <a:off x="5920176" y="2359295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5" name="직선 연결선 924"/>
          <p:cNvCxnSpPr/>
          <p:nvPr/>
        </p:nvCxnSpPr>
        <p:spPr>
          <a:xfrm flipV="1">
            <a:off x="5047515" y="2357996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6" name="직선 연결선 925"/>
          <p:cNvCxnSpPr/>
          <p:nvPr/>
        </p:nvCxnSpPr>
        <p:spPr>
          <a:xfrm flipV="1">
            <a:off x="5486547" y="2359904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7" name="그룹 926"/>
          <p:cNvGrpSpPr/>
          <p:nvPr/>
        </p:nvGrpSpPr>
        <p:grpSpPr>
          <a:xfrm rot="1854697">
            <a:off x="6404486" y="2553850"/>
            <a:ext cx="792000" cy="321"/>
            <a:chOff x="5511689" y="2383418"/>
            <a:chExt cx="860442" cy="321"/>
          </a:xfrm>
        </p:grpSpPr>
        <p:cxnSp>
          <p:nvCxnSpPr>
            <p:cNvPr id="951" name="직선 연결선 950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직선 연결선 951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8" name="그룹 927"/>
          <p:cNvGrpSpPr/>
          <p:nvPr/>
        </p:nvGrpSpPr>
        <p:grpSpPr>
          <a:xfrm rot="1854697">
            <a:off x="6352211" y="2560311"/>
            <a:ext cx="792000" cy="321"/>
            <a:chOff x="5511689" y="2383418"/>
            <a:chExt cx="860442" cy="321"/>
          </a:xfrm>
        </p:grpSpPr>
        <p:cxnSp>
          <p:nvCxnSpPr>
            <p:cNvPr id="949" name="직선 연결선 94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직선 연결선 94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9" name="그룹 928"/>
          <p:cNvGrpSpPr/>
          <p:nvPr/>
        </p:nvGrpSpPr>
        <p:grpSpPr>
          <a:xfrm rot="1854697">
            <a:off x="7114387" y="2984008"/>
            <a:ext cx="792000" cy="321"/>
            <a:chOff x="5511689" y="2383418"/>
            <a:chExt cx="860442" cy="321"/>
          </a:xfrm>
        </p:grpSpPr>
        <p:cxnSp>
          <p:nvCxnSpPr>
            <p:cNvPr id="947" name="직선 연결선 946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직선 연결선 947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0" name="그룹 929"/>
          <p:cNvGrpSpPr/>
          <p:nvPr/>
        </p:nvGrpSpPr>
        <p:grpSpPr>
          <a:xfrm rot="1854697">
            <a:off x="7050403" y="2984158"/>
            <a:ext cx="792000" cy="321"/>
            <a:chOff x="5511689" y="2383418"/>
            <a:chExt cx="860442" cy="321"/>
          </a:xfrm>
        </p:grpSpPr>
        <p:cxnSp>
          <p:nvCxnSpPr>
            <p:cNvPr id="945" name="직선 연결선 944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직선 연결선 945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31" name="직선 연결선 930"/>
          <p:cNvCxnSpPr/>
          <p:nvPr/>
        </p:nvCxnSpPr>
        <p:spPr>
          <a:xfrm>
            <a:off x="7880135" y="3219240"/>
            <a:ext cx="284895" cy="21533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2" name="직선 연결선 931"/>
          <p:cNvCxnSpPr/>
          <p:nvPr/>
        </p:nvCxnSpPr>
        <p:spPr>
          <a:xfrm>
            <a:off x="7836406" y="3233024"/>
            <a:ext cx="284895" cy="21533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33" name="그룹 932"/>
          <p:cNvGrpSpPr/>
          <p:nvPr/>
        </p:nvGrpSpPr>
        <p:grpSpPr>
          <a:xfrm>
            <a:off x="8564211" y="3467116"/>
            <a:ext cx="2201254" cy="2358"/>
            <a:chOff x="8961179" y="2704044"/>
            <a:chExt cx="1974499" cy="82"/>
          </a:xfrm>
        </p:grpSpPr>
        <p:cxnSp>
          <p:nvCxnSpPr>
            <p:cNvPr id="940" name="직선 연결선 939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직선 연결선 940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2" name="직선 연결선 941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직선 연결선 942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직선 연결선 943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4" name="그룹 933"/>
          <p:cNvGrpSpPr/>
          <p:nvPr/>
        </p:nvGrpSpPr>
        <p:grpSpPr>
          <a:xfrm>
            <a:off x="10777534" y="3469953"/>
            <a:ext cx="1176780" cy="2188"/>
            <a:chOff x="10961928" y="3787428"/>
            <a:chExt cx="1176780" cy="2188"/>
          </a:xfrm>
        </p:grpSpPr>
        <p:cxnSp>
          <p:nvCxnSpPr>
            <p:cNvPr id="937" name="직선 연결선 936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직선 연결선 937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9" name="직선 연결선 938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35" name="직선 연결선 934"/>
          <p:cNvCxnSpPr/>
          <p:nvPr/>
        </p:nvCxnSpPr>
        <p:spPr>
          <a:xfrm flipV="1">
            <a:off x="8121301" y="3472365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6" name="직선 연결선 935"/>
          <p:cNvCxnSpPr/>
          <p:nvPr/>
        </p:nvCxnSpPr>
        <p:spPr>
          <a:xfrm flipV="1">
            <a:off x="8113287" y="3435607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4" name="TextBox 713"/>
          <p:cNvSpPr txBox="1"/>
          <p:nvPr/>
        </p:nvSpPr>
        <p:spPr>
          <a:xfrm>
            <a:off x="1276789" y="1270350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9A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5" name="TextBox 714"/>
          <p:cNvSpPr txBox="1"/>
          <p:nvPr/>
        </p:nvSpPr>
        <p:spPr>
          <a:xfrm>
            <a:off x="1064785" y="1559094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9B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6" name="TextBox 715"/>
          <p:cNvSpPr txBox="1"/>
          <p:nvPr/>
        </p:nvSpPr>
        <p:spPr>
          <a:xfrm>
            <a:off x="844536" y="184798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9C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7" name="TextBox 716"/>
          <p:cNvSpPr txBox="1"/>
          <p:nvPr/>
        </p:nvSpPr>
        <p:spPr>
          <a:xfrm>
            <a:off x="594412" y="2142216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9D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8" name="TextBox 717"/>
          <p:cNvSpPr txBox="1"/>
          <p:nvPr/>
        </p:nvSpPr>
        <p:spPr>
          <a:xfrm>
            <a:off x="586792" y="2286996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9" name="TextBox 718"/>
          <p:cNvSpPr txBox="1"/>
          <p:nvPr/>
        </p:nvSpPr>
        <p:spPr>
          <a:xfrm>
            <a:off x="2038927" y="1249705"/>
            <a:ext cx="2904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8Q</a:t>
            </a:r>
            <a:endParaRPr lang="ko-KR" altLang="en-US" sz="700"/>
          </a:p>
        </p:txBody>
      </p:sp>
      <p:sp>
        <p:nvSpPr>
          <p:cNvPr id="720" name="TextBox 719"/>
          <p:cNvSpPr txBox="1"/>
          <p:nvPr/>
        </p:nvSpPr>
        <p:spPr>
          <a:xfrm>
            <a:off x="2038927" y="1394485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8A</a:t>
            </a:r>
            <a:endParaRPr lang="ko-KR" altLang="en-US" sz="700"/>
          </a:p>
        </p:txBody>
      </p:sp>
      <p:sp>
        <p:nvSpPr>
          <p:cNvPr id="721" name="TextBox 720"/>
          <p:cNvSpPr txBox="1"/>
          <p:nvPr/>
        </p:nvSpPr>
        <p:spPr>
          <a:xfrm>
            <a:off x="2046397" y="155401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8B</a:t>
            </a:r>
            <a:endParaRPr lang="ko-KR" altLang="en-US" sz="700"/>
          </a:p>
        </p:txBody>
      </p:sp>
      <p:sp>
        <p:nvSpPr>
          <p:cNvPr id="722" name="TextBox 721"/>
          <p:cNvSpPr txBox="1"/>
          <p:nvPr/>
        </p:nvSpPr>
        <p:spPr>
          <a:xfrm>
            <a:off x="2038543" y="1853700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8C</a:t>
            </a:r>
            <a:endParaRPr lang="ko-KR" altLang="en-US" sz="700"/>
          </a:p>
        </p:txBody>
      </p:sp>
      <p:sp>
        <p:nvSpPr>
          <p:cNvPr id="723" name="TextBox 722"/>
          <p:cNvSpPr txBox="1"/>
          <p:nvPr/>
        </p:nvSpPr>
        <p:spPr>
          <a:xfrm>
            <a:off x="2035924" y="212815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8D</a:t>
            </a:r>
            <a:endParaRPr lang="ko-KR" altLang="en-US" sz="700"/>
          </a:p>
        </p:txBody>
      </p:sp>
      <p:sp>
        <p:nvSpPr>
          <p:cNvPr id="724" name="TextBox 723"/>
          <p:cNvSpPr txBox="1"/>
          <p:nvPr/>
        </p:nvSpPr>
        <p:spPr>
          <a:xfrm>
            <a:off x="2028304" y="227293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</a:t>
            </a:r>
            <a:r>
              <a:rPr lang="en-US" altLang="ko-KR" sz="700" dirty="0" smtClean="0"/>
              <a:t>G</a:t>
            </a:r>
            <a:endParaRPr lang="ko-KR" altLang="en-US" sz="700"/>
          </a:p>
        </p:txBody>
      </p:sp>
      <p:sp>
        <p:nvSpPr>
          <p:cNvPr id="725" name="TextBox 724"/>
          <p:cNvSpPr txBox="1"/>
          <p:nvPr/>
        </p:nvSpPr>
        <p:spPr>
          <a:xfrm>
            <a:off x="3553886" y="1233011"/>
            <a:ext cx="2904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Q</a:t>
            </a:r>
            <a:endParaRPr lang="ko-KR" altLang="en-US" sz="700"/>
          </a:p>
        </p:txBody>
      </p:sp>
      <p:sp>
        <p:nvSpPr>
          <p:cNvPr id="726" name="TextBox 725"/>
          <p:cNvSpPr txBox="1"/>
          <p:nvPr/>
        </p:nvSpPr>
        <p:spPr>
          <a:xfrm>
            <a:off x="3561506" y="1383505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A</a:t>
            </a:r>
            <a:endParaRPr lang="ko-KR" altLang="en-US" sz="700"/>
          </a:p>
        </p:txBody>
      </p:sp>
      <p:sp>
        <p:nvSpPr>
          <p:cNvPr id="727" name="TextBox 726"/>
          <p:cNvSpPr txBox="1"/>
          <p:nvPr/>
        </p:nvSpPr>
        <p:spPr>
          <a:xfrm>
            <a:off x="3561356" y="1537325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B</a:t>
            </a:r>
            <a:endParaRPr lang="ko-KR" altLang="en-US" sz="700"/>
          </a:p>
        </p:txBody>
      </p:sp>
      <p:sp>
        <p:nvSpPr>
          <p:cNvPr id="728" name="TextBox 727"/>
          <p:cNvSpPr txBox="1"/>
          <p:nvPr/>
        </p:nvSpPr>
        <p:spPr>
          <a:xfrm>
            <a:off x="3567791" y="182271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C</a:t>
            </a:r>
            <a:endParaRPr lang="ko-KR" altLang="en-US" sz="700"/>
          </a:p>
        </p:txBody>
      </p:sp>
      <p:sp>
        <p:nvSpPr>
          <p:cNvPr id="729" name="TextBox 728"/>
          <p:cNvSpPr txBox="1"/>
          <p:nvPr/>
        </p:nvSpPr>
        <p:spPr>
          <a:xfrm>
            <a:off x="3569935" y="2111457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D</a:t>
            </a:r>
            <a:endParaRPr lang="ko-KR" altLang="en-US" sz="700"/>
          </a:p>
        </p:txBody>
      </p:sp>
      <p:sp>
        <p:nvSpPr>
          <p:cNvPr id="730" name="TextBox 729"/>
          <p:cNvSpPr txBox="1"/>
          <p:nvPr/>
        </p:nvSpPr>
        <p:spPr>
          <a:xfrm>
            <a:off x="3567078" y="2256237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7G</a:t>
            </a:r>
            <a:endParaRPr lang="ko-KR" altLang="en-US" sz="700"/>
          </a:p>
        </p:txBody>
      </p:sp>
      <p:sp>
        <p:nvSpPr>
          <p:cNvPr id="731" name="TextBox 730"/>
          <p:cNvSpPr txBox="1"/>
          <p:nvPr/>
        </p:nvSpPr>
        <p:spPr>
          <a:xfrm>
            <a:off x="3567715" y="2418744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7E</a:t>
            </a:r>
            <a:endParaRPr lang="ko-KR" altLang="en-US" sz="700"/>
          </a:p>
        </p:txBody>
      </p:sp>
      <p:sp>
        <p:nvSpPr>
          <p:cNvPr id="732" name="TextBox 731"/>
          <p:cNvSpPr txBox="1"/>
          <p:nvPr/>
        </p:nvSpPr>
        <p:spPr>
          <a:xfrm>
            <a:off x="3564858" y="2563524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7F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32" name="TextBox 1131"/>
          <p:cNvSpPr txBox="1"/>
          <p:nvPr/>
        </p:nvSpPr>
        <p:spPr>
          <a:xfrm>
            <a:off x="5068933" y="1241957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6A</a:t>
            </a:r>
            <a:endParaRPr lang="ko-KR" altLang="en-US" sz="700"/>
          </a:p>
        </p:txBody>
      </p:sp>
      <p:sp>
        <p:nvSpPr>
          <p:cNvPr id="1133" name="TextBox 1132"/>
          <p:cNvSpPr txBox="1"/>
          <p:nvPr/>
        </p:nvSpPr>
        <p:spPr>
          <a:xfrm>
            <a:off x="5069300" y="1430995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6B</a:t>
            </a:r>
            <a:endParaRPr lang="ko-KR" altLang="en-US" sz="700"/>
          </a:p>
        </p:txBody>
      </p:sp>
      <p:sp>
        <p:nvSpPr>
          <p:cNvPr id="1135" name="TextBox 1134"/>
          <p:cNvSpPr txBox="1"/>
          <p:nvPr/>
        </p:nvSpPr>
        <p:spPr>
          <a:xfrm>
            <a:off x="5075585" y="161112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6C</a:t>
            </a:r>
            <a:endParaRPr lang="ko-KR" altLang="en-US" sz="700"/>
          </a:p>
        </p:txBody>
      </p:sp>
      <p:sp>
        <p:nvSpPr>
          <p:cNvPr id="1140" name="TextBox 1139"/>
          <p:cNvSpPr txBox="1"/>
          <p:nvPr/>
        </p:nvSpPr>
        <p:spPr>
          <a:xfrm>
            <a:off x="5075585" y="1771147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r>
              <a:rPr lang="en-US" altLang="ko-KR" sz="700" dirty="0"/>
              <a:t>D</a:t>
            </a:r>
            <a:endParaRPr lang="en-US" altLang="ko-KR" sz="700" dirty="0" smtClean="0"/>
          </a:p>
        </p:txBody>
      </p:sp>
      <p:sp>
        <p:nvSpPr>
          <p:cNvPr id="1141" name="TextBox 1140"/>
          <p:cNvSpPr txBox="1"/>
          <p:nvPr/>
        </p:nvSpPr>
        <p:spPr>
          <a:xfrm>
            <a:off x="5067965" y="1961647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6E</a:t>
            </a:r>
          </a:p>
        </p:txBody>
      </p:sp>
      <p:sp>
        <p:nvSpPr>
          <p:cNvPr id="1142" name="TextBox 1141"/>
          <p:cNvSpPr txBox="1"/>
          <p:nvPr/>
        </p:nvSpPr>
        <p:spPr>
          <a:xfrm>
            <a:off x="5067965" y="2121667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6F</a:t>
            </a:r>
          </a:p>
        </p:txBody>
      </p:sp>
      <p:sp>
        <p:nvSpPr>
          <p:cNvPr id="1143" name="TextBox 1142"/>
          <p:cNvSpPr txBox="1"/>
          <p:nvPr/>
        </p:nvSpPr>
        <p:spPr>
          <a:xfrm>
            <a:off x="6356414" y="125714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5A</a:t>
            </a:r>
            <a:endParaRPr lang="ko-KR" altLang="en-US" sz="700"/>
          </a:p>
        </p:txBody>
      </p:sp>
      <p:sp>
        <p:nvSpPr>
          <p:cNvPr id="1144" name="TextBox 1143"/>
          <p:cNvSpPr txBox="1"/>
          <p:nvPr/>
        </p:nvSpPr>
        <p:spPr>
          <a:xfrm>
            <a:off x="6356781" y="144618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</a:t>
            </a:r>
            <a:r>
              <a:rPr lang="en-US" altLang="ko-KR" sz="700" dirty="0" smtClean="0"/>
              <a:t>B</a:t>
            </a:r>
            <a:endParaRPr lang="ko-KR" altLang="en-US" sz="700"/>
          </a:p>
        </p:txBody>
      </p:sp>
      <p:sp>
        <p:nvSpPr>
          <p:cNvPr id="1145" name="TextBox 1144"/>
          <p:cNvSpPr txBox="1"/>
          <p:nvPr/>
        </p:nvSpPr>
        <p:spPr>
          <a:xfrm>
            <a:off x="6363066" y="1626313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5C</a:t>
            </a:r>
            <a:endParaRPr lang="ko-KR" altLang="en-US" sz="700"/>
          </a:p>
        </p:txBody>
      </p:sp>
      <p:sp>
        <p:nvSpPr>
          <p:cNvPr id="1146" name="TextBox 1145"/>
          <p:cNvSpPr txBox="1"/>
          <p:nvPr/>
        </p:nvSpPr>
        <p:spPr>
          <a:xfrm>
            <a:off x="6363066" y="1786333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</a:t>
            </a:r>
            <a:r>
              <a:rPr lang="en-US" altLang="ko-KR" sz="700" dirty="0" smtClean="0"/>
              <a:t>D</a:t>
            </a:r>
          </a:p>
        </p:txBody>
      </p:sp>
      <p:sp>
        <p:nvSpPr>
          <p:cNvPr id="1147" name="TextBox 1146"/>
          <p:cNvSpPr txBox="1"/>
          <p:nvPr/>
        </p:nvSpPr>
        <p:spPr>
          <a:xfrm>
            <a:off x="6355446" y="197683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5E</a:t>
            </a:r>
          </a:p>
        </p:txBody>
      </p:sp>
      <p:sp>
        <p:nvSpPr>
          <p:cNvPr id="1148" name="TextBox 1147"/>
          <p:cNvSpPr txBox="1"/>
          <p:nvPr/>
        </p:nvSpPr>
        <p:spPr>
          <a:xfrm>
            <a:off x="6355446" y="21368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</a:t>
            </a:r>
            <a:r>
              <a:rPr lang="en-US" altLang="ko-KR" sz="700" dirty="0" smtClean="0"/>
              <a:t>F</a:t>
            </a:r>
          </a:p>
        </p:txBody>
      </p:sp>
      <p:sp>
        <p:nvSpPr>
          <p:cNvPr id="1149" name="TextBox 1148"/>
          <p:cNvSpPr txBox="1"/>
          <p:nvPr/>
        </p:nvSpPr>
        <p:spPr>
          <a:xfrm>
            <a:off x="7311163" y="123214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4</a:t>
            </a:r>
            <a:r>
              <a:rPr lang="en-US" altLang="ko-KR" sz="700" dirty="0" smtClean="0"/>
              <a:t>A</a:t>
            </a:r>
            <a:endParaRPr lang="ko-KR" altLang="en-US" sz="700"/>
          </a:p>
        </p:txBody>
      </p:sp>
      <p:sp>
        <p:nvSpPr>
          <p:cNvPr id="1150" name="TextBox 1149"/>
          <p:cNvSpPr txBox="1"/>
          <p:nvPr/>
        </p:nvSpPr>
        <p:spPr>
          <a:xfrm>
            <a:off x="7311530" y="142118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4B</a:t>
            </a:r>
            <a:endParaRPr lang="ko-KR" altLang="en-US" sz="700"/>
          </a:p>
        </p:txBody>
      </p:sp>
      <p:sp>
        <p:nvSpPr>
          <p:cNvPr id="1151" name="TextBox 1150"/>
          <p:cNvSpPr txBox="1"/>
          <p:nvPr/>
        </p:nvSpPr>
        <p:spPr>
          <a:xfrm>
            <a:off x="7317815" y="1601313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r>
              <a:rPr lang="en-US" altLang="ko-KR" sz="700" dirty="0" smtClean="0"/>
              <a:t>C</a:t>
            </a:r>
            <a:endParaRPr lang="ko-KR" altLang="en-US" sz="700"/>
          </a:p>
        </p:txBody>
      </p:sp>
      <p:sp>
        <p:nvSpPr>
          <p:cNvPr id="1152" name="TextBox 1151"/>
          <p:cNvSpPr txBox="1"/>
          <p:nvPr/>
        </p:nvSpPr>
        <p:spPr>
          <a:xfrm>
            <a:off x="7317815" y="1761333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4D</a:t>
            </a:r>
          </a:p>
        </p:txBody>
      </p:sp>
      <p:sp>
        <p:nvSpPr>
          <p:cNvPr id="1153" name="TextBox 1152"/>
          <p:cNvSpPr txBox="1"/>
          <p:nvPr/>
        </p:nvSpPr>
        <p:spPr>
          <a:xfrm>
            <a:off x="7310195" y="195183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r>
              <a:rPr lang="en-US" altLang="ko-KR" sz="700" dirty="0" smtClean="0"/>
              <a:t>E</a:t>
            </a:r>
          </a:p>
        </p:txBody>
      </p:sp>
      <p:sp>
        <p:nvSpPr>
          <p:cNvPr id="1154" name="TextBox 1153"/>
          <p:cNvSpPr txBox="1"/>
          <p:nvPr/>
        </p:nvSpPr>
        <p:spPr>
          <a:xfrm>
            <a:off x="7310195" y="21118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4F</a:t>
            </a:r>
          </a:p>
        </p:txBody>
      </p:sp>
      <p:sp>
        <p:nvSpPr>
          <p:cNvPr id="1155" name="TextBox 1154"/>
          <p:cNvSpPr txBox="1"/>
          <p:nvPr/>
        </p:nvSpPr>
        <p:spPr>
          <a:xfrm>
            <a:off x="7310002" y="231992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4G</a:t>
            </a:r>
            <a:endParaRPr lang="ko-KR" altLang="en-US" sz="700"/>
          </a:p>
        </p:txBody>
      </p:sp>
      <p:sp>
        <p:nvSpPr>
          <p:cNvPr id="1156" name="TextBox 1155"/>
          <p:cNvSpPr txBox="1"/>
          <p:nvPr/>
        </p:nvSpPr>
        <p:spPr>
          <a:xfrm>
            <a:off x="7310369" y="250896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4H</a:t>
            </a:r>
            <a:endParaRPr lang="ko-KR" altLang="en-US" sz="700"/>
          </a:p>
        </p:txBody>
      </p:sp>
      <p:sp>
        <p:nvSpPr>
          <p:cNvPr id="1157" name="TextBox 1156"/>
          <p:cNvSpPr txBox="1"/>
          <p:nvPr/>
        </p:nvSpPr>
        <p:spPr>
          <a:xfrm>
            <a:off x="7316654" y="2689093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4I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58" name="TextBox 1157"/>
          <p:cNvSpPr txBox="1"/>
          <p:nvPr/>
        </p:nvSpPr>
        <p:spPr>
          <a:xfrm>
            <a:off x="7644314" y="2849113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4J</a:t>
            </a:r>
          </a:p>
        </p:txBody>
      </p:sp>
      <p:sp>
        <p:nvSpPr>
          <p:cNvPr id="1159" name="TextBox 1158"/>
          <p:cNvSpPr txBox="1"/>
          <p:nvPr/>
        </p:nvSpPr>
        <p:spPr>
          <a:xfrm>
            <a:off x="7917692" y="3069849"/>
            <a:ext cx="2760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4K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60" name="TextBox 1159"/>
          <p:cNvSpPr txBox="1"/>
          <p:nvPr/>
        </p:nvSpPr>
        <p:spPr>
          <a:xfrm>
            <a:off x="8192012" y="3229869"/>
            <a:ext cx="2503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4l</a:t>
            </a:r>
          </a:p>
        </p:txBody>
      </p:sp>
      <p:cxnSp>
        <p:nvCxnSpPr>
          <p:cNvPr id="1161" name="직선 연결선 1160"/>
          <p:cNvCxnSpPr/>
          <p:nvPr/>
        </p:nvCxnSpPr>
        <p:spPr>
          <a:xfrm flipV="1">
            <a:off x="7653304" y="3070798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2" name="직선 연결선 1161"/>
          <p:cNvCxnSpPr/>
          <p:nvPr/>
        </p:nvCxnSpPr>
        <p:spPr>
          <a:xfrm flipV="1">
            <a:off x="8101861" y="3069849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3" name="TextBox 1162"/>
          <p:cNvSpPr txBox="1"/>
          <p:nvPr/>
        </p:nvSpPr>
        <p:spPr>
          <a:xfrm>
            <a:off x="8576392" y="123912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3A</a:t>
            </a:r>
            <a:endParaRPr lang="ko-KR" altLang="en-US" sz="700"/>
          </a:p>
        </p:txBody>
      </p:sp>
      <p:sp>
        <p:nvSpPr>
          <p:cNvPr id="1164" name="TextBox 1163"/>
          <p:cNvSpPr txBox="1"/>
          <p:nvPr/>
        </p:nvSpPr>
        <p:spPr>
          <a:xfrm>
            <a:off x="8576759" y="1428158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B</a:t>
            </a:r>
            <a:endParaRPr lang="ko-KR" altLang="en-US" sz="700"/>
          </a:p>
        </p:txBody>
      </p:sp>
      <p:sp>
        <p:nvSpPr>
          <p:cNvPr id="1165" name="TextBox 1164"/>
          <p:cNvSpPr txBox="1"/>
          <p:nvPr/>
        </p:nvSpPr>
        <p:spPr>
          <a:xfrm>
            <a:off x="8583044" y="1608290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3C</a:t>
            </a:r>
            <a:endParaRPr lang="ko-KR" altLang="en-US" sz="700"/>
          </a:p>
        </p:txBody>
      </p:sp>
      <p:sp>
        <p:nvSpPr>
          <p:cNvPr id="1166" name="TextBox 1165"/>
          <p:cNvSpPr txBox="1"/>
          <p:nvPr/>
        </p:nvSpPr>
        <p:spPr>
          <a:xfrm>
            <a:off x="8583044" y="1768310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D</a:t>
            </a:r>
          </a:p>
        </p:txBody>
      </p:sp>
      <p:sp>
        <p:nvSpPr>
          <p:cNvPr id="1167" name="TextBox 1166"/>
          <p:cNvSpPr txBox="1"/>
          <p:nvPr/>
        </p:nvSpPr>
        <p:spPr>
          <a:xfrm>
            <a:off x="8575424" y="1958810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3E</a:t>
            </a:r>
          </a:p>
        </p:txBody>
      </p:sp>
      <p:sp>
        <p:nvSpPr>
          <p:cNvPr id="1168" name="TextBox 1167"/>
          <p:cNvSpPr txBox="1"/>
          <p:nvPr/>
        </p:nvSpPr>
        <p:spPr>
          <a:xfrm>
            <a:off x="8575424" y="2118830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F</a:t>
            </a:r>
          </a:p>
        </p:txBody>
      </p:sp>
      <p:sp>
        <p:nvSpPr>
          <p:cNvPr id="1169" name="TextBox 1168"/>
          <p:cNvSpPr txBox="1"/>
          <p:nvPr/>
        </p:nvSpPr>
        <p:spPr>
          <a:xfrm>
            <a:off x="8575231" y="232690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G</a:t>
            </a:r>
            <a:endParaRPr lang="ko-KR" altLang="en-US" sz="700"/>
          </a:p>
        </p:txBody>
      </p:sp>
      <p:sp>
        <p:nvSpPr>
          <p:cNvPr id="1170" name="TextBox 1169"/>
          <p:cNvSpPr txBox="1"/>
          <p:nvPr/>
        </p:nvSpPr>
        <p:spPr>
          <a:xfrm>
            <a:off x="8575598" y="2515938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H</a:t>
            </a:r>
            <a:endParaRPr lang="ko-KR" altLang="en-US" sz="700"/>
          </a:p>
        </p:txBody>
      </p:sp>
      <p:sp>
        <p:nvSpPr>
          <p:cNvPr id="1171" name="TextBox 1170"/>
          <p:cNvSpPr txBox="1"/>
          <p:nvPr/>
        </p:nvSpPr>
        <p:spPr>
          <a:xfrm>
            <a:off x="8581883" y="2696070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I</a:t>
            </a:r>
            <a:endParaRPr lang="ko-KR" altLang="en-US" sz="700"/>
          </a:p>
        </p:txBody>
      </p:sp>
      <p:sp>
        <p:nvSpPr>
          <p:cNvPr id="1172" name="TextBox 1171"/>
          <p:cNvSpPr txBox="1"/>
          <p:nvPr/>
        </p:nvSpPr>
        <p:spPr>
          <a:xfrm>
            <a:off x="8568772" y="2880810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3J</a:t>
            </a:r>
          </a:p>
        </p:txBody>
      </p:sp>
      <p:sp>
        <p:nvSpPr>
          <p:cNvPr id="1173" name="TextBox 1172"/>
          <p:cNvSpPr txBox="1"/>
          <p:nvPr/>
        </p:nvSpPr>
        <p:spPr>
          <a:xfrm>
            <a:off x="8568579" y="308888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3K</a:t>
            </a:r>
            <a:endParaRPr lang="ko-KR" altLang="en-US" sz="700"/>
          </a:p>
        </p:txBody>
      </p:sp>
      <p:sp>
        <p:nvSpPr>
          <p:cNvPr id="1174" name="TextBox 1173"/>
          <p:cNvSpPr txBox="1"/>
          <p:nvPr/>
        </p:nvSpPr>
        <p:spPr>
          <a:xfrm>
            <a:off x="8568946" y="3255058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3L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75" name="TextBox 1174"/>
          <p:cNvSpPr txBox="1"/>
          <p:nvPr/>
        </p:nvSpPr>
        <p:spPr>
          <a:xfrm>
            <a:off x="9535705" y="123924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2A</a:t>
            </a:r>
            <a:endParaRPr lang="ko-KR" altLang="en-US" sz="700"/>
          </a:p>
        </p:txBody>
      </p:sp>
      <p:sp>
        <p:nvSpPr>
          <p:cNvPr id="1176" name="TextBox 1175"/>
          <p:cNvSpPr txBox="1"/>
          <p:nvPr/>
        </p:nvSpPr>
        <p:spPr>
          <a:xfrm>
            <a:off x="9536072" y="142827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2B</a:t>
            </a:r>
            <a:endParaRPr lang="ko-KR" altLang="en-US" sz="700"/>
          </a:p>
        </p:txBody>
      </p:sp>
      <p:sp>
        <p:nvSpPr>
          <p:cNvPr id="1177" name="TextBox 1176"/>
          <p:cNvSpPr txBox="1"/>
          <p:nvPr/>
        </p:nvSpPr>
        <p:spPr>
          <a:xfrm>
            <a:off x="9542357" y="160841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2C</a:t>
            </a:r>
            <a:endParaRPr lang="ko-KR" altLang="en-US" sz="700"/>
          </a:p>
        </p:txBody>
      </p:sp>
      <p:sp>
        <p:nvSpPr>
          <p:cNvPr id="1178" name="TextBox 1177"/>
          <p:cNvSpPr txBox="1"/>
          <p:nvPr/>
        </p:nvSpPr>
        <p:spPr>
          <a:xfrm>
            <a:off x="9542357" y="176843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2D</a:t>
            </a:r>
          </a:p>
        </p:txBody>
      </p:sp>
      <p:sp>
        <p:nvSpPr>
          <p:cNvPr id="1179" name="TextBox 1178"/>
          <p:cNvSpPr txBox="1"/>
          <p:nvPr/>
        </p:nvSpPr>
        <p:spPr>
          <a:xfrm>
            <a:off x="9534737" y="1958931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</a:t>
            </a:r>
            <a:r>
              <a:rPr lang="en-US" altLang="ko-KR" sz="700" dirty="0" smtClean="0"/>
              <a:t>E</a:t>
            </a:r>
          </a:p>
        </p:txBody>
      </p:sp>
      <p:sp>
        <p:nvSpPr>
          <p:cNvPr id="1180" name="TextBox 1179"/>
          <p:cNvSpPr txBox="1"/>
          <p:nvPr/>
        </p:nvSpPr>
        <p:spPr>
          <a:xfrm>
            <a:off x="9534737" y="2118951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F</a:t>
            </a:r>
          </a:p>
        </p:txBody>
      </p:sp>
      <p:sp>
        <p:nvSpPr>
          <p:cNvPr id="1181" name="TextBox 1180"/>
          <p:cNvSpPr txBox="1"/>
          <p:nvPr/>
        </p:nvSpPr>
        <p:spPr>
          <a:xfrm>
            <a:off x="9534544" y="232702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2G</a:t>
            </a:r>
            <a:endParaRPr lang="ko-KR" altLang="en-US" sz="700"/>
          </a:p>
        </p:txBody>
      </p:sp>
      <p:sp>
        <p:nvSpPr>
          <p:cNvPr id="1182" name="TextBox 1181"/>
          <p:cNvSpPr txBox="1"/>
          <p:nvPr/>
        </p:nvSpPr>
        <p:spPr>
          <a:xfrm>
            <a:off x="9534911" y="2516059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2H</a:t>
            </a:r>
            <a:endParaRPr lang="ko-KR" altLang="en-US" sz="700"/>
          </a:p>
        </p:txBody>
      </p:sp>
      <p:sp>
        <p:nvSpPr>
          <p:cNvPr id="1183" name="TextBox 1182"/>
          <p:cNvSpPr txBox="1"/>
          <p:nvPr/>
        </p:nvSpPr>
        <p:spPr>
          <a:xfrm>
            <a:off x="9541196" y="2696191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2I</a:t>
            </a:r>
            <a:endParaRPr lang="ko-KR" altLang="en-US" sz="700"/>
          </a:p>
        </p:txBody>
      </p:sp>
      <p:sp>
        <p:nvSpPr>
          <p:cNvPr id="1184" name="TextBox 1183"/>
          <p:cNvSpPr txBox="1"/>
          <p:nvPr/>
        </p:nvSpPr>
        <p:spPr>
          <a:xfrm>
            <a:off x="9528085" y="2880931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2J</a:t>
            </a:r>
          </a:p>
        </p:txBody>
      </p:sp>
      <p:sp>
        <p:nvSpPr>
          <p:cNvPr id="1185" name="TextBox 1184"/>
          <p:cNvSpPr txBox="1"/>
          <p:nvPr/>
        </p:nvSpPr>
        <p:spPr>
          <a:xfrm>
            <a:off x="9527892" y="308900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2</a:t>
            </a:r>
            <a:r>
              <a:rPr lang="en-US" altLang="ko-KR" sz="700" dirty="0" smtClean="0"/>
              <a:t>K</a:t>
            </a:r>
            <a:endParaRPr lang="ko-KR" altLang="en-US" sz="700"/>
          </a:p>
        </p:txBody>
      </p:sp>
      <p:sp>
        <p:nvSpPr>
          <p:cNvPr id="1186" name="TextBox 1185"/>
          <p:cNvSpPr txBox="1"/>
          <p:nvPr/>
        </p:nvSpPr>
        <p:spPr>
          <a:xfrm>
            <a:off x="9528259" y="3255179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2</a:t>
            </a:r>
            <a:r>
              <a:rPr lang="en-US" altLang="ko-KR" sz="700" dirty="0" smtClean="0">
                <a:solidFill>
                  <a:srgbClr val="FF5050"/>
                </a:solidFill>
              </a:rPr>
              <a:t>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7" name="TextBox 1186"/>
          <p:cNvSpPr txBox="1"/>
          <p:nvPr/>
        </p:nvSpPr>
        <p:spPr>
          <a:xfrm>
            <a:off x="10802038" y="124632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A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8" name="TextBox 1187"/>
          <p:cNvSpPr txBox="1"/>
          <p:nvPr/>
        </p:nvSpPr>
        <p:spPr>
          <a:xfrm>
            <a:off x="10802405" y="143536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1B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9" name="TextBox 1188"/>
          <p:cNvSpPr txBox="1"/>
          <p:nvPr/>
        </p:nvSpPr>
        <p:spPr>
          <a:xfrm>
            <a:off x="10808690" y="161549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1C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0" name="TextBox 1189"/>
          <p:cNvSpPr txBox="1"/>
          <p:nvPr/>
        </p:nvSpPr>
        <p:spPr>
          <a:xfrm>
            <a:off x="10808690" y="1775519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D</a:t>
            </a:r>
          </a:p>
        </p:txBody>
      </p:sp>
      <p:sp>
        <p:nvSpPr>
          <p:cNvPr id="1191" name="TextBox 1190"/>
          <p:cNvSpPr txBox="1"/>
          <p:nvPr/>
        </p:nvSpPr>
        <p:spPr>
          <a:xfrm>
            <a:off x="10801070" y="196601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21</a:t>
            </a:r>
          </a:p>
        </p:txBody>
      </p:sp>
      <p:sp>
        <p:nvSpPr>
          <p:cNvPr id="1192" name="TextBox 1191"/>
          <p:cNvSpPr txBox="1"/>
          <p:nvPr/>
        </p:nvSpPr>
        <p:spPr>
          <a:xfrm>
            <a:off x="10801070" y="2126039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1F</a:t>
            </a:r>
          </a:p>
        </p:txBody>
      </p:sp>
      <p:sp>
        <p:nvSpPr>
          <p:cNvPr id="1193" name="TextBox 1192"/>
          <p:cNvSpPr txBox="1"/>
          <p:nvPr/>
        </p:nvSpPr>
        <p:spPr>
          <a:xfrm>
            <a:off x="10800877" y="233410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4" name="TextBox 1193"/>
          <p:cNvSpPr txBox="1"/>
          <p:nvPr/>
        </p:nvSpPr>
        <p:spPr>
          <a:xfrm>
            <a:off x="10801244" y="2523147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H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5" name="TextBox 1194"/>
          <p:cNvSpPr txBox="1"/>
          <p:nvPr/>
        </p:nvSpPr>
        <p:spPr>
          <a:xfrm>
            <a:off x="10807529" y="2703279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I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6" name="TextBox 1195"/>
          <p:cNvSpPr txBox="1"/>
          <p:nvPr/>
        </p:nvSpPr>
        <p:spPr>
          <a:xfrm>
            <a:off x="10794418" y="2888019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1J</a:t>
            </a:r>
          </a:p>
        </p:txBody>
      </p:sp>
      <p:sp>
        <p:nvSpPr>
          <p:cNvPr id="1197" name="TextBox 1196"/>
          <p:cNvSpPr txBox="1"/>
          <p:nvPr/>
        </p:nvSpPr>
        <p:spPr>
          <a:xfrm>
            <a:off x="10794225" y="309608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1K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8" name="TextBox 1197"/>
          <p:cNvSpPr txBox="1"/>
          <p:nvPr/>
        </p:nvSpPr>
        <p:spPr>
          <a:xfrm>
            <a:off x="10794592" y="3262267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9" name="TextBox 1198"/>
          <p:cNvSpPr txBox="1"/>
          <p:nvPr/>
        </p:nvSpPr>
        <p:spPr>
          <a:xfrm>
            <a:off x="6708331" y="2319552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5</a:t>
            </a:r>
            <a:r>
              <a:rPr lang="en-US" altLang="ko-KR" sz="700" dirty="0" smtClean="0">
                <a:solidFill>
                  <a:srgbClr val="FF5050"/>
                </a:solidFill>
              </a:rPr>
              <a:t>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0" name="TextBox 1199"/>
          <p:cNvSpPr txBox="1"/>
          <p:nvPr/>
        </p:nvSpPr>
        <p:spPr>
          <a:xfrm>
            <a:off x="6990638" y="2508590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5H</a:t>
            </a:r>
            <a:endParaRPr lang="ko-KR" altLang="en-US" sz="700">
              <a:solidFill>
                <a:srgbClr val="FF5050"/>
              </a:solidFill>
            </a:endParaRPr>
          </a:p>
        </p:txBody>
      </p:sp>
      <p:cxnSp>
        <p:nvCxnSpPr>
          <p:cNvPr id="44" name="직선 연결선 43"/>
          <p:cNvCxnSpPr/>
          <p:nvPr/>
        </p:nvCxnSpPr>
        <p:spPr>
          <a:xfrm>
            <a:off x="7330346" y="1286915"/>
            <a:ext cx="0" cy="136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1" name="직선 연결선 1200"/>
          <p:cNvCxnSpPr/>
          <p:nvPr/>
        </p:nvCxnSpPr>
        <p:spPr>
          <a:xfrm>
            <a:off x="9574089" y="1292986"/>
            <a:ext cx="0" cy="208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2" name="TextBox 1201"/>
          <p:cNvSpPr txBox="1"/>
          <p:nvPr/>
        </p:nvSpPr>
        <p:spPr>
          <a:xfrm>
            <a:off x="586792" y="2431776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9D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3" name="TextBox 1202"/>
          <p:cNvSpPr txBox="1"/>
          <p:nvPr/>
        </p:nvSpPr>
        <p:spPr>
          <a:xfrm>
            <a:off x="586792" y="2576556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4" name="TextBox 1203"/>
          <p:cNvSpPr txBox="1"/>
          <p:nvPr/>
        </p:nvSpPr>
        <p:spPr>
          <a:xfrm>
            <a:off x="2028304" y="241771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8D</a:t>
            </a:r>
            <a:endParaRPr lang="ko-KR" altLang="en-US" sz="700"/>
          </a:p>
        </p:txBody>
      </p:sp>
      <p:sp>
        <p:nvSpPr>
          <p:cNvPr id="1205" name="TextBox 1204"/>
          <p:cNvSpPr txBox="1"/>
          <p:nvPr/>
        </p:nvSpPr>
        <p:spPr>
          <a:xfrm>
            <a:off x="2028304" y="256249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8</a:t>
            </a:r>
            <a:r>
              <a:rPr lang="en-US" altLang="ko-KR" sz="700" dirty="0" smtClean="0">
                <a:solidFill>
                  <a:srgbClr val="FF5050"/>
                </a:solidFill>
              </a:rPr>
              <a:t>G</a:t>
            </a:r>
            <a:endParaRPr lang="ko-KR" altLang="en-US" sz="700">
              <a:solidFill>
                <a:srgbClr val="FF5050"/>
              </a:solidFill>
            </a:endParaRPr>
          </a:p>
        </p:txBody>
      </p:sp>
      <p:grpSp>
        <p:nvGrpSpPr>
          <p:cNvPr id="491" name="그룹 490"/>
          <p:cNvGrpSpPr/>
          <p:nvPr/>
        </p:nvGrpSpPr>
        <p:grpSpPr>
          <a:xfrm>
            <a:off x="5005023" y="1568420"/>
            <a:ext cx="0" cy="288000"/>
            <a:chOff x="5005023" y="1272287"/>
            <a:chExt cx="0" cy="308306"/>
          </a:xfrm>
        </p:grpSpPr>
        <p:cxnSp>
          <p:nvCxnSpPr>
            <p:cNvPr id="492" name="직선 연결선 49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직선 연결선 49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4" name="그룹 493"/>
          <p:cNvGrpSpPr/>
          <p:nvPr/>
        </p:nvGrpSpPr>
        <p:grpSpPr>
          <a:xfrm>
            <a:off x="5005023" y="1873375"/>
            <a:ext cx="0" cy="252000"/>
            <a:chOff x="5005023" y="1272287"/>
            <a:chExt cx="0" cy="308306"/>
          </a:xfrm>
        </p:grpSpPr>
        <p:cxnSp>
          <p:nvCxnSpPr>
            <p:cNvPr id="495" name="직선 연결선 49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직선 연결선 49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7" name="그룹 496"/>
          <p:cNvGrpSpPr/>
          <p:nvPr/>
        </p:nvGrpSpPr>
        <p:grpSpPr>
          <a:xfrm>
            <a:off x="5003071" y="2153347"/>
            <a:ext cx="0" cy="252000"/>
            <a:chOff x="5005023" y="1272287"/>
            <a:chExt cx="0" cy="308306"/>
          </a:xfrm>
        </p:grpSpPr>
        <p:cxnSp>
          <p:nvCxnSpPr>
            <p:cNvPr id="498" name="직선 연결선 49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직선 연결선 49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0" name="그룹 499"/>
          <p:cNvGrpSpPr/>
          <p:nvPr/>
        </p:nvGrpSpPr>
        <p:grpSpPr>
          <a:xfrm>
            <a:off x="5004294" y="2445225"/>
            <a:ext cx="0" cy="252000"/>
            <a:chOff x="5005023" y="1272287"/>
            <a:chExt cx="0" cy="308306"/>
          </a:xfrm>
        </p:grpSpPr>
        <p:cxnSp>
          <p:nvCxnSpPr>
            <p:cNvPr id="501" name="직선 연결선 50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직선 연결선 50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3" name="그룹 502"/>
          <p:cNvGrpSpPr/>
          <p:nvPr/>
        </p:nvGrpSpPr>
        <p:grpSpPr>
          <a:xfrm>
            <a:off x="3515594" y="1266995"/>
            <a:ext cx="0" cy="288000"/>
            <a:chOff x="5005023" y="1272287"/>
            <a:chExt cx="0" cy="308306"/>
          </a:xfrm>
        </p:grpSpPr>
        <p:cxnSp>
          <p:nvCxnSpPr>
            <p:cNvPr id="504" name="직선 연결선 50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6" name="그룹 505"/>
          <p:cNvGrpSpPr/>
          <p:nvPr/>
        </p:nvGrpSpPr>
        <p:grpSpPr>
          <a:xfrm>
            <a:off x="3515594" y="1579003"/>
            <a:ext cx="0" cy="288000"/>
            <a:chOff x="5005023" y="1272287"/>
            <a:chExt cx="0" cy="308306"/>
          </a:xfrm>
        </p:grpSpPr>
        <p:cxnSp>
          <p:nvCxnSpPr>
            <p:cNvPr id="507" name="직선 연결선 506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9" name="그룹 508"/>
          <p:cNvGrpSpPr/>
          <p:nvPr/>
        </p:nvGrpSpPr>
        <p:grpSpPr>
          <a:xfrm>
            <a:off x="3515594" y="1883958"/>
            <a:ext cx="0" cy="252000"/>
            <a:chOff x="5005023" y="1272287"/>
            <a:chExt cx="0" cy="308306"/>
          </a:xfrm>
        </p:grpSpPr>
        <p:cxnSp>
          <p:nvCxnSpPr>
            <p:cNvPr id="510" name="직선 연결선 509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2" name="그룹 511"/>
          <p:cNvGrpSpPr/>
          <p:nvPr/>
        </p:nvGrpSpPr>
        <p:grpSpPr>
          <a:xfrm>
            <a:off x="3513642" y="2163930"/>
            <a:ext cx="0" cy="252000"/>
            <a:chOff x="5005023" y="1272287"/>
            <a:chExt cx="0" cy="308306"/>
          </a:xfrm>
        </p:grpSpPr>
        <p:cxnSp>
          <p:nvCxnSpPr>
            <p:cNvPr id="513" name="직선 연결선 51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5" name="그룹 514"/>
          <p:cNvGrpSpPr/>
          <p:nvPr/>
        </p:nvGrpSpPr>
        <p:grpSpPr>
          <a:xfrm>
            <a:off x="3514865" y="2455808"/>
            <a:ext cx="0" cy="252000"/>
            <a:chOff x="5005023" y="1272287"/>
            <a:chExt cx="0" cy="308306"/>
          </a:xfrm>
        </p:grpSpPr>
        <p:cxnSp>
          <p:nvCxnSpPr>
            <p:cNvPr id="516" name="직선 연결선 515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7" name="직선 연결선 516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8" name="그룹 517"/>
          <p:cNvGrpSpPr/>
          <p:nvPr/>
        </p:nvGrpSpPr>
        <p:grpSpPr>
          <a:xfrm>
            <a:off x="3560044" y="1260645"/>
            <a:ext cx="0" cy="288000"/>
            <a:chOff x="5005023" y="1272287"/>
            <a:chExt cx="0" cy="308306"/>
          </a:xfrm>
        </p:grpSpPr>
        <p:cxnSp>
          <p:nvCxnSpPr>
            <p:cNvPr id="519" name="직선 연결선 518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직선 연결선 519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1" name="그룹 520"/>
          <p:cNvGrpSpPr/>
          <p:nvPr/>
        </p:nvGrpSpPr>
        <p:grpSpPr>
          <a:xfrm>
            <a:off x="3560044" y="1572653"/>
            <a:ext cx="0" cy="288000"/>
            <a:chOff x="5005023" y="1272287"/>
            <a:chExt cx="0" cy="308306"/>
          </a:xfrm>
        </p:grpSpPr>
        <p:cxnSp>
          <p:nvCxnSpPr>
            <p:cNvPr id="522" name="직선 연결선 52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직선 연결선 52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4" name="그룹 523"/>
          <p:cNvGrpSpPr/>
          <p:nvPr/>
        </p:nvGrpSpPr>
        <p:grpSpPr>
          <a:xfrm>
            <a:off x="3560044" y="1877608"/>
            <a:ext cx="0" cy="252000"/>
            <a:chOff x="5005023" y="1272287"/>
            <a:chExt cx="0" cy="308306"/>
          </a:xfrm>
        </p:grpSpPr>
        <p:cxnSp>
          <p:nvCxnSpPr>
            <p:cNvPr id="525" name="직선 연결선 52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6" name="직선 연결선 52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7" name="그룹 526"/>
          <p:cNvGrpSpPr/>
          <p:nvPr/>
        </p:nvGrpSpPr>
        <p:grpSpPr>
          <a:xfrm>
            <a:off x="3558092" y="2157580"/>
            <a:ext cx="0" cy="252000"/>
            <a:chOff x="5005023" y="1272287"/>
            <a:chExt cx="0" cy="308306"/>
          </a:xfrm>
        </p:grpSpPr>
        <p:cxnSp>
          <p:nvCxnSpPr>
            <p:cNvPr id="528" name="직선 연결선 52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직선 연결선 52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그룹 529"/>
          <p:cNvGrpSpPr/>
          <p:nvPr/>
        </p:nvGrpSpPr>
        <p:grpSpPr>
          <a:xfrm>
            <a:off x="3559315" y="2449458"/>
            <a:ext cx="0" cy="252000"/>
            <a:chOff x="5005023" y="1272287"/>
            <a:chExt cx="0" cy="308306"/>
          </a:xfrm>
        </p:grpSpPr>
        <p:cxnSp>
          <p:nvCxnSpPr>
            <p:cNvPr id="531" name="직선 연결선 53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2" name="직선 연결선 53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3" name="그룹 532"/>
          <p:cNvGrpSpPr/>
          <p:nvPr/>
        </p:nvGrpSpPr>
        <p:grpSpPr>
          <a:xfrm>
            <a:off x="1970778" y="1278637"/>
            <a:ext cx="0" cy="288000"/>
            <a:chOff x="5005023" y="1272287"/>
            <a:chExt cx="0" cy="308306"/>
          </a:xfrm>
        </p:grpSpPr>
        <p:cxnSp>
          <p:nvCxnSpPr>
            <p:cNvPr id="534" name="직선 연결선 53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5" name="직선 연결선 534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6" name="그룹 535"/>
          <p:cNvGrpSpPr/>
          <p:nvPr/>
        </p:nvGrpSpPr>
        <p:grpSpPr>
          <a:xfrm>
            <a:off x="1970778" y="1590645"/>
            <a:ext cx="0" cy="288000"/>
            <a:chOff x="5005023" y="1272287"/>
            <a:chExt cx="0" cy="308306"/>
          </a:xfrm>
        </p:grpSpPr>
        <p:cxnSp>
          <p:nvCxnSpPr>
            <p:cNvPr id="537" name="직선 연결선 536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9" name="그룹 538"/>
          <p:cNvGrpSpPr/>
          <p:nvPr/>
        </p:nvGrpSpPr>
        <p:grpSpPr>
          <a:xfrm>
            <a:off x="1970778" y="1895600"/>
            <a:ext cx="0" cy="252000"/>
            <a:chOff x="5005023" y="1272287"/>
            <a:chExt cx="0" cy="308306"/>
          </a:xfrm>
        </p:grpSpPr>
        <p:cxnSp>
          <p:nvCxnSpPr>
            <p:cNvPr id="540" name="직선 연결선 539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직선 연결선 540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2" name="그룹 541"/>
          <p:cNvGrpSpPr/>
          <p:nvPr/>
        </p:nvGrpSpPr>
        <p:grpSpPr>
          <a:xfrm>
            <a:off x="1968826" y="2175572"/>
            <a:ext cx="0" cy="252000"/>
            <a:chOff x="5005023" y="1272287"/>
            <a:chExt cx="0" cy="308306"/>
          </a:xfrm>
        </p:grpSpPr>
        <p:cxnSp>
          <p:nvCxnSpPr>
            <p:cNvPr id="543" name="직선 연결선 54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5" name="그룹 544"/>
          <p:cNvGrpSpPr/>
          <p:nvPr/>
        </p:nvGrpSpPr>
        <p:grpSpPr>
          <a:xfrm>
            <a:off x="1970049" y="2467450"/>
            <a:ext cx="0" cy="252000"/>
            <a:chOff x="5005023" y="1272287"/>
            <a:chExt cx="0" cy="308306"/>
          </a:xfrm>
        </p:grpSpPr>
        <p:cxnSp>
          <p:nvCxnSpPr>
            <p:cNvPr id="546" name="직선 연결선 545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8" name="그룹 547"/>
          <p:cNvGrpSpPr/>
          <p:nvPr/>
        </p:nvGrpSpPr>
        <p:grpSpPr>
          <a:xfrm>
            <a:off x="2015228" y="1272287"/>
            <a:ext cx="0" cy="288000"/>
            <a:chOff x="5005023" y="1272287"/>
            <a:chExt cx="0" cy="308306"/>
          </a:xfrm>
        </p:grpSpPr>
        <p:cxnSp>
          <p:nvCxnSpPr>
            <p:cNvPr id="549" name="직선 연결선 548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1" name="그룹 550"/>
          <p:cNvGrpSpPr/>
          <p:nvPr/>
        </p:nvGrpSpPr>
        <p:grpSpPr>
          <a:xfrm>
            <a:off x="2015228" y="1584295"/>
            <a:ext cx="0" cy="288000"/>
            <a:chOff x="5005023" y="1272287"/>
            <a:chExt cx="0" cy="308306"/>
          </a:xfrm>
        </p:grpSpPr>
        <p:cxnSp>
          <p:nvCxnSpPr>
            <p:cNvPr id="552" name="직선 연결선 55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4" name="그룹 553"/>
          <p:cNvGrpSpPr/>
          <p:nvPr/>
        </p:nvGrpSpPr>
        <p:grpSpPr>
          <a:xfrm>
            <a:off x="2015228" y="1889250"/>
            <a:ext cx="0" cy="252000"/>
            <a:chOff x="5005023" y="1272287"/>
            <a:chExt cx="0" cy="308306"/>
          </a:xfrm>
        </p:grpSpPr>
        <p:cxnSp>
          <p:nvCxnSpPr>
            <p:cNvPr id="555" name="직선 연결선 55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6" name="직선 연결선 55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7" name="그룹 556"/>
          <p:cNvGrpSpPr/>
          <p:nvPr/>
        </p:nvGrpSpPr>
        <p:grpSpPr>
          <a:xfrm>
            <a:off x="2013276" y="2169222"/>
            <a:ext cx="0" cy="252000"/>
            <a:chOff x="5005023" y="1272287"/>
            <a:chExt cx="0" cy="308306"/>
          </a:xfrm>
        </p:grpSpPr>
        <p:cxnSp>
          <p:nvCxnSpPr>
            <p:cNvPr id="558" name="직선 연결선 55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9" name="직선 연결선 55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0" name="그룹 559"/>
          <p:cNvGrpSpPr/>
          <p:nvPr/>
        </p:nvGrpSpPr>
        <p:grpSpPr>
          <a:xfrm>
            <a:off x="2014499" y="2461100"/>
            <a:ext cx="0" cy="252000"/>
            <a:chOff x="5005023" y="1272287"/>
            <a:chExt cx="0" cy="308306"/>
          </a:xfrm>
        </p:grpSpPr>
        <p:cxnSp>
          <p:nvCxnSpPr>
            <p:cNvPr id="561" name="직선 연결선 56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2" name="직선 연결선 56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3" name="그룹 562"/>
          <p:cNvGrpSpPr/>
          <p:nvPr/>
        </p:nvGrpSpPr>
        <p:grpSpPr>
          <a:xfrm>
            <a:off x="1234201" y="3588244"/>
            <a:ext cx="864000" cy="0"/>
            <a:chOff x="1391172" y="3326536"/>
            <a:chExt cx="774875" cy="0"/>
          </a:xfrm>
        </p:grpSpPr>
        <p:cxnSp>
          <p:nvCxnSpPr>
            <p:cNvPr id="564" name="직선 연결선 563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5" name="직선 연결선 564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66" name="직선 연결선 565"/>
          <p:cNvCxnSpPr/>
          <p:nvPr/>
        </p:nvCxnSpPr>
        <p:spPr>
          <a:xfrm flipV="1">
            <a:off x="1484227" y="3296144"/>
            <a:ext cx="612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직선 연결선 566"/>
          <p:cNvCxnSpPr/>
          <p:nvPr/>
        </p:nvCxnSpPr>
        <p:spPr>
          <a:xfrm flipH="1">
            <a:off x="1363204" y="330437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8" name="직선 연결선 567"/>
          <p:cNvCxnSpPr/>
          <p:nvPr/>
        </p:nvCxnSpPr>
        <p:spPr>
          <a:xfrm flipH="1">
            <a:off x="1262419" y="344486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9" name="직선 연결선 568"/>
          <p:cNvCxnSpPr/>
          <p:nvPr/>
        </p:nvCxnSpPr>
        <p:spPr>
          <a:xfrm flipH="1">
            <a:off x="1310381" y="330948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0" name="직선 연결선 569"/>
          <p:cNvCxnSpPr/>
          <p:nvPr/>
        </p:nvCxnSpPr>
        <p:spPr>
          <a:xfrm flipH="1">
            <a:off x="1209596" y="344997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1" name="TextBox 570"/>
          <p:cNvSpPr txBox="1"/>
          <p:nvPr/>
        </p:nvSpPr>
        <p:spPr>
          <a:xfrm>
            <a:off x="1415421" y="3287806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9A</a:t>
            </a:r>
            <a:endParaRPr lang="ko-KR" altLang="en-US" sz="700"/>
          </a:p>
        </p:txBody>
      </p:sp>
      <p:grpSp>
        <p:nvGrpSpPr>
          <p:cNvPr id="572" name="그룹 571"/>
          <p:cNvGrpSpPr/>
          <p:nvPr/>
        </p:nvGrpSpPr>
        <p:grpSpPr>
          <a:xfrm>
            <a:off x="2109410" y="3296093"/>
            <a:ext cx="0" cy="288000"/>
            <a:chOff x="5005023" y="1272287"/>
            <a:chExt cx="0" cy="308306"/>
          </a:xfrm>
        </p:grpSpPr>
        <p:cxnSp>
          <p:nvCxnSpPr>
            <p:cNvPr id="573" name="직선 연결선 57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4" name="직선 연결선 57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3932137"/>
              </p:ext>
            </p:extLst>
          </p:nvPr>
        </p:nvGraphicFramePr>
        <p:xfrm>
          <a:off x="1007245" y="3929164"/>
          <a:ext cx="10191159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1122"/>
                <a:gridCol w="981122"/>
                <a:gridCol w="981122"/>
                <a:gridCol w="981122"/>
                <a:gridCol w="981122"/>
                <a:gridCol w="981122"/>
                <a:gridCol w="981122"/>
                <a:gridCol w="1206181"/>
                <a:gridCol w="1169773"/>
                <a:gridCol w="947351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Block/Berth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smtClean="0"/>
                        <a:t>구분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 / Berth </a:t>
                      </a:r>
                      <a:r>
                        <a:rPr lang="ko-KR" altLang="en-US" sz="800" smtClean="0"/>
                        <a:t>번호</a:t>
                      </a:r>
                      <a:r>
                        <a:rPr lang="en-US" altLang="ko-KR" sz="800" dirty="0" smtClean="0"/>
                        <a:t>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</a:t>
                      </a:r>
                      <a:r>
                        <a:rPr lang="ko-KR" altLang="en-US" sz="800" smtClean="0"/>
                        <a:t> </a:t>
                      </a:r>
                      <a:r>
                        <a:rPr lang="en-US" altLang="ko-KR" sz="800" dirty="0" smtClean="0"/>
                        <a:t>Type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Node </a:t>
                      </a:r>
                      <a:r>
                        <a:rPr lang="ko-KR" altLang="en-US" sz="800" smtClean="0"/>
                        <a:t>구분</a:t>
                      </a:r>
                      <a:r>
                        <a:rPr lang="en-US" altLang="ko-KR" sz="800" dirty="0" smtClean="0"/>
                        <a:t>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Node</a:t>
                      </a:r>
                      <a:r>
                        <a:rPr lang="ko-KR" altLang="en-US" sz="800" smtClean="0"/>
                        <a:t> 번호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Node</a:t>
                      </a:r>
                      <a:r>
                        <a:rPr lang="ko-KR" altLang="en-US" sz="800" smtClean="0"/>
                        <a:t> 이동</a:t>
                      </a:r>
                      <a:r>
                        <a:rPr lang="en-US" altLang="ko-KR" sz="800" dirty="0" smtClean="0"/>
                        <a:t> </a:t>
                      </a:r>
                      <a:r>
                        <a:rPr lang="ko-KR" altLang="en-US" sz="800" smtClean="0"/>
                        <a:t>방향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평균 속도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정체여부 예상추이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상습정체 여부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Key</a:t>
                      </a:r>
                      <a:r>
                        <a:rPr lang="ko-KR" altLang="en-US" sz="800" smtClean="0"/>
                        <a:t> </a:t>
                      </a:r>
                      <a:r>
                        <a:rPr lang="en-US" altLang="ko-KR" sz="800" dirty="0" smtClean="0"/>
                        <a:t>Node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smtClean="0"/>
                        <a:t>여부</a:t>
                      </a:r>
                      <a:endParaRPr lang="ko-KR" altLang="en-US" sz="80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Berth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17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RIGHT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RIGHT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DOWN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11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DOWN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76" name="TextBox 575"/>
          <p:cNvSpPr txBox="1"/>
          <p:nvPr/>
        </p:nvSpPr>
        <p:spPr>
          <a:xfrm>
            <a:off x="1525651" y="3126917"/>
            <a:ext cx="4651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UP/1/R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77" name="TextBox 576"/>
          <p:cNvSpPr txBox="1"/>
          <p:nvPr/>
        </p:nvSpPr>
        <p:spPr>
          <a:xfrm>
            <a:off x="711290" y="3231728"/>
            <a:ext cx="53412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LEFT/1/U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78" name="TextBox 577"/>
          <p:cNvSpPr txBox="1"/>
          <p:nvPr/>
        </p:nvSpPr>
        <p:spPr>
          <a:xfrm>
            <a:off x="711290" y="3391748"/>
            <a:ext cx="53412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LEFT/2/U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2" name="TextBox 581"/>
          <p:cNvSpPr txBox="1"/>
          <p:nvPr/>
        </p:nvSpPr>
        <p:spPr>
          <a:xfrm>
            <a:off x="2143040" y="3283058"/>
            <a:ext cx="5966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RIGHT/1/D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3" name="TextBox 582"/>
          <p:cNvSpPr txBox="1"/>
          <p:nvPr/>
        </p:nvSpPr>
        <p:spPr>
          <a:xfrm>
            <a:off x="2143040" y="3427838"/>
            <a:ext cx="5966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RIGHT/2/D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313766" y="3223698"/>
            <a:ext cx="53091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LEFT/1/D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5" name="TextBox 584"/>
          <p:cNvSpPr txBox="1"/>
          <p:nvPr/>
        </p:nvSpPr>
        <p:spPr>
          <a:xfrm>
            <a:off x="306146" y="3383718"/>
            <a:ext cx="53091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LEFT/2/D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6" name="TextBox 585"/>
          <p:cNvSpPr txBox="1"/>
          <p:nvPr/>
        </p:nvSpPr>
        <p:spPr>
          <a:xfrm>
            <a:off x="1031478" y="3631854"/>
            <a:ext cx="61587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DOWN/1/R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7" name="TextBox 586"/>
          <p:cNvSpPr txBox="1"/>
          <p:nvPr/>
        </p:nvSpPr>
        <p:spPr>
          <a:xfrm>
            <a:off x="1579525" y="3645552"/>
            <a:ext cx="61587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DOWN/2/R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8" name="TextBox 587"/>
          <p:cNvSpPr txBox="1"/>
          <p:nvPr/>
        </p:nvSpPr>
        <p:spPr>
          <a:xfrm>
            <a:off x="1492783" y="88705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01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589" name="TextBox 588"/>
          <p:cNvSpPr txBox="1"/>
          <p:nvPr/>
        </p:nvSpPr>
        <p:spPr>
          <a:xfrm>
            <a:off x="1944139" y="88363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02</a:t>
            </a:r>
            <a:endParaRPr lang="ko-KR" altLang="en-US" sz="700"/>
          </a:p>
        </p:txBody>
      </p:sp>
      <p:sp>
        <p:nvSpPr>
          <p:cNvPr id="590" name="TextBox 589"/>
          <p:cNvSpPr txBox="1"/>
          <p:nvPr/>
        </p:nvSpPr>
        <p:spPr>
          <a:xfrm>
            <a:off x="2368589" y="88281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03</a:t>
            </a:r>
            <a:endParaRPr lang="ko-KR" altLang="en-US" sz="700"/>
          </a:p>
        </p:txBody>
      </p:sp>
      <p:sp>
        <p:nvSpPr>
          <p:cNvPr id="591" name="TextBox 590"/>
          <p:cNvSpPr txBox="1"/>
          <p:nvPr/>
        </p:nvSpPr>
        <p:spPr>
          <a:xfrm>
            <a:off x="2819945" y="8876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smtClean="0"/>
              <a:t>04</a:t>
            </a:r>
            <a:endParaRPr lang="ko-KR" altLang="en-US" sz="700"/>
          </a:p>
        </p:txBody>
      </p:sp>
      <p:sp>
        <p:nvSpPr>
          <p:cNvPr id="594" name="TextBox 593"/>
          <p:cNvSpPr txBox="1"/>
          <p:nvPr/>
        </p:nvSpPr>
        <p:spPr>
          <a:xfrm>
            <a:off x="3271703" y="89054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05</a:t>
            </a:r>
            <a:endParaRPr lang="ko-KR" altLang="en-US" sz="700"/>
          </a:p>
        </p:txBody>
      </p:sp>
      <p:sp>
        <p:nvSpPr>
          <p:cNvPr id="595" name="TextBox 594"/>
          <p:cNvSpPr txBox="1"/>
          <p:nvPr/>
        </p:nvSpPr>
        <p:spPr>
          <a:xfrm>
            <a:off x="3723059" y="88712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06</a:t>
            </a:r>
            <a:endParaRPr lang="ko-KR" altLang="en-US" sz="700"/>
          </a:p>
        </p:txBody>
      </p:sp>
      <p:sp>
        <p:nvSpPr>
          <p:cNvPr id="596" name="TextBox 595"/>
          <p:cNvSpPr txBox="1"/>
          <p:nvPr/>
        </p:nvSpPr>
        <p:spPr>
          <a:xfrm>
            <a:off x="4147509" y="88630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</a:t>
            </a:r>
            <a:endParaRPr lang="ko-KR" altLang="en-US" sz="700"/>
          </a:p>
        </p:txBody>
      </p:sp>
      <p:sp>
        <p:nvSpPr>
          <p:cNvPr id="597" name="TextBox 596"/>
          <p:cNvSpPr txBox="1"/>
          <p:nvPr/>
        </p:nvSpPr>
        <p:spPr>
          <a:xfrm>
            <a:off x="4598865" y="89111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</a:t>
            </a:r>
            <a:endParaRPr lang="ko-KR" altLang="en-US" sz="700"/>
          </a:p>
        </p:txBody>
      </p:sp>
      <p:sp>
        <p:nvSpPr>
          <p:cNvPr id="598" name="TextBox 597"/>
          <p:cNvSpPr txBox="1"/>
          <p:nvPr/>
        </p:nvSpPr>
        <p:spPr>
          <a:xfrm>
            <a:off x="5016304" y="89061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</a:t>
            </a:r>
            <a:endParaRPr lang="ko-KR" altLang="en-US" sz="700"/>
          </a:p>
        </p:txBody>
      </p:sp>
      <p:sp>
        <p:nvSpPr>
          <p:cNvPr id="599" name="TextBox 598"/>
          <p:cNvSpPr txBox="1"/>
          <p:nvPr/>
        </p:nvSpPr>
        <p:spPr>
          <a:xfrm>
            <a:off x="5467660" y="88719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/>
          </a:p>
        </p:txBody>
      </p:sp>
      <p:sp>
        <p:nvSpPr>
          <p:cNvPr id="600" name="TextBox 599"/>
          <p:cNvSpPr txBox="1"/>
          <p:nvPr/>
        </p:nvSpPr>
        <p:spPr>
          <a:xfrm>
            <a:off x="5892110" y="88637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/>
          </a:p>
        </p:txBody>
      </p:sp>
      <p:sp>
        <p:nvSpPr>
          <p:cNvPr id="601" name="TextBox 600"/>
          <p:cNvSpPr txBox="1"/>
          <p:nvPr/>
        </p:nvSpPr>
        <p:spPr>
          <a:xfrm>
            <a:off x="6343466" y="89118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/>
          </a:p>
        </p:txBody>
      </p:sp>
      <p:sp>
        <p:nvSpPr>
          <p:cNvPr id="602" name="TextBox 601"/>
          <p:cNvSpPr txBox="1"/>
          <p:nvPr/>
        </p:nvSpPr>
        <p:spPr>
          <a:xfrm>
            <a:off x="6795224" y="89410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/>
          </a:p>
        </p:txBody>
      </p:sp>
      <p:sp>
        <p:nvSpPr>
          <p:cNvPr id="603" name="TextBox 602"/>
          <p:cNvSpPr txBox="1"/>
          <p:nvPr/>
        </p:nvSpPr>
        <p:spPr>
          <a:xfrm>
            <a:off x="7246580" y="89068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</a:t>
            </a:r>
            <a:endParaRPr lang="ko-KR" altLang="en-US" sz="700"/>
          </a:p>
        </p:txBody>
      </p:sp>
      <p:sp>
        <p:nvSpPr>
          <p:cNvPr id="604" name="TextBox 603"/>
          <p:cNvSpPr txBox="1"/>
          <p:nvPr/>
        </p:nvSpPr>
        <p:spPr>
          <a:xfrm>
            <a:off x="7671030" y="88986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/>
          </a:p>
        </p:txBody>
      </p:sp>
      <p:sp>
        <p:nvSpPr>
          <p:cNvPr id="605" name="TextBox 604"/>
          <p:cNvSpPr txBox="1"/>
          <p:nvPr/>
        </p:nvSpPr>
        <p:spPr>
          <a:xfrm>
            <a:off x="8122386" y="89467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16</a:t>
            </a:r>
            <a:endParaRPr lang="ko-KR" altLang="en-US" sz="700"/>
          </a:p>
        </p:txBody>
      </p:sp>
      <p:sp>
        <p:nvSpPr>
          <p:cNvPr id="606" name="TextBox 605"/>
          <p:cNvSpPr txBox="1"/>
          <p:nvPr/>
        </p:nvSpPr>
        <p:spPr>
          <a:xfrm>
            <a:off x="8535793" y="89769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17</a:t>
            </a:r>
            <a:endParaRPr lang="ko-KR" altLang="en-US" sz="700"/>
          </a:p>
        </p:txBody>
      </p:sp>
      <p:sp>
        <p:nvSpPr>
          <p:cNvPr id="607" name="TextBox 606"/>
          <p:cNvSpPr txBox="1"/>
          <p:nvPr/>
        </p:nvSpPr>
        <p:spPr>
          <a:xfrm>
            <a:off x="8987149" y="89427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18</a:t>
            </a:r>
            <a:endParaRPr lang="ko-KR" altLang="en-US" sz="700"/>
          </a:p>
        </p:txBody>
      </p:sp>
      <p:sp>
        <p:nvSpPr>
          <p:cNvPr id="608" name="TextBox 607"/>
          <p:cNvSpPr txBox="1"/>
          <p:nvPr/>
        </p:nvSpPr>
        <p:spPr>
          <a:xfrm>
            <a:off x="9411599" y="8934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19</a:t>
            </a:r>
            <a:endParaRPr lang="ko-KR" altLang="en-US" sz="700"/>
          </a:p>
        </p:txBody>
      </p:sp>
      <p:sp>
        <p:nvSpPr>
          <p:cNvPr id="609" name="TextBox 608"/>
          <p:cNvSpPr txBox="1"/>
          <p:nvPr/>
        </p:nvSpPr>
        <p:spPr>
          <a:xfrm>
            <a:off x="9862955" y="89826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20</a:t>
            </a:r>
            <a:endParaRPr lang="ko-KR" altLang="en-US" sz="700"/>
          </a:p>
        </p:txBody>
      </p:sp>
      <p:sp>
        <p:nvSpPr>
          <p:cNvPr id="579" name="TextBox 578"/>
          <p:cNvSpPr txBox="1"/>
          <p:nvPr/>
        </p:nvSpPr>
        <p:spPr>
          <a:xfrm>
            <a:off x="1242739" y="741373"/>
            <a:ext cx="44435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Berth</a:t>
            </a:r>
            <a:endParaRPr lang="ko-KR" altLang="en-US" sz="900"/>
          </a:p>
        </p:txBody>
      </p:sp>
      <p:sp>
        <p:nvSpPr>
          <p:cNvPr id="580" name="TextBox 579"/>
          <p:cNvSpPr txBox="1"/>
          <p:nvPr/>
        </p:nvSpPr>
        <p:spPr>
          <a:xfrm>
            <a:off x="1019248" y="2969499"/>
            <a:ext cx="43633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Block</a:t>
            </a:r>
            <a:endParaRPr lang="ko-KR" altLang="en-US" sz="900"/>
          </a:p>
        </p:txBody>
      </p:sp>
      <p:sp>
        <p:nvSpPr>
          <p:cNvPr id="4" name="TextBox 3"/>
          <p:cNvSpPr txBox="1"/>
          <p:nvPr/>
        </p:nvSpPr>
        <p:spPr>
          <a:xfrm>
            <a:off x="378169" y="180139"/>
            <a:ext cx="57510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Yard </a:t>
            </a:r>
            <a:r>
              <a:rPr lang="ko-KR" altLang="en-US" smtClean="0"/>
              <a:t>혼잡도</a:t>
            </a:r>
            <a:r>
              <a:rPr lang="en-US" altLang="ko-KR" dirty="0" smtClean="0"/>
              <a:t> Node</a:t>
            </a:r>
            <a:r>
              <a:rPr lang="ko-KR" altLang="en-US" smtClean="0"/>
              <a:t>별 </a:t>
            </a:r>
            <a:r>
              <a:rPr lang="en-US" altLang="ko-KR" dirty="0" smtClean="0"/>
              <a:t>Traffic (</a:t>
            </a:r>
            <a:r>
              <a:rPr lang="ko-KR" altLang="en-US" smtClean="0"/>
              <a:t>속도</a:t>
            </a:r>
            <a:r>
              <a:rPr lang="en-US" altLang="ko-KR" dirty="0" smtClean="0"/>
              <a:t>) </a:t>
            </a:r>
            <a:r>
              <a:rPr lang="ko-KR" altLang="en-US" smtClean="0"/>
              <a:t>정보 수집 및 관리 방안 </a:t>
            </a:r>
            <a:endParaRPr lang="ko-KR" altLang="en-US"/>
          </a:p>
        </p:txBody>
      </p:sp>
      <p:sp>
        <p:nvSpPr>
          <p:cNvPr id="7" name="모서리가 둥근 직사각형 6"/>
          <p:cNvSpPr/>
          <p:nvPr/>
        </p:nvSpPr>
        <p:spPr>
          <a:xfrm>
            <a:off x="988831" y="1232143"/>
            <a:ext cx="1039473" cy="383356"/>
          </a:xfrm>
          <a:prstGeom prst="roundRect">
            <a:avLst/>
          </a:prstGeom>
          <a:noFill/>
          <a:ln w="28575">
            <a:solidFill>
              <a:srgbClr val="FF5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꺾인 연결선 8"/>
          <p:cNvCxnSpPr>
            <a:stCxn id="7" idx="1"/>
            <a:endCxn id="584" idx="1"/>
          </p:cNvCxnSpPr>
          <p:nvPr/>
        </p:nvCxnSpPr>
        <p:spPr>
          <a:xfrm rot="10800000" flipV="1">
            <a:off x="313767" y="1423820"/>
            <a:ext cx="675065" cy="1899905"/>
          </a:xfrm>
          <a:prstGeom prst="bentConnector3">
            <a:avLst>
              <a:gd name="adj1" fmla="val 133863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2" name="TextBox 591"/>
          <p:cNvSpPr txBox="1"/>
          <p:nvPr/>
        </p:nvSpPr>
        <p:spPr>
          <a:xfrm>
            <a:off x="2867936" y="3088938"/>
            <a:ext cx="4307589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Block</a:t>
            </a:r>
            <a:r>
              <a:rPr lang="ko-KR" altLang="en-US" sz="900" smtClean="0"/>
              <a:t>의 </a:t>
            </a:r>
            <a:r>
              <a:rPr lang="en-US" altLang="ko-KR" sz="900" dirty="0" smtClean="0"/>
              <a:t>4</a:t>
            </a:r>
            <a:r>
              <a:rPr lang="ko-KR" altLang="en-US" sz="900" smtClean="0"/>
              <a:t>면 도로 및 방향성에 따른 데이터 구성 </a:t>
            </a:r>
            <a:r>
              <a:rPr lang="ko-KR" altLang="en-US" sz="900"/>
              <a:t>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- 4</a:t>
            </a:r>
            <a:r>
              <a:rPr lang="ko-KR" altLang="en-US" sz="900" smtClean="0"/>
              <a:t>면 도로 </a:t>
            </a:r>
            <a:r>
              <a:rPr lang="en-US" altLang="ko-KR" sz="900" dirty="0" smtClean="0"/>
              <a:t>: UP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/ RIGHT / DOWN / LEFT 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Node </a:t>
            </a:r>
            <a:r>
              <a:rPr lang="ko-KR" altLang="en-US" sz="900" smtClean="0"/>
              <a:t>순서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왼쪽 </a:t>
            </a:r>
            <a:r>
              <a:rPr lang="en-US" altLang="ko-KR" sz="900" dirty="0" smtClean="0">
                <a:sym typeface="Wingdings" panose="05000000000000000000" pitchFamily="2" charset="2"/>
              </a:rPr>
              <a:t> </a:t>
            </a:r>
            <a:r>
              <a:rPr lang="ko-KR" altLang="en-US" sz="900" smtClean="0">
                <a:sym typeface="Wingdings" panose="05000000000000000000" pitchFamily="2" charset="2"/>
              </a:rPr>
              <a:t>오른쪽</a:t>
            </a:r>
            <a:r>
              <a:rPr lang="en-US" altLang="ko-KR" sz="900" dirty="0" smtClean="0">
                <a:sym typeface="Wingdings" panose="05000000000000000000" pitchFamily="2" charset="2"/>
              </a:rPr>
              <a:t>, </a:t>
            </a:r>
            <a:r>
              <a:rPr lang="ko-KR" altLang="en-US" sz="900" smtClean="0">
                <a:sym typeface="Wingdings" panose="05000000000000000000" pitchFamily="2" charset="2"/>
              </a:rPr>
              <a:t>위 </a:t>
            </a:r>
            <a:r>
              <a:rPr lang="en-US" altLang="ko-KR" sz="900" dirty="0" smtClean="0">
                <a:sym typeface="Wingdings" panose="05000000000000000000" pitchFamily="2" charset="2"/>
              </a:rPr>
              <a:t> </a:t>
            </a:r>
            <a:r>
              <a:rPr lang="ko-KR" altLang="en-US" sz="900" smtClean="0">
                <a:sym typeface="Wingdings" panose="05000000000000000000" pitchFamily="2" charset="2"/>
              </a:rPr>
              <a:t>아래 </a:t>
            </a:r>
            <a:endParaRPr lang="en-US" altLang="ko-KR" sz="900" dirty="0" smtClean="0">
              <a:sym typeface="Wingdings" panose="05000000000000000000" pitchFamily="2" charset="2"/>
            </a:endParaRPr>
          </a:p>
          <a:p>
            <a:r>
              <a:rPr lang="en-US" altLang="ko-KR" sz="900" dirty="0">
                <a:sym typeface="Wingdings" panose="05000000000000000000" pitchFamily="2" charset="2"/>
              </a:rPr>
              <a:t>  </a:t>
            </a:r>
            <a:r>
              <a:rPr lang="en-US" altLang="ko-KR" sz="900" dirty="0" smtClean="0">
                <a:sym typeface="Wingdings" panose="05000000000000000000" pitchFamily="2" charset="2"/>
              </a:rPr>
              <a:t>- Node 2</a:t>
            </a:r>
            <a:r>
              <a:rPr lang="ko-KR" altLang="en-US" sz="900" smtClean="0">
                <a:sym typeface="Wingdings" panose="05000000000000000000" pitchFamily="2" charset="2"/>
              </a:rPr>
              <a:t>중 구성 </a:t>
            </a:r>
            <a:r>
              <a:rPr lang="en-US" altLang="ko-KR" sz="900" dirty="0" smtClean="0">
                <a:sym typeface="Wingdings" panose="05000000000000000000" pitchFamily="2" charset="2"/>
              </a:rPr>
              <a:t>: </a:t>
            </a:r>
            <a:r>
              <a:rPr lang="ko-KR" altLang="en-US" sz="900" smtClean="0">
                <a:sym typeface="Wingdings" panose="05000000000000000000" pitchFamily="2" charset="2"/>
              </a:rPr>
              <a:t>터미널 외각의 </a:t>
            </a:r>
            <a:r>
              <a:rPr lang="en-US" altLang="ko-KR" sz="900" dirty="0" smtClean="0">
                <a:sym typeface="Wingdings" panose="05000000000000000000" pitchFamily="2" charset="2"/>
              </a:rPr>
              <a:t>Block</a:t>
            </a:r>
            <a:r>
              <a:rPr lang="ko-KR" altLang="en-US" sz="900" smtClean="0">
                <a:sym typeface="Wingdings" panose="05000000000000000000" pitchFamily="2" charset="2"/>
              </a:rPr>
              <a:t>은 예외적으로 한면에 </a:t>
            </a:r>
            <a:r>
              <a:rPr lang="en-US" altLang="ko-KR" sz="900" dirty="0" smtClean="0">
                <a:sym typeface="Wingdings" panose="05000000000000000000" pitchFamily="2" charset="2"/>
              </a:rPr>
              <a:t>2</a:t>
            </a:r>
            <a:r>
              <a:rPr lang="ko-KR" altLang="en-US" sz="900" smtClean="0">
                <a:sym typeface="Wingdings" panose="05000000000000000000" pitchFamily="2" charset="2"/>
              </a:rPr>
              <a:t>개의 </a:t>
            </a:r>
            <a:r>
              <a:rPr lang="en-US" altLang="ko-KR" sz="900" dirty="0" smtClean="0">
                <a:sym typeface="Wingdings" panose="05000000000000000000" pitchFamily="2" charset="2"/>
              </a:rPr>
              <a:t>Node(U / D) </a:t>
            </a:r>
            <a:r>
              <a:rPr lang="ko-KR" altLang="en-US" sz="900" smtClean="0">
                <a:sym typeface="Wingdings" panose="05000000000000000000" pitchFamily="2" charset="2"/>
              </a:rPr>
              <a:t>구성</a:t>
            </a:r>
            <a:endParaRPr lang="en-US" altLang="ko-KR" sz="900" dirty="0" smtClean="0">
              <a:sym typeface="Wingdings" panose="05000000000000000000" pitchFamily="2" charset="2"/>
            </a:endParaRPr>
          </a:p>
          <a:p>
            <a:r>
              <a:rPr lang="en-US" altLang="ko-KR" sz="900" dirty="0">
                <a:sym typeface="Wingdings" panose="05000000000000000000" pitchFamily="2" charset="2"/>
              </a:rPr>
              <a:t> </a:t>
            </a:r>
            <a:r>
              <a:rPr lang="en-US" altLang="ko-KR" sz="900" dirty="0" smtClean="0">
                <a:sym typeface="Wingdings" panose="05000000000000000000" pitchFamily="2" charset="2"/>
              </a:rPr>
              <a:t> - </a:t>
            </a:r>
            <a:r>
              <a:rPr lang="ko-KR" altLang="en-US" sz="900" smtClean="0">
                <a:sym typeface="Wingdings" panose="05000000000000000000" pitchFamily="2" charset="2"/>
              </a:rPr>
              <a:t>방향성 </a:t>
            </a:r>
            <a:r>
              <a:rPr lang="en-US" altLang="ko-KR" sz="900" dirty="0" smtClean="0">
                <a:sym typeface="Wingdings" panose="05000000000000000000" pitchFamily="2" charset="2"/>
              </a:rPr>
              <a:t>: R / L / U / D 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17980019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2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130408</TotalTime>
  <Words>23788</Words>
  <Application>Microsoft Office PowerPoint</Application>
  <PresentationFormat>와이드스크린</PresentationFormat>
  <Paragraphs>10284</Paragraphs>
  <Slides>83</Slides>
  <Notes>12</Notes>
  <HiddenSlides>0</HiddenSlides>
  <MMClips>0</MMClips>
  <ScaleCrop>false</ScaleCrop>
  <HeadingPairs>
    <vt:vector size="6" baseType="variant">
      <vt:variant>
        <vt:lpstr>사용한 글꼴</vt:lpstr>
      </vt:variant>
      <vt:variant>
        <vt:i4>10</vt:i4>
      </vt:variant>
      <vt:variant>
        <vt:lpstr>테마</vt:lpstr>
      </vt:variant>
      <vt:variant>
        <vt:i4>9</vt:i4>
      </vt:variant>
      <vt:variant>
        <vt:lpstr>슬라이드 제목</vt:lpstr>
      </vt:variant>
      <vt:variant>
        <vt:i4>83</vt:i4>
      </vt:variant>
    </vt:vector>
  </HeadingPairs>
  <TitlesOfParts>
    <vt:vector size="102" baseType="lpstr">
      <vt:lpstr>굴림</vt:lpstr>
      <vt:lpstr>맑은 고딕</vt:lpstr>
      <vt:lpstr>바탕</vt:lpstr>
      <vt:lpstr>Arial</vt:lpstr>
      <vt:lpstr>Calibri</vt:lpstr>
      <vt:lpstr>Calibri Light</vt:lpstr>
      <vt:lpstr>Segoe UI</vt:lpstr>
      <vt:lpstr>Tahoma</vt:lpstr>
      <vt:lpstr>Times New Roman</vt:lpstr>
      <vt:lpstr>Wingdings</vt:lpstr>
      <vt:lpstr>1_Office 테마</vt:lpstr>
      <vt:lpstr>1_디자인 사용자 지정</vt:lpstr>
      <vt:lpstr>2_디자인 사용자 지정</vt:lpstr>
      <vt:lpstr>3_디자인 사용자 지정</vt:lpstr>
      <vt:lpstr>디자인 사용자 지정</vt:lpstr>
      <vt:lpstr>4_디자인 사용자 지정</vt:lpstr>
      <vt:lpstr>5_디자인 사용자 지정</vt:lpstr>
      <vt:lpstr>6_디자인 사용자 지정</vt:lpstr>
      <vt:lpstr>2_Office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이 낙훈</cp:lastModifiedBy>
  <cp:revision>5966</cp:revision>
  <cp:lastPrinted>2021-08-03T01:39:45Z</cp:lastPrinted>
  <dcterms:created xsi:type="dcterms:W3CDTF">2014-07-16T08:39:01Z</dcterms:created>
  <dcterms:modified xsi:type="dcterms:W3CDTF">2021-11-24T06:13:34Z</dcterms:modified>
</cp:coreProperties>
</file>