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slideLayouts/slideLayout21.xml" ContentType="application/vnd.openxmlformats-officedocument.presentationml.slideLayout+xml"/>
  <Override PartName="/ppt/theme/theme4.xml" ContentType="application/vnd.openxmlformats-officedocument.theme+xml"/>
  <Override PartName="/ppt/slideLayouts/slideLayout22.xml" ContentType="application/vnd.openxmlformats-officedocument.presentationml.slideLayout+xml"/>
  <Override PartName="/ppt/theme/theme5.xml" ContentType="application/vnd.openxmlformats-officedocument.theme+xml"/>
  <Override PartName="/ppt/slideLayouts/slideLayout23.xml" ContentType="application/vnd.openxmlformats-officedocument.presentationml.slideLayout+xml"/>
  <Override PartName="/ppt/theme/theme6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7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8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2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notesSlides/notesSlide3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charts/chart2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chart55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56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7.xml" ContentType="application/vnd.openxmlformats-officedocument.drawingml.chart+xml"/>
  <Override PartName="/ppt/charts/chart58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59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60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1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62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63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66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67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68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69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70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71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72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73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74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notesSlides/notesSlide4.xml" ContentType="application/vnd.openxmlformats-officedocument.presentationml.notesSlide+xml"/>
  <Override PartName="/ppt/charts/chart75.xml" ContentType="application/vnd.openxmlformats-officedocument.drawingml.chart+xml"/>
  <Override PartName="/ppt/notesSlides/notesSlide5.xml" ContentType="application/vnd.openxmlformats-officedocument.presentationml.notesSlide+xml"/>
  <Override PartName="/ppt/charts/chart76.xml" ContentType="application/vnd.openxmlformats-officedocument.drawingml.chart+xml"/>
  <Override PartName="/ppt/charts/chart7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78.xml" ContentType="application/vnd.openxmlformats-officedocument.drawingml.chart+xml"/>
  <Override PartName="/ppt/notesSlides/notesSlide6.xml" ContentType="application/vnd.openxmlformats-officedocument.presentationml.notesSlide+xml"/>
  <Override PartName="/ppt/charts/chart79.xml" ContentType="application/vnd.openxmlformats-officedocument.drawingml.chart+xml"/>
  <Override PartName="/ppt/charts/chart8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83.xml" ContentType="application/vnd.openxmlformats-officedocument.drawingml.chart+xml"/>
  <Override PartName="/ppt/charts/chart84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85.xml" ContentType="application/vnd.openxmlformats-officedocument.drawingml.chart+xml"/>
  <Override PartName="/ppt/notesSlides/notesSlide7.xml" ContentType="application/vnd.openxmlformats-officedocument.presentationml.notesSlide+xml"/>
  <Override PartName="/ppt/charts/chart86.xml" ContentType="application/vnd.openxmlformats-officedocument.drawingml.chart+xml"/>
  <Override PartName="/ppt/charts/chart87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88.xml" ContentType="application/vnd.openxmlformats-officedocument.drawingml.chart+xml"/>
  <Override PartName="/ppt/charts/chart89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92.xml" ContentType="application/vnd.openxmlformats-officedocument.drawingml.chart+xml"/>
  <Override PartName="/ppt/charts/chart93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94.xml" ContentType="application/vnd.openxmlformats-officedocument.drawingml.chart+xml"/>
  <Override PartName="/ppt/notesSlides/notesSlide8.xml" ContentType="application/vnd.openxmlformats-officedocument.presentationml.notesSlide+xml"/>
  <Override PartName="/ppt/charts/chart95.xml" ContentType="application/vnd.openxmlformats-officedocument.drawingml.chart+xml"/>
  <Override PartName="/ppt/charts/chart96.xml" ContentType="application/vnd.openxmlformats-officedocument.drawingml.chart+xml"/>
  <Override PartName="/ppt/charts/chart97.xml" ContentType="application/vnd.openxmlformats-officedocument.drawingml.chart+xml"/>
  <Override PartName="/ppt/notesSlides/notesSlide9.xml" ContentType="application/vnd.openxmlformats-officedocument.presentationml.notesSlide+xml"/>
  <Override PartName="/ppt/charts/chart98.xml" ContentType="application/vnd.openxmlformats-officedocument.drawingml.chart+xml"/>
  <Override PartName="/ppt/notesSlides/notesSlide10.xml" ContentType="application/vnd.openxmlformats-officedocument.presentationml.notesSlide+xml"/>
  <Override PartName="/ppt/charts/chart99.xml" ContentType="application/vnd.openxmlformats-officedocument.drawingml.chart+xml"/>
  <Override PartName="/ppt/charts/chart100.xml" ContentType="application/vnd.openxmlformats-officedocument.drawingml.chart+xml"/>
  <Override PartName="/ppt/charts/chart101.xml" ContentType="application/vnd.openxmlformats-officedocument.drawingml.chart+xml"/>
  <Override PartName="/ppt/charts/chart102.xml" ContentType="application/vnd.openxmlformats-officedocument.drawingml.chart+xml"/>
  <Override PartName="/ppt/charts/chart103.xml" ContentType="application/vnd.openxmlformats-officedocument.drawingml.chart+xml"/>
  <Override PartName="/ppt/charts/chart104.xml" ContentType="application/vnd.openxmlformats-officedocument.drawingml.chart+xml"/>
  <Override PartName="/ppt/charts/chart105.xml" ContentType="application/vnd.openxmlformats-officedocument.drawingml.chart+xml"/>
  <Override PartName="/ppt/notesSlides/notesSlide11.xml" ContentType="application/vnd.openxmlformats-officedocument.presentationml.notesSlide+xml"/>
  <Override PartName="/ppt/charts/chart106.xml" ContentType="application/vnd.openxmlformats-officedocument.drawingml.chart+xml"/>
  <Override PartName="/ppt/charts/chart107.xml" ContentType="application/vnd.openxmlformats-officedocument.drawingml.chart+xml"/>
  <Override PartName="/ppt/charts/chart108.xml" ContentType="application/vnd.openxmlformats-officedocument.drawingml.chart+xml"/>
  <Override PartName="/ppt/charts/chart109.xml" ContentType="application/vnd.openxmlformats-officedocument.drawingml.chart+xml"/>
  <Override PartName="/ppt/charts/chart110.xml" ContentType="application/vnd.openxmlformats-officedocument.drawingml.chart+xml"/>
  <Override PartName="/ppt/charts/chart111.xml" ContentType="application/vnd.openxmlformats-officedocument.drawingml.chart+xml"/>
  <Override PartName="/ppt/charts/chart112.xml" ContentType="application/vnd.openxmlformats-officedocument.drawingml.chart+xml"/>
  <Override PartName="/ppt/charts/chart113.xml" ContentType="application/vnd.openxmlformats-officedocument.drawingml.chart+xml"/>
  <Override PartName="/ppt/charts/chart114.xml" ContentType="application/vnd.openxmlformats-officedocument.drawingml.chart+xml"/>
  <Override PartName="/ppt/notesSlides/notesSlide12.xml" ContentType="application/vnd.openxmlformats-officedocument.presentationml.notesSlide+xml"/>
  <Override PartName="/ppt/charts/chart11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11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11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118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119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120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121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122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123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124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125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126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127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128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129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130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131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132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133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134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135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136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137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138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139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140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141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142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143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144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145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14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14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14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149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150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151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152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153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154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155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156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157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58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59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60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161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162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163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164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165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166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167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168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169.xml" ContentType="application/vnd.openxmlformats-officedocument.drawingml.chart+xml"/>
  <Override PartName="/ppt/charts/chart170.xml" ContentType="application/vnd.openxmlformats-officedocument.drawingml.chart+xml"/>
  <Override PartName="/ppt/charts/chart171.xml" ContentType="application/vnd.openxmlformats-officedocument.drawingml.chart+xml"/>
  <Override PartName="/ppt/charts/chart172.xml" ContentType="application/vnd.openxmlformats-officedocument.drawingml.chart+xml"/>
  <Override PartName="/ppt/charts/chart173.xml" ContentType="application/vnd.openxmlformats-officedocument.drawingml.chart+xml"/>
  <Override PartName="/ppt/charts/chart174.xml" ContentType="application/vnd.openxmlformats-officedocument.drawingml.chart+xml"/>
  <Override PartName="/ppt/charts/chart175.xml" ContentType="application/vnd.openxmlformats-officedocument.drawingml.chart+xml"/>
  <Override PartName="/ppt/charts/chart176.xml" ContentType="application/vnd.openxmlformats-officedocument.drawingml.chart+xml"/>
  <Override PartName="/ppt/charts/chart177.xml" ContentType="application/vnd.openxmlformats-officedocument.drawingml.chart+xml"/>
  <Override PartName="/ppt/charts/chart178.xml" ContentType="application/vnd.openxmlformats-officedocument.drawingml.chart+xml"/>
  <Override PartName="/ppt/charts/chart179.xml" ContentType="application/vnd.openxmlformats-officedocument.drawingml.chart+xml"/>
  <Override PartName="/ppt/charts/chart180.xml" ContentType="application/vnd.openxmlformats-officedocument.drawingml.chart+xml"/>
  <Override PartName="/ppt/charts/chart181.xml" ContentType="application/vnd.openxmlformats-officedocument.drawingml.chart+xml"/>
  <Override PartName="/ppt/charts/chart182.xml" ContentType="application/vnd.openxmlformats-officedocument.drawingml.chart+xml"/>
  <Override PartName="/ppt/charts/chart183.xml" ContentType="application/vnd.openxmlformats-officedocument.drawingml.chart+xml"/>
  <Override PartName="/ppt/charts/chart184.xml" ContentType="application/vnd.openxmlformats-officedocument.drawingml.chart+xml"/>
  <Override PartName="/ppt/charts/chart185.xml" ContentType="application/vnd.openxmlformats-officedocument.drawingml.chart+xml"/>
  <Override PartName="/ppt/charts/chart186.xml" ContentType="application/vnd.openxmlformats-officedocument.drawingml.chart+xml"/>
  <Override PartName="/ppt/charts/chart187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188.xml" ContentType="application/vnd.openxmlformats-officedocument.drawingml.chart+xml"/>
  <Override PartName="/ppt/charts/chart189.xml" ContentType="application/vnd.openxmlformats-officedocument.drawingml.chart+xml"/>
  <Override PartName="/ppt/charts/chart190.xml" ContentType="application/vnd.openxmlformats-officedocument.drawingml.chart+xml"/>
  <Override PartName="/ppt/charts/chart191.xml" ContentType="application/vnd.openxmlformats-officedocument.drawingml.chart+xml"/>
  <Override PartName="/ppt/charts/chart19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193.xml" ContentType="application/vnd.openxmlformats-officedocument.drawingml.chart+xml"/>
  <Override PartName="/ppt/charts/chart194.xml" ContentType="application/vnd.openxmlformats-officedocument.drawingml.chart+xml"/>
  <Override PartName="/ppt/charts/chart195.xml" ContentType="application/vnd.openxmlformats-officedocument.drawingml.chart+xml"/>
  <Override PartName="/ppt/charts/chart196.xml" ContentType="application/vnd.openxmlformats-officedocument.drawingml.chart+xml"/>
  <Override PartName="/ppt/charts/chart19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  <p:sldMasterId id="2147483672" r:id="rId2"/>
    <p:sldMasterId id="2147483674" r:id="rId3"/>
    <p:sldMasterId id="2147483676" r:id="rId4"/>
    <p:sldMasterId id="2147483664" r:id="rId5"/>
    <p:sldMasterId id="2147483678" r:id="rId6"/>
    <p:sldMasterId id="2147483753" r:id="rId7"/>
    <p:sldMasterId id="2147483766" r:id="rId8"/>
    <p:sldMasterId id="2147483778" r:id="rId9"/>
  </p:sldMasterIdLst>
  <p:notesMasterIdLst>
    <p:notesMasterId r:id="rId109"/>
  </p:notesMasterIdLst>
  <p:handoutMasterIdLst>
    <p:handoutMasterId r:id="rId110"/>
  </p:handoutMasterIdLst>
  <p:sldIdLst>
    <p:sldId id="425" r:id="rId10"/>
    <p:sldId id="583" r:id="rId11"/>
    <p:sldId id="1309" r:id="rId12"/>
    <p:sldId id="1310" r:id="rId13"/>
    <p:sldId id="1364" r:id="rId14"/>
    <p:sldId id="1517" r:id="rId15"/>
    <p:sldId id="1511" r:id="rId16"/>
    <p:sldId id="1512" r:id="rId17"/>
    <p:sldId id="1513" r:id="rId18"/>
    <p:sldId id="1514" r:id="rId19"/>
    <p:sldId id="1515" r:id="rId20"/>
    <p:sldId id="1516" r:id="rId21"/>
    <p:sldId id="1507" r:id="rId22"/>
    <p:sldId id="1415" r:id="rId23"/>
    <p:sldId id="1416" r:id="rId24"/>
    <p:sldId id="1399" r:id="rId25"/>
    <p:sldId id="1401" r:id="rId26"/>
    <p:sldId id="1505" r:id="rId27"/>
    <p:sldId id="1385" r:id="rId28"/>
    <p:sldId id="1389" r:id="rId29"/>
    <p:sldId id="1390" r:id="rId30"/>
    <p:sldId id="1391" r:id="rId31"/>
    <p:sldId id="1392" r:id="rId32"/>
    <p:sldId id="1378" r:id="rId33"/>
    <p:sldId id="1366" r:id="rId34"/>
    <p:sldId id="1398" r:id="rId35"/>
    <p:sldId id="1408" r:id="rId36"/>
    <p:sldId id="1487" r:id="rId37"/>
    <p:sldId id="1490" r:id="rId38"/>
    <p:sldId id="1367" r:id="rId39"/>
    <p:sldId id="1365" r:id="rId40"/>
    <p:sldId id="1370" r:id="rId41"/>
    <p:sldId id="1368" r:id="rId42"/>
    <p:sldId id="1341" r:id="rId43"/>
    <p:sldId id="1410" r:id="rId44"/>
    <p:sldId id="1375" r:id="rId45"/>
    <p:sldId id="1320" r:id="rId46"/>
    <p:sldId id="1325" r:id="rId47"/>
    <p:sldId id="1358" r:id="rId48"/>
    <p:sldId id="1371" r:id="rId49"/>
    <p:sldId id="1351" r:id="rId50"/>
    <p:sldId id="1373" r:id="rId51"/>
    <p:sldId id="1413" r:id="rId52"/>
    <p:sldId id="1353" r:id="rId53"/>
    <p:sldId id="1359" r:id="rId54"/>
    <p:sldId id="1354" r:id="rId55"/>
    <p:sldId id="1356" r:id="rId56"/>
    <p:sldId id="1409" r:id="rId57"/>
    <p:sldId id="1374" r:id="rId58"/>
    <p:sldId id="1338" r:id="rId59"/>
    <p:sldId id="1357" r:id="rId60"/>
    <p:sldId id="1376" r:id="rId61"/>
    <p:sldId id="1377" r:id="rId62"/>
    <p:sldId id="1361" r:id="rId63"/>
    <p:sldId id="1315" r:id="rId64"/>
    <p:sldId id="1418" r:id="rId65"/>
    <p:sldId id="1419" r:id="rId66"/>
    <p:sldId id="1393" r:id="rId67"/>
    <p:sldId id="1395" r:id="rId68"/>
    <p:sldId id="1397" r:id="rId69"/>
    <p:sldId id="1450" r:id="rId70"/>
    <p:sldId id="1452" r:id="rId71"/>
    <p:sldId id="1454" r:id="rId72"/>
    <p:sldId id="1453" r:id="rId73"/>
    <p:sldId id="1478" r:id="rId74"/>
    <p:sldId id="1455" r:id="rId75"/>
    <p:sldId id="1476" r:id="rId76"/>
    <p:sldId id="1456" r:id="rId77"/>
    <p:sldId id="1458" r:id="rId78"/>
    <p:sldId id="1459" r:id="rId79"/>
    <p:sldId id="1460" r:id="rId80"/>
    <p:sldId id="1461" r:id="rId81"/>
    <p:sldId id="1462" r:id="rId82"/>
    <p:sldId id="1463" r:id="rId83"/>
    <p:sldId id="1467" r:id="rId84"/>
    <p:sldId id="1485" r:id="rId85"/>
    <p:sldId id="1481" r:id="rId86"/>
    <p:sldId id="1482" r:id="rId87"/>
    <p:sldId id="1464" r:id="rId88"/>
    <p:sldId id="1465" r:id="rId89"/>
    <p:sldId id="1466" r:id="rId90"/>
    <p:sldId id="1447" r:id="rId91"/>
    <p:sldId id="1468" r:id="rId92"/>
    <p:sldId id="1469" r:id="rId93"/>
    <p:sldId id="1470" r:id="rId94"/>
    <p:sldId id="1501" r:id="rId95"/>
    <p:sldId id="1502" r:id="rId96"/>
    <p:sldId id="1506" r:id="rId97"/>
    <p:sldId id="1503" r:id="rId98"/>
    <p:sldId id="1518" r:id="rId99"/>
    <p:sldId id="1522" r:id="rId100"/>
    <p:sldId id="1523" r:id="rId101"/>
    <p:sldId id="1491" r:id="rId102"/>
    <p:sldId id="1493" r:id="rId103"/>
    <p:sldId id="1494" r:id="rId104"/>
    <p:sldId id="1495" r:id="rId105"/>
    <p:sldId id="1496" r:id="rId106"/>
    <p:sldId id="1497" r:id="rId107"/>
    <p:sldId id="1498" r:id="rId108"/>
  </p:sldIdLst>
  <p:sldSz cx="12192000" cy="6858000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5" orient="horz" pos="96" userDrawn="1">
          <p15:clr>
            <a:srgbClr val="A4A3A4"/>
          </p15:clr>
        </p15:guide>
        <p15:guide id="8" orient="horz" pos="142" userDrawn="1">
          <p15:clr>
            <a:srgbClr val="A4A3A4"/>
          </p15:clr>
        </p15:guide>
        <p15:guide id="9" orient="horz" pos="255" userDrawn="1">
          <p15:clr>
            <a:srgbClr val="A4A3A4"/>
          </p15:clr>
        </p15:guide>
        <p15:guide id="12" pos="7197" userDrawn="1">
          <p15:clr>
            <a:srgbClr val="A4A3A4"/>
          </p15:clr>
        </p15:guide>
        <p15:guide id="17" pos="7083" userDrawn="1">
          <p15:clr>
            <a:srgbClr val="A4A3A4"/>
          </p15:clr>
        </p15:guide>
        <p15:guide id="21" orient="horz" pos="28" userDrawn="1">
          <p15:clr>
            <a:srgbClr val="A4A3A4"/>
          </p15:clr>
        </p15:guide>
        <p15:guide id="31" orient="horz" pos="51" userDrawn="1">
          <p15:clr>
            <a:srgbClr val="A4A3A4"/>
          </p15:clr>
        </p15:guide>
        <p15:guide id="32" orient="horz" pos="278" userDrawn="1">
          <p15:clr>
            <a:srgbClr val="A4A3A4"/>
          </p15:clr>
        </p15:guide>
        <p15:guide id="33" orient="horz" pos="16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557D9"/>
    <a:srgbClr val="FF5050"/>
    <a:srgbClr val="D87328"/>
    <a:srgbClr val="DAF0FE"/>
    <a:srgbClr val="B8EDFE"/>
    <a:srgbClr val="000000"/>
    <a:srgbClr val="4FD2FB"/>
    <a:srgbClr val="06C4DE"/>
    <a:srgbClr val="6DDDF7"/>
    <a:srgbClr val="64EE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392" autoAdjust="0"/>
    <p:restoredTop sz="96429" autoAdjust="0"/>
  </p:normalViewPr>
  <p:slideViewPr>
    <p:cSldViewPr snapToGrid="0">
      <p:cViewPr varScale="1">
        <p:scale>
          <a:sx n="111" d="100"/>
          <a:sy n="111" d="100"/>
        </p:scale>
        <p:origin x="138" y="222"/>
      </p:cViewPr>
      <p:guideLst>
        <p:guide orient="horz" pos="96"/>
        <p:guide orient="horz" pos="142"/>
        <p:guide orient="horz" pos="255"/>
        <p:guide pos="7197"/>
        <p:guide pos="7083"/>
        <p:guide orient="horz" pos="28"/>
        <p:guide orient="horz" pos="51"/>
        <p:guide orient="horz" pos="278"/>
        <p:guide orient="horz" pos="164"/>
      </p:guideLst>
    </p:cSldViewPr>
  </p:slideViewPr>
  <p:notesTextViewPr>
    <p:cViewPr>
      <p:scale>
        <a:sx n="66" d="100"/>
        <a:sy n="66" d="100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90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7.xml"/><Relationship Id="rId21" Type="http://schemas.openxmlformats.org/officeDocument/2006/relationships/slide" Target="slides/slide12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63" Type="http://schemas.openxmlformats.org/officeDocument/2006/relationships/slide" Target="slides/slide54.xml"/><Relationship Id="rId68" Type="http://schemas.openxmlformats.org/officeDocument/2006/relationships/slide" Target="slides/slide59.xml"/><Relationship Id="rId84" Type="http://schemas.openxmlformats.org/officeDocument/2006/relationships/slide" Target="slides/slide75.xml"/><Relationship Id="rId89" Type="http://schemas.openxmlformats.org/officeDocument/2006/relationships/slide" Target="slides/slide80.xml"/><Relationship Id="rId1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9" Type="http://schemas.openxmlformats.org/officeDocument/2006/relationships/slide" Target="slides/slide20.xml"/><Relationship Id="rId107" Type="http://schemas.openxmlformats.org/officeDocument/2006/relationships/slide" Target="slides/slide98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66" Type="http://schemas.openxmlformats.org/officeDocument/2006/relationships/slide" Target="slides/slide57.xml"/><Relationship Id="rId74" Type="http://schemas.openxmlformats.org/officeDocument/2006/relationships/slide" Target="slides/slide65.xml"/><Relationship Id="rId79" Type="http://schemas.openxmlformats.org/officeDocument/2006/relationships/slide" Target="slides/slide70.xml"/><Relationship Id="rId87" Type="http://schemas.openxmlformats.org/officeDocument/2006/relationships/slide" Target="slides/slide78.xml"/><Relationship Id="rId102" Type="http://schemas.openxmlformats.org/officeDocument/2006/relationships/slide" Target="slides/slide93.xml"/><Relationship Id="rId110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2.xml"/><Relationship Id="rId82" Type="http://schemas.openxmlformats.org/officeDocument/2006/relationships/slide" Target="slides/slide73.xml"/><Relationship Id="rId90" Type="http://schemas.openxmlformats.org/officeDocument/2006/relationships/slide" Target="slides/slide81.xml"/><Relationship Id="rId95" Type="http://schemas.openxmlformats.org/officeDocument/2006/relationships/slide" Target="slides/slide86.xml"/><Relationship Id="rId19" Type="http://schemas.openxmlformats.org/officeDocument/2006/relationships/slide" Target="slides/slide10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56" Type="http://schemas.openxmlformats.org/officeDocument/2006/relationships/slide" Target="slides/slide47.xml"/><Relationship Id="rId64" Type="http://schemas.openxmlformats.org/officeDocument/2006/relationships/slide" Target="slides/slide55.xml"/><Relationship Id="rId69" Type="http://schemas.openxmlformats.org/officeDocument/2006/relationships/slide" Target="slides/slide60.xml"/><Relationship Id="rId77" Type="http://schemas.openxmlformats.org/officeDocument/2006/relationships/slide" Target="slides/slide68.xml"/><Relationship Id="rId100" Type="http://schemas.openxmlformats.org/officeDocument/2006/relationships/slide" Target="slides/slide91.xml"/><Relationship Id="rId105" Type="http://schemas.openxmlformats.org/officeDocument/2006/relationships/slide" Target="slides/slide96.xml"/><Relationship Id="rId113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72" Type="http://schemas.openxmlformats.org/officeDocument/2006/relationships/slide" Target="slides/slide63.xml"/><Relationship Id="rId80" Type="http://schemas.openxmlformats.org/officeDocument/2006/relationships/slide" Target="slides/slide71.xml"/><Relationship Id="rId85" Type="http://schemas.openxmlformats.org/officeDocument/2006/relationships/slide" Target="slides/slide76.xml"/><Relationship Id="rId93" Type="http://schemas.openxmlformats.org/officeDocument/2006/relationships/slide" Target="slides/slide84.xml"/><Relationship Id="rId98" Type="http://schemas.openxmlformats.org/officeDocument/2006/relationships/slide" Target="slides/slide89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slide" Target="slides/slide37.xml"/><Relationship Id="rId59" Type="http://schemas.openxmlformats.org/officeDocument/2006/relationships/slide" Target="slides/slide50.xml"/><Relationship Id="rId67" Type="http://schemas.openxmlformats.org/officeDocument/2006/relationships/slide" Target="slides/slide58.xml"/><Relationship Id="rId103" Type="http://schemas.openxmlformats.org/officeDocument/2006/relationships/slide" Target="slides/slide94.xml"/><Relationship Id="rId108" Type="http://schemas.openxmlformats.org/officeDocument/2006/relationships/slide" Target="slides/slide99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slide" Target="slides/slide45.xml"/><Relationship Id="rId62" Type="http://schemas.openxmlformats.org/officeDocument/2006/relationships/slide" Target="slides/slide53.xml"/><Relationship Id="rId70" Type="http://schemas.openxmlformats.org/officeDocument/2006/relationships/slide" Target="slides/slide61.xml"/><Relationship Id="rId75" Type="http://schemas.openxmlformats.org/officeDocument/2006/relationships/slide" Target="slides/slide66.xml"/><Relationship Id="rId83" Type="http://schemas.openxmlformats.org/officeDocument/2006/relationships/slide" Target="slides/slide74.xml"/><Relationship Id="rId88" Type="http://schemas.openxmlformats.org/officeDocument/2006/relationships/slide" Target="slides/slide79.xml"/><Relationship Id="rId91" Type="http://schemas.openxmlformats.org/officeDocument/2006/relationships/slide" Target="slides/slide82.xml"/><Relationship Id="rId96" Type="http://schemas.openxmlformats.org/officeDocument/2006/relationships/slide" Target="slides/slide87.xml"/><Relationship Id="rId11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106" Type="http://schemas.openxmlformats.org/officeDocument/2006/relationships/slide" Target="slides/slide97.xml"/><Relationship Id="rId114" Type="http://schemas.openxmlformats.org/officeDocument/2006/relationships/tableStyles" Target="tableStyles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slide" Target="slides/slide51.xml"/><Relationship Id="rId65" Type="http://schemas.openxmlformats.org/officeDocument/2006/relationships/slide" Target="slides/slide56.xml"/><Relationship Id="rId73" Type="http://schemas.openxmlformats.org/officeDocument/2006/relationships/slide" Target="slides/slide64.xml"/><Relationship Id="rId78" Type="http://schemas.openxmlformats.org/officeDocument/2006/relationships/slide" Target="slides/slide69.xml"/><Relationship Id="rId81" Type="http://schemas.openxmlformats.org/officeDocument/2006/relationships/slide" Target="slides/slide72.xml"/><Relationship Id="rId86" Type="http://schemas.openxmlformats.org/officeDocument/2006/relationships/slide" Target="slides/slide77.xml"/><Relationship Id="rId94" Type="http://schemas.openxmlformats.org/officeDocument/2006/relationships/slide" Target="slides/slide85.xml"/><Relationship Id="rId99" Type="http://schemas.openxmlformats.org/officeDocument/2006/relationships/slide" Target="slides/slide90.xml"/><Relationship Id="rId101" Type="http://schemas.openxmlformats.org/officeDocument/2006/relationships/slide" Target="slides/slide92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9" Type="http://schemas.openxmlformats.org/officeDocument/2006/relationships/slide" Target="slides/slide30.xml"/><Relationship Id="rId109" Type="http://schemas.openxmlformats.org/officeDocument/2006/relationships/notesMaster" Target="notesMasters/notesMaster1.xml"/><Relationship Id="rId34" Type="http://schemas.openxmlformats.org/officeDocument/2006/relationships/slide" Target="slides/slide25.xml"/><Relationship Id="rId50" Type="http://schemas.openxmlformats.org/officeDocument/2006/relationships/slide" Target="slides/slide41.xml"/><Relationship Id="rId55" Type="http://schemas.openxmlformats.org/officeDocument/2006/relationships/slide" Target="slides/slide46.xml"/><Relationship Id="rId76" Type="http://schemas.openxmlformats.org/officeDocument/2006/relationships/slide" Target="slides/slide67.xml"/><Relationship Id="rId97" Type="http://schemas.openxmlformats.org/officeDocument/2006/relationships/slide" Target="slides/slide88.xml"/><Relationship Id="rId104" Type="http://schemas.openxmlformats.org/officeDocument/2006/relationships/slide" Target="slides/slide95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2.xml"/><Relationship Id="rId92" Type="http://schemas.openxmlformats.org/officeDocument/2006/relationships/slide" Target="slides/slide8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10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5.xlsx"/></Relationships>
</file>

<file path=ppt/charts/_rels/chart10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6.xlsx"/></Relationships>
</file>

<file path=ppt/charts/_rels/chart10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7.xlsx"/></Relationships>
</file>

<file path=ppt/charts/_rels/chart10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8.xlsx"/></Relationships>
</file>

<file path=ppt/charts/_rels/chart10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9.xlsx"/></Relationships>
</file>

<file path=ppt/charts/_rels/chart10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0.xlsx"/></Relationships>
</file>

<file path=ppt/charts/_rels/chart10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10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2.xlsx"/></Relationships>
</file>

<file path=ppt/charts/_rels/chart10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4.xlsx"/></Relationships>
</file>

<file path=ppt/charts/_rels/chart1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1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6.xlsx"/></Relationships>
</file>

<file path=ppt/charts/_rels/chart1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7.xlsx"/></Relationships>
</file>

<file path=ppt/charts/_rels/chart1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8.xlsx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1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6.xlsx"/></Relationships>
</file>

<file path=ppt/charts/_rels/chart1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7.xlsx"/></Relationships>
</file>

<file path=ppt/charts/_rels/chart1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8.xlsx"/></Relationships>
</file>

<file path=ppt/charts/_rels/chart1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9.xlsx"/></Relationships>
</file>

<file path=ppt/charts/_rels/chart1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0.xlsx"/></Relationships>
</file>

<file path=ppt/charts/_rels/chart1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1.xlsx"/></Relationships>
</file>

<file path=ppt/charts/_rels/chart1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2.xlsx"/></Relationships>
</file>

<file path=ppt/charts/_rels/chart17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3.xlsx"/></Relationships>
</file>

<file path=ppt/charts/_rels/chart1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4.xlsx"/></Relationships>
</file>

<file path=ppt/charts/_rels/chart1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5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18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6.xlsx"/></Relationships>
</file>

<file path=ppt/charts/_rels/chart1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7.xlsx"/></Relationships>
</file>

<file path=ppt/charts/_rels/chart18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8.xlsx"/></Relationships>
</file>

<file path=ppt/charts/_rels/chart1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9.xlsx"/></Relationships>
</file>

<file path=ppt/charts/_rels/chart18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0.xlsx"/></Relationships>
</file>

<file path=ppt/charts/_rels/chart1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1.xlsx"/></Relationships>
</file>

<file path=ppt/charts/_rels/chart1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2.xlsx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1" TargetMode="External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1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3.xlsx"/></Relationships>
</file>

<file path=ppt/charts/_rels/chart1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4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1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5.xlsx"/></Relationships>
</file>

<file path=ppt/charts/_rels/chart19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6.xlsx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19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8.xlsx"/></Relationships>
</file>

<file path=ppt/charts/_rels/chart1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9.xlsx"/></Relationships>
</file>

<file path=ppt/charts/_rels/chart1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0.xlsx"/></Relationships>
</file>

<file path=ppt/charts/_rels/chart1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1.xlsx"/></Relationships>
</file>

<file path=ppt/charts/_rels/chart1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2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0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3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6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9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5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4.xlsx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6.xlsx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7.xlsx"/></Relationships>
</file>

<file path=ppt/charts/_rels/chart7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8.xlsx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7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7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0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2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8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4.xlsx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8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5.xlsx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9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7.xlsx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oleObject" Target="&#53685;&#54633;%20&#47928;&#49436;2" TargetMode="External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9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8.xlsx"/></Relationships>
</file>

<file path=ppt/charts/_rels/chart9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9.xlsx"/></Relationships>
</file>

<file path=ppt/charts/_rels/chart9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9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9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2.xlsx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B18-48B1-BA89-A62465A7A9C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DB18-48B1-BA89-A62465A7A9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28738272"/>
        <c:axId val="628736312"/>
      </c:lineChart>
      <c:catAx>
        <c:axId val="6287382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28736312"/>
        <c:crosses val="autoZero"/>
        <c:auto val="1"/>
        <c:lblAlgn val="ctr"/>
        <c:lblOffset val="100"/>
        <c:noMultiLvlLbl val="0"/>
      </c:catAx>
      <c:valAx>
        <c:axId val="628736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28738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6142-42D3-ABC5-40295EE11CD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6142-42D3-ABC5-40295EE11CD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6142-42D3-ABC5-40295EE11CDF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6142-42D3-ABC5-40295EE11C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8722480"/>
        <c:axId val="668726400"/>
      </c:lineChart>
      <c:catAx>
        <c:axId val="6687224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26400"/>
        <c:crosses val="autoZero"/>
        <c:auto val="1"/>
        <c:lblAlgn val="ctr"/>
        <c:lblOffset val="100"/>
        <c:noMultiLvlLbl val="0"/>
      </c:catAx>
      <c:valAx>
        <c:axId val="668726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22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900-4BE4-9D41-5DDCD992B01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900-4BE4-9D41-5DDCD992B0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77709448"/>
        <c:axId val="677705528"/>
      </c:barChart>
      <c:catAx>
        <c:axId val="677709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05528"/>
        <c:crosses val="autoZero"/>
        <c:auto val="1"/>
        <c:lblAlgn val="ctr"/>
        <c:lblOffset val="100"/>
        <c:noMultiLvlLbl val="0"/>
      </c:catAx>
      <c:valAx>
        <c:axId val="67770552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0944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CEE-4C80-B62D-DA4AC1B9AF3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CEE-4C80-B62D-DA4AC1B9AF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76312792"/>
        <c:axId val="676304168"/>
      </c:barChart>
      <c:catAx>
        <c:axId val="676312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04168"/>
        <c:crosses val="autoZero"/>
        <c:auto val="1"/>
        <c:lblAlgn val="ctr"/>
        <c:lblOffset val="100"/>
        <c:noMultiLvlLbl val="0"/>
      </c:catAx>
      <c:valAx>
        <c:axId val="67630416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1279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FE-4D6C-9B1F-5B1A86F85A8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CFE-4D6C-9B1F-5B1A86F85A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76296328"/>
        <c:axId val="676298288"/>
      </c:barChart>
      <c:catAx>
        <c:axId val="676296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298288"/>
        <c:crosses val="autoZero"/>
        <c:auto val="1"/>
        <c:lblAlgn val="ctr"/>
        <c:lblOffset val="100"/>
        <c:noMultiLvlLbl val="0"/>
      </c:catAx>
      <c:valAx>
        <c:axId val="67629828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29632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885-4E2E-B6F1-170754006F7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885-4E2E-B6F1-170754006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28740624"/>
        <c:axId val="628742976"/>
      </c:barChart>
      <c:catAx>
        <c:axId val="628740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28742976"/>
        <c:crosses val="autoZero"/>
        <c:auto val="1"/>
        <c:lblAlgn val="ctr"/>
        <c:lblOffset val="100"/>
        <c:noMultiLvlLbl val="0"/>
      </c:catAx>
      <c:valAx>
        <c:axId val="62874297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2874062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F76-4A7B-B3F9-32A9E240E3D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F76-4A7B-B3F9-32A9E240E3D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86719696"/>
        <c:axId val="586720088"/>
      </c:barChart>
      <c:catAx>
        <c:axId val="586719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720088"/>
        <c:crosses val="autoZero"/>
        <c:auto val="1"/>
        <c:lblAlgn val="ctr"/>
        <c:lblOffset val="100"/>
        <c:noMultiLvlLbl val="0"/>
      </c:catAx>
      <c:valAx>
        <c:axId val="58672008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71969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321-4E5F-B956-C4C66AA7063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321-4E5F-B956-C4C66AA706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43744"/>
        <c:axId val="710146488"/>
      </c:barChart>
      <c:catAx>
        <c:axId val="710143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46488"/>
        <c:crosses val="autoZero"/>
        <c:auto val="1"/>
        <c:lblAlgn val="ctr"/>
        <c:lblOffset val="100"/>
        <c:noMultiLvlLbl val="0"/>
      </c:catAx>
      <c:valAx>
        <c:axId val="71014648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4374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546-4392-BA41-F149069CADA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546-4392-BA41-F149069CAD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84120"/>
        <c:axId val="710187256"/>
      </c:barChart>
      <c:catAx>
        <c:axId val="7101841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7256"/>
        <c:crosses val="autoZero"/>
        <c:auto val="1"/>
        <c:lblAlgn val="ctr"/>
        <c:lblOffset val="100"/>
        <c:noMultiLvlLbl val="0"/>
      </c:catAx>
      <c:valAx>
        <c:axId val="710187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41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52C-44DE-8B0B-30B2FBE6F5C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52C-44DE-8B0B-30B2FBE6F5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88040"/>
        <c:axId val="710182944"/>
      </c:barChart>
      <c:catAx>
        <c:axId val="710188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2944"/>
        <c:crosses val="autoZero"/>
        <c:auto val="1"/>
        <c:lblAlgn val="ctr"/>
        <c:lblOffset val="100"/>
        <c:noMultiLvlLbl val="0"/>
      </c:catAx>
      <c:valAx>
        <c:axId val="71018294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804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B32-4971-AD33-C9AF0A86987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B32-4971-AD33-C9AF0A8698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79024"/>
        <c:axId val="710185296"/>
      </c:barChart>
      <c:catAx>
        <c:axId val="710179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5296"/>
        <c:crosses val="autoZero"/>
        <c:auto val="1"/>
        <c:lblAlgn val="ctr"/>
        <c:lblOffset val="100"/>
        <c:noMultiLvlLbl val="0"/>
      </c:catAx>
      <c:valAx>
        <c:axId val="71018529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902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836-47DB-85AC-320105C4CCC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836-47DB-85AC-320105C4CC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78240"/>
        <c:axId val="710186472"/>
      </c:barChart>
      <c:catAx>
        <c:axId val="710178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6472"/>
        <c:crosses val="autoZero"/>
        <c:auto val="1"/>
        <c:lblAlgn val="ctr"/>
        <c:lblOffset val="100"/>
        <c:noMultiLvlLbl val="0"/>
      </c:catAx>
      <c:valAx>
        <c:axId val="71018647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824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BB97-4640-A2EF-C797743AA5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BB97-4640-A2EF-C797743AA51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BB97-4640-A2EF-C797743AA51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BB97-4640-A2EF-C797743AA5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4189960"/>
        <c:axId val="677711016"/>
      </c:lineChart>
      <c:catAx>
        <c:axId val="6341899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11016"/>
        <c:crosses val="autoZero"/>
        <c:auto val="1"/>
        <c:lblAlgn val="ctr"/>
        <c:lblOffset val="100"/>
        <c:noMultiLvlLbl val="0"/>
      </c:catAx>
      <c:valAx>
        <c:axId val="677711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899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C0B-4A27-84AA-D548BB5452C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C0B-4A27-84AA-D548BB5452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86080"/>
        <c:axId val="710179808"/>
      </c:barChart>
      <c:catAx>
        <c:axId val="710186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9808"/>
        <c:crosses val="autoZero"/>
        <c:auto val="1"/>
        <c:lblAlgn val="ctr"/>
        <c:lblOffset val="100"/>
        <c:noMultiLvlLbl val="0"/>
      </c:catAx>
      <c:valAx>
        <c:axId val="71017980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608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A3E-407F-BE39-4EEC32D97D8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A3E-407F-BE39-4EEC32D97D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86864"/>
        <c:axId val="710188432"/>
      </c:barChart>
      <c:catAx>
        <c:axId val="710186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8432"/>
        <c:crosses val="autoZero"/>
        <c:auto val="1"/>
        <c:lblAlgn val="ctr"/>
        <c:lblOffset val="100"/>
        <c:noMultiLvlLbl val="0"/>
      </c:catAx>
      <c:valAx>
        <c:axId val="71018843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686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4CC-49EB-BEC8-3061012CD0E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4CC-49EB-BEC8-3061012CD0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88824"/>
        <c:axId val="710178632"/>
      </c:barChart>
      <c:catAx>
        <c:axId val="710188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8632"/>
        <c:crosses val="autoZero"/>
        <c:auto val="1"/>
        <c:lblAlgn val="ctr"/>
        <c:lblOffset val="100"/>
        <c:noMultiLvlLbl val="0"/>
      </c:catAx>
      <c:valAx>
        <c:axId val="71017863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882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C23-40FD-8970-E6D25BEA59F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C23-40FD-8970-E6D25BEA59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89216"/>
        <c:axId val="710181376"/>
      </c:barChart>
      <c:catAx>
        <c:axId val="710189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1376"/>
        <c:crosses val="autoZero"/>
        <c:auto val="1"/>
        <c:lblAlgn val="ctr"/>
        <c:lblOffset val="100"/>
        <c:noMultiLvlLbl val="0"/>
      </c:catAx>
      <c:valAx>
        <c:axId val="710181376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921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846-46A6-8FC7-8F52CA88AC1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846-46A6-8FC7-8F52CA88AC1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77848"/>
        <c:axId val="710177064"/>
      </c:barChart>
      <c:catAx>
        <c:axId val="710177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7064"/>
        <c:crosses val="autoZero"/>
        <c:auto val="1"/>
        <c:lblAlgn val="ctr"/>
        <c:lblOffset val="100"/>
        <c:noMultiLvlLbl val="0"/>
      </c:catAx>
      <c:valAx>
        <c:axId val="71017706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7848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E0F-41D4-A8B0-46ADE1BD2A6C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E0F-41D4-A8B0-46ADE1BD2A6C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EE0F-41D4-A8B0-46ADE1BD2A6C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EE0F-41D4-A8B0-46ADE1BD2A6C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EE0F-41D4-A8B0-46ADE1BD2A6C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EE0F-41D4-A8B0-46ADE1BD2A6C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EE0F-41D4-A8B0-46ADE1BD2A6C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EE0F-41D4-A8B0-46ADE1BD2A6C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EE0F-41D4-A8B0-46ADE1BD2A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4DF-4A89-8623-2767D88C43ED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4DF-4A89-8623-2767D88C43ED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4DF-4A89-8623-2767D88C43ED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4DF-4A89-8623-2767D88C43ED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04DF-4A89-8623-2767D88C43ED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04DF-4A89-8623-2767D88C43ED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04DF-4A89-8623-2767D88C43ED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04DF-4A89-8623-2767D88C43ED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04DF-4A89-8623-2767D88C43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613-4C6C-9C7E-2095DA362A50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613-4C6C-9C7E-2095DA362A50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613-4C6C-9C7E-2095DA362A50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7613-4C6C-9C7E-2095DA362A50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7613-4C6C-9C7E-2095DA362A50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7613-4C6C-9C7E-2095DA362A50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7613-4C6C-9C7E-2095DA362A50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7613-4C6C-9C7E-2095DA362A50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7613-4C6C-9C7E-2095DA362A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6C7-4912-80A1-BD410C7D75CE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6C7-4912-80A1-BD410C7D75CE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16C7-4912-80A1-BD410C7D75CE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16C7-4912-80A1-BD410C7D75CE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16C7-4912-80A1-BD410C7D75CE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16C7-4912-80A1-BD410C7D75CE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16C7-4912-80A1-BD410C7D75CE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16C7-4912-80A1-BD410C7D75CE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16C7-4912-80A1-BD410C7D75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9C2-484A-8B2E-475B00E49B3C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9C2-484A-8B2E-475B00E49B3C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E9C2-484A-8B2E-475B00E49B3C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E9C2-484A-8B2E-475B00E49B3C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E9C2-484A-8B2E-475B00E49B3C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E9C2-484A-8B2E-475B00E49B3C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E9C2-484A-8B2E-475B00E49B3C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E9C2-484A-8B2E-475B00E49B3C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E9C2-484A-8B2E-475B00E49B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532D-42EB-A20E-9FDD2A980FB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532D-42EB-A20E-9FDD2A980FB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532D-42EB-A20E-9FDD2A980FBD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532D-42EB-A20E-9FDD2A980F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7717288"/>
        <c:axId val="677721208"/>
      </c:lineChart>
      <c:catAx>
        <c:axId val="6777172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1208"/>
        <c:crosses val="autoZero"/>
        <c:auto val="1"/>
        <c:lblAlgn val="ctr"/>
        <c:lblOffset val="100"/>
        <c:noMultiLvlLbl val="0"/>
      </c:catAx>
      <c:valAx>
        <c:axId val="677721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17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txPr>
          <a:bodyPr rot="0" vert="horz"/>
          <a:lstStyle/>
          <a:p>
            <a:pPr>
              <a:defRPr strike="sngStrike" baseline="0"/>
            </a:pPr>
            <a:endParaRPr lang="ko-KR"/>
          </a:p>
        </c:txPr>
      </c:legendEntry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244-4555-A8B1-D89C3DF025F7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244-4555-A8B1-D89C3DF025F7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244-4555-A8B1-D89C3DF025F7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244-4555-A8B1-D89C3DF025F7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244-4555-A8B1-D89C3DF025F7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244-4555-A8B1-D89C3DF025F7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2244-4555-A8B1-D89C3DF025F7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2244-4555-A8B1-D89C3DF025F7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2244-4555-A8B1-D89C3DF025F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0F8-45B3-94B8-E8DFAA4C8C63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0F8-45B3-94B8-E8DFAA4C8C63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0F8-45B3-94B8-E8DFAA4C8C63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70F8-45B3-94B8-E8DFAA4C8C63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70F8-45B3-94B8-E8DFAA4C8C63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70F8-45B3-94B8-E8DFAA4C8C63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70F8-45B3-94B8-E8DFAA4C8C63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70F8-45B3-94B8-E8DFAA4C8C63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70F8-45B3-94B8-E8DFAA4C8C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1F9-4117-AD6F-D0CD9D8FB567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1F9-4117-AD6F-D0CD9D8FB567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E1F9-4117-AD6F-D0CD9D8FB567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E1F9-4117-AD6F-D0CD9D8FB567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E1F9-4117-AD6F-D0CD9D8FB567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E1F9-4117-AD6F-D0CD9D8FB567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E1F9-4117-AD6F-D0CD9D8FB567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E1F9-4117-AD6F-D0CD9D8FB567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E1F9-4117-AD6F-D0CD9D8FB5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E98-4D35-94F6-B976BC15A92B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E98-4D35-94F6-B976BC15A92B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FE98-4D35-94F6-B976BC15A92B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FE98-4D35-94F6-B976BC15A92B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FE98-4D35-94F6-B976BC15A92B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FE98-4D35-94F6-B976BC15A92B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FE98-4D35-94F6-B976BC15A92B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FE98-4D35-94F6-B976BC15A92B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FE98-4D35-94F6-B976BC15A9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332-44C2-B131-02A5441650E4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332-44C2-B131-02A5441650E4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332-44C2-B131-02A5441650E4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332-44C2-B131-02A5441650E4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332-44C2-B131-02A5441650E4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332-44C2-B131-02A5441650E4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2332-44C2-B131-02A5441650E4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2332-44C2-B131-02A5441650E4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2332-44C2-B131-02A5441650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52B-410E-B32F-9DEA591EC655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52B-410E-B32F-9DEA591EC655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52B-410E-B32F-9DEA591EC655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52B-410E-B32F-9DEA591EC655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52B-410E-B32F-9DEA591EC655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52B-410E-B32F-9DEA591EC655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252B-410E-B32F-9DEA591EC655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252B-410E-B32F-9DEA591EC655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252B-410E-B32F-9DEA591EC6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1EC-4ED5-B354-EFE52D56BAF8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1EC-4ED5-B354-EFE52D56BAF8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11EC-4ED5-B354-EFE52D56BAF8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11EC-4ED5-B354-EFE52D56BAF8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11EC-4ED5-B354-EFE52D56BAF8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11EC-4ED5-B354-EFE52D56BAF8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11EC-4ED5-B354-EFE52D56BAF8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11EC-4ED5-B354-EFE52D56BAF8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11EC-4ED5-B354-EFE52D56BA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A055-43E5-9FD4-57AE6D2F1F49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A055-43E5-9FD4-57AE6D2F1F49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A055-43E5-9FD4-57AE6D2F1F49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A055-43E5-9FD4-57AE6D2F1F49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A055-43E5-9FD4-57AE6D2F1F49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A055-43E5-9FD4-57AE6D2F1F49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A055-43E5-9FD4-57AE6D2F1F49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A055-43E5-9FD4-57AE6D2F1F49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A055-43E5-9FD4-57AE6D2F1F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354-453A-967C-523D0C94854C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354-453A-967C-523D0C94854C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354-453A-967C-523D0C94854C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354-453A-967C-523D0C94854C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354-453A-967C-523D0C94854C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354-453A-967C-523D0C94854C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2354-453A-967C-523D0C94854C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2354-453A-967C-523D0C94854C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2354-453A-967C-523D0C9485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212-4835-BA1A-BF24F56F65E4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7212-4835-BA1A-BF24F56F65E4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7212-4835-BA1A-BF24F56F65E4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7212-4835-BA1A-BF24F56F65E4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7212-4835-BA1A-BF24F56F65E4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7212-4835-BA1A-BF24F56F65E4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7212-4835-BA1A-BF24F56F65E4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7212-4835-BA1A-BF24F56F65E4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7212-4835-BA1A-BF24F56F65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0F6-4F21-944A-F565D160BF7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0F6-4F21-944A-F565D160BF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15720"/>
        <c:axId val="677721992"/>
      </c:barChart>
      <c:catAx>
        <c:axId val="677715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1992"/>
        <c:crosses val="autoZero"/>
        <c:auto val="1"/>
        <c:lblAlgn val="ctr"/>
        <c:lblOffset val="100"/>
        <c:noMultiLvlLbl val="0"/>
      </c:catAx>
      <c:valAx>
        <c:axId val="677721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777157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B8A-4062-8105-F6308F4FE8C0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B8A-4062-8105-F6308F4FE8C0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3B8A-4062-8105-F6308F4FE8C0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3B8A-4062-8105-F6308F4FE8C0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3B8A-4062-8105-F6308F4FE8C0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3B8A-4062-8105-F6308F4FE8C0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3B8A-4062-8105-F6308F4FE8C0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3B8A-4062-8105-F6308F4FE8C0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3B8A-4062-8105-F6308F4FE8C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324-4F97-B52D-C5CE8E4D0B22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324-4F97-B52D-C5CE8E4D0B22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324-4F97-B52D-C5CE8E4D0B22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324-4F97-B52D-C5CE8E4D0B22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324-4F97-B52D-C5CE8E4D0B22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324-4F97-B52D-C5CE8E4D0B22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2324-4F97-B52D-C5CE8E4D0B22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2324-4F97-B52D-C5CE8E4D0B22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2324-4F97-B52D-C5CE8E4D0B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D594-4B71-BDBC-1957C6DE293B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D594-4B71-BDBC-1957C6DE293B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D594-4B71-BDBC-1957C6DE293B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D594-4B71-BDBC-1957C6DE293B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D594-4B71-BDBC-1957C6DE293B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D594-4B71-BDBC-1957C6DE293B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D594-4B71-BDBC-1957C6DE293B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D594-4B71-BDBC-1957C6DE293B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D594-4B71-BDBC-1957C6DE29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5619782929185094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CEE-4C89-889C-F9D5D65E0ADD}"/>
            </c:ext>
          </c:extLst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CEE-4C89-889C-F9D5D65E0ADD}"/>
            </c:ext>
          </c:extLst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CEE-4C89-889C-F9D5D65E0ADD}"/>
            </c:ext>
          </c:extLst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FCEE-4C89-889C-F9D5D65E0ADD}"/>
            </c:ext>
          </c:extLst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CEE-4C89-889C-F9D5D65E0ADD}"/>
            </c:ext>
          </c:extLst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FCEE-4C89-889C-F9D5D65E0ADD}"/>
            </c:ext>
          </c:extLst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FCEE-4C89-889C-F9D5D65E0ADD}"/>
            </c:ext>
          </c:extLst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FCEE-4C89-889C-F9D5D65E0A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7554880"/>
        <c:axId val="577559584"/>
      </c:barChart>
      <c:catAx>
        <c:axId val="57755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59584"/>
        <c:crosses val="autoZero"/>
        <c:auto val="1"/>
        <c:lblAlgn val="ctr"/>
        <c:lblOffset val="100"/>
        <c:noMultiLvlLbl val="0"/>
      </c:catAx>
      <c:valAx>
        <c:axId val="577559584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548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B8B-448D-9D54-7873DDD5FF51}"/>
            </c:ext>
          </c:extLst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B8B-448D-9D54-7873DDD5FF51}"/>
            </c:ext>
          </c:extLst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B8B-448D-9D54-7873DDD5FF51}"/>
            </c:ext>
          </c:extLst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FB8B-448D-9D54-7873DDD5FF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7558016"/>
        <c:axId val="577555664"/>
      </c:barChart>
      <c:catAx>
        <c:axId val="577558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55664"/>
        <c:crosses val="autoZero"/>
        <c:auto val="1"/>
        <c:lblAlgn val="ctr"/>
        <c:lblOffset val="100"/>
        <c:noMultiLvlLbl val="0"/>
      </c:catAx>
      <c:valAx>
        <c:axId val="577555664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580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B2A-4620-83C4-B18A001DDAE5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B2A-4620-83C4-B18A001DDAE5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B2A-4620-83C4-B18A001DDAE5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B2A-4620-83C4-B18A001DDAE5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0B2A-4620-83C4-B18A001DDAE5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0B2A-4620-83C4-B18A001DDAE5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0B2A-4620-83C4-B18A001DDAE5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0B2A-4620-83C4-B18A001DDAE5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0B2A-4620-83C4-B18A001DDA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BE5-4CBA-9441-BEA1B3E0BAA5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BE5-4CBA-9441-BEA1B3E0BAA5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CBE5-4CBA-9441-BEA1B3E0BAA5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CBE5-4CBA-9441-BEA1B3E0BAA5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CBE5-4CBA-9441-BEA1B3E0BAA5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CBE5-4CBA-9441-BEA1B3E0BAA5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CBE5-4CBA-9441-BEA1B3E0BAA5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CBE5-4CBA-9441-BEA1B3E0BAA5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CBE5-4CBA-9441-BEA1B3E0BA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BD6-4B5D-B2C1-0FA6CF72AA33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BD6-4B5D-B2C1-0FA6CF72AA33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8BD6-4B5D-B2C1-0FA6CF72AA33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8BD6-4B5D-B2C1-0FA6CF72AA33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8BD6-4B5D-B2C1-0FA6CF72AA33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8BD6-4B5D-B2C1-0FA6CF72AA33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8BD6-4B5D-B2C1-0FA6CF72AA33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8BD6-4B5D-B2C1-0FA6CF72AA33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8BD6-4B5D-B2C1-0FA6CF72AA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81-4125-9A58-7707A8854F0F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C81-4125-9A58-7707A8854F0F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3C81-4125-9A58-7707A8854F0F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3C81-4125-9A58-7707A8854F0F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3C81-4125-9A58-7707A8854F0F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3C81-4125-9A58-7707A8854F0F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3C81-4125-9A58-7707A8854F0F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3C81-4125-9A58-7707A8854F0F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3C81-4125-9A58-7707A8854F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A01-44B8-9887-0189A3E2FE91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A01-44B8-9887-0189A3E2FE91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9A01-44B8-9887-0189A3E2FE91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9A01-44B8-9887-0189A3E2FE91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9A01-44B8-9887-0189A3E2FE91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9A01-44B8-9887-0189A3E2FE91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9A01-44B8-9887-0189A3E2FE91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9A01-44B8-9887-0189A3E2FE91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9A01-44B8-9887-0189A3E2FE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E6D-4B39-8CB2-D8C1652F4B0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E6D-4B39-8CB2-D8C1652F4B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16504"/>
        <c:axId val="677716896"/>
      </c:barChart>
      <c:catAx>
        <c:axId val="677716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16896"/>
        <c:crosses val="autoZero"/>
        <c:auto val="1"/>
        <c:lblAlgn val="ctr"/>
        <c:lblOffset val="100"/>
        <c:noMultiLvlLbl val="0"/>
      </c:catAx>
      <c:valAx>
        <c:axId val="677716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165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D7E-4E55-A1AD-92FD22201BA4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D7E-4E55-A1AD-92FD22201BA4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6D7E-4E55-A1AD-92FD22201BA4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6D7E-4E55-A1AD-92FD22201BA4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6D7E-4E55-A1AD-92FD22201BA4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6D7E-4E55-A1AD-92FD22201BA4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6D7E-4E55-A1AD-92FD22201BA4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6D7E-4E55-A1AD-92FD22201BA4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6D7E-4E55-A1AD-92FD22201B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60D-41FD-B11F-79EFFDC0D828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60D-41FD-B11F-79EFFDC0D828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660D-41FD-B11F-79EFFDC0D828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660D-41FD-B11F-79EFFDC0D828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660D-41FD-B11F-79EFFDC0D828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660D-41FD-B11F-79EFFDC0D828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660D-41FD-B11F-79EFFDC0D828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660D-41FD-B11F-79EFFDC0D828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660D-41FD-B11F-79EFFDC0D8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8B9-48CD-8FB5-2252011BCC87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8B9-48CD-8FB5-2252011BCC87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68B9-48CD-8FB5-2252011BCC87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68B9-48CD-8FB5-2252011BCC87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68B9-48CD-8FB5-2252011BCC87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68B9-48CD-8FB5-2252011BCC87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68B9-48CD-8FB5-2252011BCC87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68B9-48CD-8FB5-2252011BCC87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68B9-48CD-8FB5-2252011BCC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4BF-4242-A9AA-EECABDEE9E8F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4BF-4242-A9AA-EECABDEE9E8F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4BF-4242-A9AA-EECABDEE9E8F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4BF-4242-A9AA-EECABDEE9E8F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04BF-4242-A9AA-EECABDEE9E8F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04BF-4242-A9AA-EECABDEE9E8F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04BF-4242-A9AA-EECABDEE9E8F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04BF-4242-A9AA-EECABDEE9E8F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04BF-4242-A9AA-EECABDEE9E8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4C2-490D-98B1-AE4045F2146D}"/>
            </c:ext>
          </c:extLst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24C2-490D-98B1-AE4045F2146D}"/>
            </c:ext>
          </c:extLst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24C2-490D-98B1-AE4045F2146D}"/>
            </c:ext>
          </c:extLst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24C2-490D-98B1-AE4045F2146D}"/>
            </c:ext>
          </c:extLst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24C2-490D-98B1-AE4045F2146D}"/>
            </c:ext>
          </c:extLst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24C2-490D-98B1-AE4045F2146D}"/>
            </c:ext>
          </c:extLst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24C2-490D-98B1-AE4045F2146D}"/>
            </c:ext>
          </c:extLst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24C2-490D-98B1-AE4045F214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7565072"/>
        <c:axId val="577565856"/>
      </c:barChart>
      <c:catAx>
        <c:axId val="577565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65856"/>
        <c:crosses val="autoZero"/>
        <c:auto val="1"/>
        <c:lblAlgn val="ctr"/>
        <c:lblOffset val="100"/>
        <c:noMultiLvlLbl val="0"/>
      </c:catAx>
      <c:valAx>
        <c:axId val="577565856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65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5C3-462A-9294-1286619DE2A2}"/>
            </c:ext>
          </c:extLst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5C3-462A-9294-1286619DE2A2}"/>
            </c:ext>
          </c:extLst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95C3-462A-9294-1286619DE2A2}"/>
            </c:ext>
          </c:extLst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95C3-462A-9294-1286619DE2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7566248"/>
        <c:axId val="577564680"/>
      </c:barChart>
      <c:catAx>
        <c:axId val="577566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64680"/>
        <c:crosses val="autoZero"/>
        <c:auto val="1"/>
        <c:lblAlgn val="ctr"/>
        <c:lblOffset val="100"/>
        <c:noMultiLvlLbl val="0"/>
      </c:catAx>
      <c:valAx>
        <c:axId val="577564680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662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E22-486A-ACEA-93EDA6226B1C}"/>
            </c:ext>
          </c:extLst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E22-486A-ACEA-93EDA6226B1C}"/>
            </c:ext>
          </c:extLst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9E22-486A-ACEA-93EDA6226B1C}"/>
            </c:ext>
          </c:extLst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9E22-486A-ACEA-93EDA6226B1C}"/>
            </c:ext>
          </c:extLst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9E22-486A-ACEA-93EDA6226B1C}"/>
            </c:ext>
          </c:extLst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9E22-486A-ACEA-93EDA6226B1C}"/>
            </c:ext>
          </c:extLst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9E22-486A-ACEA-93EDA6226B1C}"/>
            </c:ext>
          </c:extLst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9E22-486A-ACEA-93EDA6226B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899944"/>
        <c:axId val="580901120"/>
      </c:barChart>
      <c:catAx>
        <c:axId val="580899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01120"/>
        <c:crosses val="autoZero"/>
        <c:auto val="1"/>
        <c:lblAlgn val="ctr"/>
        <c:lblOffset val="100"/>
        <c:noMultiLvlLbl val="0"/>
      </c:catAx>
      <c:valAx>
        <c:axId val="580901120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9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E3E-4B21-9003-7BA3D3E2F04F}"/>
            </c:ext>
          </c:extLst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E3E-4B21-9003-7BA3D3E2F04F}"/>
            </c:ext>
          </c:extLst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5E3E-4B21-9003-7BA3D3E2F04F}"/>
            </c:ext>
          </c:extLst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5E3E-4B21-9003-7BA3D3E2F0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900336"/>
        <c:axId val="580901904"/>
      </c:barChart>
      <c:catAx>
        <c:axId val="580900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01904"/>
        <c:crosses val="autoZero"/>
        <c:auto val="1"/>
        <c:lblAlgn val="ctr"/>
        <c:lblOffset val="100"/>
        <c:noMultiLvlLbl val="0"/>
      </c:catAx>
      <c:valAx>
        <c:axId val="580901904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003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829-48A6-9D29-E5143DFF5FB3}"/>
            </c:ext>
          </c:extLst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829-48A6-9D29-E5143DFF5FB3}"/>
            </c:ext>
          </c:extLst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A829-48A6-9D29-E5143DFF5FB3}"/>
            </c:ext>
          </c:extLst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A829-48A6-9D29-E5143DFF5FB3}"/>
            </c:ext>
          </c:extLst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A829-48A6-9D29-E5143DFF5FB3}"/>
            </c:ext>
          </c:extLst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A829-48A6-9D29-E5143DFF5FB3}"/>
            </c:ext>
          </c:extLst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A829-48A6-9D29-E5143DFF5FB3}"/>
            </c:ext>
          </c:extLst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A829-48A6-9D29-E5143DFF5F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902296"/>
        <c:axId val="580899552"/>
      </c:barChart>
      <c:catAx>
        <c:axId val="580902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9552"/>
        <c:crosses val="autoZero"/>
        <c:auto val="1"/>
        <c:lblAlgn val="ctr"/>
        <c:lblOffset val="100"/>
        <c:noMultiLvlLbl val="0"/>
      </c:catAx>
      <c:valAx>
        <c:axId val="580899552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9022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77E-4336-AE1D-11AC28D06F0B}"/>
            </c:ext>
          </c:extLst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77E-4336-AE1D-11AC28D06F0B}"/>
            </c:ext>
          </c:extLst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877E-4336-AE1D-11AC28D06F0B}"/>
            </c:ext>
          </c:extLst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877E-4336-AE1D-11AC28D06F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897200"/>
        <c:axId val="580895632"/>
      </c:barChart>
      <c:catAx>
        <c:axId val="580897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5632"/>
        <c:crosses val="autoZero"/>
        <c:auto val="1"/>
        <c:lblAlgn val="ctr"/>
        <c:lblOffset val="100"/>
        <c:noMultiLvlLbl val="0"/>
      </c:catAx>
      <c:valAx>
        <c:axId val="580895632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72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091A-4E7C-9321-715EC5B542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091A-4E7C-9321-715EC5B542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091A-4E7C-9321-715EC5B54297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091A-4E7C-9321-715EC5B542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7717680"/>
        <c:axId val="677718072"/>
      </c:lineChart>
      <c:catAx>
        <c:axId val="6777176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18072"/>
        <c:crosses val="autoZero"/>
        <c:auto val="1"/>
        <c:lblAlgn val="ctr"/>
        <c:lblOffset val="100"/>
        <c:noMultiLvlLbl val="0"/>
      </c:catAx>
      <c:valAx>
        <c:axId val="677718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17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txPr>
          <a:bodyPr rot="0" vert="horz"/>
          <a:lstStyle/>
          <a:p>
            <a:pPr>
              <a:defRPr strike="sngStrike" baseline="0"/>
            </a:pPr>
            <a:endParaRPr lang="ko-KR"/>
          </a:p>
        </c:txPr>
      </c:legendEntry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E82-4139-9704-6DB1591EB23B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E82-4139-9704-6DB1591EB23B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FE82-4139-9704-6DB1591EB23B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FE82-4139-9704-6DB1591EB23B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FE82-4139-9704-6DB1591EB23B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FE82-4139-9704-6DB1591EB23B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FE82-4139-9704-6DB1591EB23B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FE82-4139-9704-6DB1591EB23B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FE82-4139-9704-6DB1591EB2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C1B9-4142-A07D-042005C940C8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C1B9-4142-A07D-042005C940C8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C1B9-4142-A07D-042005C940C8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C1B9-4142-A07D-042005C940C8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C1B9-4142-A07D-042005C940C8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C1B9-4142-A07D-042005C940C8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C1B9-4142-A07D-042005C940C8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C1B9-4142-A07D-042005C940C8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34</c:v>
                </c:pt>
                <c:pt idx="1">
                  <c:v>39</c:v>
                </c:pt>
                <c:pt idx="2">
                  <c:v>8</c:v>
                </c:pt>
                <c:pt idx="3">
                  <c:v>11</c:v>
                </c:pt>
                <c:pt idx="4">
                  <c:v>4</c:v>
                </c:pt>
                <c:pt idx="5">
                  <c:v>12</c:v>
                </c:pt>
                <c:pt idx="6">
                  <c:v>22</c:v>
                </c:pt>
                <c:pt idx="7">
                  <c:v>30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C1B9-4142-A07D-042005C940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14D4-4579-8F46-9D83B13E36F1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14D4-4579-8F46-9D83B13E36F1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14D4-4579-8F46-9D83B13E36F1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14D4-4579-8F46-9D83B13E36F1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14D4-4579-8F46-9D83B13E36F1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14D4-4579-8F46-9D83B13E36F1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14D4-4579-8F46-9D83B13E36F1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14D4-4579-8F46-9D83B13E36F1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40</c:v>
                </c:pt>
                <c:pt idx="2">
                  <c:v>5</c:v>
                </c:pt>
                <c:pt idx="3">
                  <c:v>14</c:v>
                </c:pt>
                <c:pt idx="4">
                  <c:v>0</c:v>
                </c:pt>
                <c:pt idx="5">
                  <c:v>13</c:v>
                </c:pt>
                <c:pt idx="6">
                  <c:v>15</c:v>
                </c:pt>
                <c:pt idx="7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14D4-4579-8F46-9D83B13E36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E33F-4082-80B0-70D664E44FE9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E33F-4082-80B0-70D664E44FE9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E33F-4082-80B0-70D664E44FE9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E33F-4082-80B0-70D664E44FE9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E33F-4082-80B0-70D664E44FE9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E33F-4082-80B0-70D664E44FE9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E33F-4082-80B0-70D664E44FE9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E33F-4082-80B0-70D664E44FE9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63</c:v>
                </c:pt>
                <c:pt idx="1">
                  <c:v>55</c:v>
                </c:pt>
                <c:pt idx="2">
                  <c:v>14</c:v>
                </c:pt>
                <c:pt idx="3">
                  <c:v>22</c:v>
                </c:pt>
                <c:pt idx="4">
                  <c:v>0</c:v>
                </c:pt>
                <c:pt idx="5">
                  <c:v>8</c:v>
                </c:pt>
                <c:pt idx="6">
                  <c:v>18</c:v>
                </c:pt>
                <c:pt idx="7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E33F-4082-80B0-70D664E44F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ABA-4BF0-8A37-4CF5928D2EE6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ABA-4BF0-8A37-4CF5928D2EE6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ABA-4BF0-8A37-4CF5928D2EE6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ABA-4BF0-8A37-4CF5928D2EE6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0ABA-4BF0-8A37-4CF5928D2EE6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0ABA-4BF0-8A37-4CF5928D2EE6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0ABA-4BF0-8A37-4CF5928D2EE6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0ABA-4BF0-8A37-4CF5928D2EE6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41</c:v>
                </c:pt>
                <c:pt idx="1">
                  <c:v>22</c:v>
                </c:pt>
                <c:pt idx="2">
                  <c:v>1</c:v>
                </c:pt>
                <c:pt idx="3">
                  <c:v>12</c:v>
                </c:pt>
                <c:pt idx="4">
                  <c:v>0</c:v>
                </c:pt>
                <c:pt idx="5">
                  <c:v>2</c:v>
                </c:pt>
                <c:pt idx="6">
                  <c:v>30</c:v>
                </c:pt>
                <c:pt idx="7">
                  <c:v>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0ABA-4BF0-8A37-4CF5928D2E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6CE-4693-B0B9-C687C9FEC1AD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6CE-4693-B0B9-C687C9FEC1AD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36CE-4693-B0B9-C687C9FEC1AD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36CE-4693-B0B9-C687C9FEC1AD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36CE-4693-B0B9-C687C9FEC1AD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36CE-4693-B0B9-C687C9FEC1AD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36CE-4693-B0B9-C687C9FEC1AD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36CE-4693-B0B9-C687C9FEC1AD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55</c:v>
                </c:pt>
                <c:pt idx="1">
                  <c:v>62</c:v>
                </c:pt>
                <c:pt idx="2">
                  <c:v>12</c:v>
                </c:pt>
                <c:pt idx="3">
                  <c:v>2</c:v>
                </c:pt>
                <c:pt idx="4">
                  <c:v>0</c:v>
                </c:pt>
                <c:pt idx="5">
                  <c:v>22</c:v>
                </c:pt>
                <c:pt idx="6">
                  <c:v>6</c:v>
                </c:pt>
                <c:pt idx="7">
                  <c:v>32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36CE-4693-B0B9-C687C9FEC1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634B-43F9-9402-3A679259AC81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634B-43F9-9402-3A679259AC81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634B-43F9-9402-3A679259AC81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634B-43F9-9402-3A679259AC81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634B-43F9-9402-3A679259AC81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634B-43F9-9402-3A679259AC81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634B-43F9-9402-3A679259AC81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634B-43F9-9402-3A679259AC81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634B-43F9-9402-3A679259AC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811-4730-9F75-7131E37D8DAA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9811-4730-9F75-7131E37D8DAA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9811-4730-9F75-7131E37D8DAA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9811-4730-9F75-7131E37D8DAA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9811-4730-9F75-7131E37D8DAA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9811-4730-9F75-7131E37D8DAA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9811-4730-9F75-7131E37D8DAA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9811-4730-9F75-7131E37D8DAA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4</c:v>
                </c:pt>
                <c:pt idx="5">
                  <c:v>22</c:v>
                </c:pt>
                <c:pt idx="6">
                  <c:v>31</c:v>
                </c:pt>
                <c:pt idx="7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9811-4730-9F75-7131E37D8D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열1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2F04-4292-9FA3-CC5C1C4745B2}"/>
              </c:ext>
            </c:extLst>
          </c:dPt>
          <c:dPt>
            <c:idx val="1"/>
            <c:bubble3D val="0"/>
            <c:spPr>
              <a:solidFill>
                <a:schemeClr val="accent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2F04-4292-9FA3-CC5C1C4745B2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2F04-4292-9FA3-CC5C1C4745B2}"/>
              </c:ext>
            </c:extLst>
          </c:dPt>
          <c:dPt>
            <c:idx val="3"/>
            <c:bubble3D val="0"/>
            <c:spPr>
              <a:solidFill>
                <a:schemeClr val="accent1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2F04-4292-9FA3-CC5C1C4745B2}"/>
              </c:ext>
            </c:extLst>
          </c:dPt>
          <c:dPt>
            <c:idx val="4"/>
            <c:bubble3D val="0"/>
            <c:spPr>
              <a:solidFill>
                <a:schemeClr val="accent2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2F04-4292-9FA3-CC5C1C4745B2}"/>
              </c:ext>
            </c:extLst>
          </c:dPt>
          <c:dPt>
            <c:idx val="5"/>
            <c:bubble3D val="0"/>
            <c:spPr>
              <a:solidFill>
                <a:schemeClr val="accent4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B-2F04-4292-9FA3-CC5C1C4745B2}"/>
              </c:ext>
            </c:extLst>
          </c:dPt>
          <c:dPt>
            <c:idx val="6"/>
            <c:bubble3D val="0"/>
            <c:spPr>
              <a:solidFill>
                <a:srgbClr val="92D050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D-2F04-4292-9FA3-CC5C1C4745B2}"/>
              </c:ext>
            </c:extLst>
          </c:dPt>
          <c:dPt>
            <c:idx val="7"/>
            <c:bubble3D val="0"/>
            <c:spPr>
              <a:solidFill>
                <a:schemeClr val="bg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F-2F04-4292-9FA3-CC5C1C4745B2}"/>
              </c:ext>
            </c:extLst>
          </c:dPt>
          <c:cat>
            <c:strRef>
              <c:f>Sheet1!$A$2:$A$9</c:f>
              <c:strCache>
                <c:ptCount val="8"/>
                <c:pt idx="0">
                  <c:v>DS</c:v>
                </c:pt>
                <c:pt idx="1">
                  <c:v>LS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48</c:v>
                </c:pt>
                <c:pt idx="1">
                  <c:v>35</c:v>
                </c:pt>
                <c:pt idx="2">
                  <c:v>22</c:v>
                </c:pt>
                <c:pt idx="3">
                  <c:v>8</c:v>
                </c:pt>
                <c:pt idx="4">
                  <c:v>0</c:v>
                </c:pt>
                <c:pt idx="5">
                  <c:v>8</c:v>
                </c:pt>
                <c:pt idx="6">
                  <c:v>17</c:v>
                </c:pt>
                <c:pt idx="7">
                  <c:v>26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10-2F04-4292-9FA3-CC5C1C4745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2CA-454B-94B7-DEC1B10F0341}"/>
            </c:ext>
          </c:extLst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2CA-454B-94B7-DEC1B10F0341}"/>
            </c:ext>
          </c:extLst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B2CA-454B-94B7-DEC1B10F0341}"/>
            </c:ext>
          </c:extLst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B2CA-454B-94B7-DEC1B10F0341}"/>
            </c:ext>
          </c:extLst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2CA-454B-94B7-DEC1B10F0341}"/>
            </c:ext>
          </c:extLst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B2CA-454B-94B7-DEC1B10F0341}"/>
            </c:ext>
          </c:extLst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B2CA-454B-94B7-DEC1B10F0341}"/>
            </c:ext>
          </c:extLst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B2CA-454B-94B7-DEC1B10F03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894848"/>
        <c:axId val="580896808"/>
      </c:barChart>
      <c:catAx>
        <c:axId val="580894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6808"/>
        <c:crosses val="autoZero"/>
        <c:auto val="1"/>
        <c:lblAlgn val="ctr"/>
        <c:lblOffset val="100"/>
        <c:noMultiLvlLbl val="0"/>
      </c:catAx>
      <c:valAx>
        <c:axId val="580896808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48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B6D-4576-BEB2-D7A8D75FF90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B6D-4576-BEB2-D7A8D75FF9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20032"/>
        <c:axId val="677729440"/>
      </c:barChart>
      <c:catAx>
        <c:axId val="677720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9440"/>
        <c:crosses val="autoZero"/>
        <c:auto val="1"/>
        <c:lblAlgn val="ctr"/>
        <c:lblOffset val="100"/>
        <c:noMultiLvlLbl val="0"/>
      </c:catAx>
      <c:valAx>
        <c:axId val="677729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777200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9FB-4637-AC11-2CC86E478E25}"/>
            </c:ext>
          </c:extLst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9FB-4637-AC11-2CC86E478E25}"/>
            </c:ext>
          </c:extLst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09FB-4637-AC11-2CC86E478E25}"/>
            </c:ext>
          </c:extLst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09FB-4637-AC11-2CC86E478E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892104"/>
        <c:axId val="580892496"/>
      </c:barChart>
      <c:catAx>
        <c:axId val="580892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2496"/>
        <c:crosses val="autoZero"/>
        <c:auto val="1"/>
        <c:lblAlgn val="ctr"/>
        <c:lblOffset val="100"/>
        <c:noMultiLvlLbl val="0"/>
      </c:catAx>
      <c:valAx>
        <c:axId val="580892496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21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4B3-499E-923C-40457F23269F}"/>
            </c:ext>
          </c:extLst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4B3-499E-923C-40457F23269F}"/>
            </c:ext>
          </c:extLst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64B3-499E-923C-40457F23269F}"/>
            </c:ext>
          </c:extLst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64B3-499E-923C-40457F23269F}"/>
            </c:ext>
          </c:extLst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4B3-499E-923C-40457F23269F}"/>
            </c:ext>
          </c:extLst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64B3-499E-923C-40457F23269F}"/>
            </c:ext>
          </c:extLst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64B3-499E-923C-40457F23269F}"/>
            </c:ext>
          </c:extLst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64B3-499E-923C-40457F2326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897984"/>
        <c:axId val="580887400"/>
      </c:barChart>
      <c:catAx>
        <c:axId val="580897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87400"/>
        <c:crosses val="autoZero"/>
        <c:auto val="1"/>
        <c:lblAlgn val="ctr"/>
        <c:lblOffset val="100"/>
        <c:noMultiLvlLbl val="0"/>
      </c:catAx>
      <c:valAx>
        <c:axId val="580887400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79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A44-4A61-BBD6-B74A8BF2E9DE}"/>
            </c:ext>
          </c:extLst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A44-4A61-BBD6-B74A8BF2E9DE}"/>
            </c:ext>
          </c:extLst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A44-4A61-BBD6-B74A8BF2E9DE}"/>
            </c:ext>
          </c:extLst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DA44-4A61-BBD6-B74A8BF2E9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887792"/>
        <c:axId val="580897592"/>
      </c:barChart>
      <c:catAx>
        <c:axId val="580887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7592"/>
        <c:crosses val="autoZero"/>
        <c:auto val="1"/>
        <c:lblAlgn val="ctr"/>
        <c:lblOffset val="100"/>
        <c:noMultiLvlLbl val="0"/>
      </c:catAx>
      <c:valAx>
        <c:axId val="580897592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8779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E58-4541-A30D-DE9CAFBCAB94}"/>
            </c:ext>
          </c:extLst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E58-4541-A30D-DE9CAFBCAB94}"/>
            </c:ext>
          </c:extLst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8E58-4541-A30D-DE9CAFBCAB94}"/>
            </c:ext>
          </c:extLst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8E58-4541-A30D-DE9CAFBCAB94}"/>
            </c:ext>
          </c:extLst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8E58-4541-A30D-DE9CAFBCAB94}"/>
            </c:ext>
          </c:extLst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8E58-4541-A30D-DE9CAFBCAB94}"/>
            </c:ext>
          </c:extLst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8E58-4541-A30D-DE9CAFBCAB94}"/>
            </c:ext>
          </c:extLst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8E58-4541-A30D-DE9CAFBCAB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898376"/>
        <c:axId val="580898768"/>
      </c:barChart>
      <c:catAx>
        <c:axId val="580898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8768"/>
        <c:crosses val="autoZero"/>
        <c:auto val="1"/>
        <c:lblAlgn val="ctr"/>
        <c:lblOffset val="100"/>
        <c:noMultiLvlLbl val="0"/>
      </c:catAx>
      <c:valAx>
        <c:axId val="580898768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8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3C0-4CF5-AA6A-59806D0D03E6}"/>
            </c:ext>
          </c:extLst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3C0-4CF5-AA6A-59806D0D03E6}"/>
            </c:ext>
          </c:extLst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B3C0-4CF5-AA6A-59806D0D03E6}"/>
            </c:ext>
          </c:extLst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B3C0-4CF5-AA6A-59806D0D03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887008"/>
        <c:axId val="580888576"/>
      </c:barChart>
      <c:catAx>
        <c:axId val="580887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88576"/>
        <c:crosses val="autoZero"/>
        <c:auto val="1"/>
        <c:lblAlgn val="ctr"/>
        <c:lblOffset val="100"/>
        <c:noMultiLvlLbl val="0"/>
      </c:catAx>
      <c:valAx>
        <c:axId val="580888576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870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C51-4A85-B537-DD056D2C1FC8}"/>
            </c:ext>
          </c:extLst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C51-4A85-B537-DD056D2C1FC8}"/>
            </c:ext>
          </c:extLst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7C51-4A85-B537-DD056D2C1FC8}"/>
            </c:ext>
          </c:extLst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7C51-4A85-B537-DD056D2C1FC8}"/>
            </c:ext>
          </c:extLst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7C51-4A85-B537-DD056D2C1FC8}"/>
            </c:ext>
          </c:extLst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7C51-4A85-B537-DD056D2C1FC8}"/>
            </c:ext>
          </c:extLst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7C51-4A85-B537-DD056D2C1FC8}"/>
            </c:ext>
          </c:extLst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7C51-4A85-B537-DD056D2C1F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0890144"/>
        <c:axId val="583037424"/>
      </c:barChart>
      <c:catAx>
        <c:axId val="580890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037424"/>
        <c:crosses val="autoZero"/>
        <c:auto val="1"/>
        <c:lblAlgn val="ctr"/>
        <c:lblOffset val="100"/>
        <c:noMultiLvlLbl val="0"/>
      </c:catAx>
      <c:valAx>
        <c:axId val="583037424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08901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3CE-4FC2-8228-FC280F7FFBF3}"/>
            </c:ext>
          </c:extLst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3CE-4FC2-8228-FC280F7FFBF3}"/>
            </c:ext>
          </c:extLst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93CE-4FC2-8228-FC280F7FFBF3}"/>
            </c:ext>
          </c:extLst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93CE-4FC2-8228-FC280F7FFB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3044872"/>
        <c:axId val="583045264"/>
      </c:barChart>
      <c:catAx>
        <c:axId val="583044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045264"/>
        <c:crosses val="autoZero"/>
        <c:auto val="1"/>
        <c:lblAlgn val="ctr"/>
        <c:lblOffset val="100"/>
        <c:noMultiLvlLbl val="0"/>
      </c:catAx>
      <c:valAx>
        <c:axId val="583045264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0448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87911774461423"/>
          <c:y val="5.1547420227309675E-2"/>
          <c:w val="0.85052584817246846"/>
          <c:h val="0.47604645065252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Sheet1!$C$7</c:f>
              <c:strCache>
                <c:ptCount val="1"/>
                <c:pt idx="0">
                  <c:v>DS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Sheet1!$C$8:$C$11</c:f>
              <c:numCache>
                <c:formatCode>General</c:formatCode>
                <c:ptCount val="4"/>
                <c:pt idx="0">
                  <c:v>48</c:v>
                </c:pt>
                <c:pt idx="1">
                  <c:v>49</c:v>
                </c:pt>
                <c:pt idx="2">
                  <c:v>48</c:v>
                </c:pt>
                <c:pt idx="3">
                  <c:v>49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A44-425A-A020-0BFA3E1B09D0}"/>
            </c:ext>
          </c:extLst>
        </c:ser>
        <c:ser>
          <c:idx val="1"/>
          <c:order val="1"/>
          <c:tx>
            <c:strRef>
              <c:f>Sheet1!$D$7</c:f>
              <c:strCache>
                <c:ptCount val="1"/>
                <c:pt idx="0">
                  <c:v>LD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Sheet1!$D$8:$D$11</c:f>
              <c:numCache>
                <c:formatCode>General</c:formatCode>
                <c:ptCount val="4"/>
                <c:pt idx="0">
                  <c:v>52</c:v>
                </c:pt>
                <c:pt idx="1">
                  <c:v>31</c:v>
                </c:pt>
                <c:pt idx="2">
                  <c:v>52</c:v>
                </c:pt>
                <c:pt idx="3">
                  <c:v>31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A44-425A-A020-0BFA3E1B09D0}"/>
            </c:ext>
          </c:extLst>
        </c:ser>
        <c:ser>
          <c:idx val="2"/>
          <c:order val="2"/>
          <c:tx>
            <c:strRef>
              <c:f>Sheet1!$E$7</c:f>
              <c:strCache>
                <c:ptCount val="1"/>
                <c:pt idx="0">
                  <c:v>GI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Sheet1!$E$8:$E$11</c:f>
              <c:numCache>
                <c:formatCode>General</c:formatCode>
                <c:ptCount val="4"/>
                <c:pt idx="0">
                  <c:v>12</c:v>
                </c:pt>
                <c:pt idx="1">
                  <c:v>35</c:v>
                </c:pt>
                <c:pt idx="2">
                  <c:v>12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BA44-425A-A020-0BFA3E1B09D0}"/>
            </c:ext>
          </c:extLst>
        </c:ser>
        <c:ser>
          <c:idx val="3"/>
          <c:order val="3"/>
          <c:tx>
            <c:strRef>
              <c:f>Sheet1!$F$7</c:f>
              <c:strCache>
                <c:ptCount val="1"/>
                <c:pt idx="0">
                  <c:v>GO</c:v>
                </c:pt>
              </c:strCache>
            </c:strRef>
          </c:tx>
          <c:spPr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Sheet1!$F$8:$F$11</c:f>
              <c:numCache>
                <c:formatCode>General</c:formatCode>
                <c:ptCount val="4"/>
                <c:pt idx="0">
                  <c:v>15</c:v>
                </c:pt>
                <c:pt idx="1">
                  <c:v>6</c:v>
                </c:pt>
                <c:pt idx="2">
                  <c:v>15</c:v>
                </c:pt>
                <c:pt idx="3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BA44-425A-A020-0BFA3E1B09D0}"/>
            </c:ext>
          </c:extLst>
        </c:ser>
        <c:ser>
          <c:idx val="4"/>
          <c:order val="4"/>
          <c:tx>
            <c:strRef>
              <c:f>Sheet1!$G$7</c:f>
              <c:strCache>
                <c:ptCount val="1"/>
                <c:pt idx="0">
                  <c:v>MI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Sheet1!$G$8:$G$11</c:f>
              <c:numCache>
                <c:formatCode>General</c:formatCode>
                <c:ptCount val="4"/>
                <c:pt idx="0">
                  <c:v>13</c:v>
                </c:pt>
                <c:pt idx="1">
                  <c:v>10</c:v>
                </c:pt>
                <c:pt idx="2">
                  <c:v>13</c:v>
                </c:pt>
                <c:pt idx="3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BA44-425A-A020-0BFA3E1B09D0}"/>
            </c:ext>
          </c:extLst>
        </c:ser>
        <c:ser>
          <c:idx val="5"/>
          <c:order val="5"/>
          <c:tx>
            <c:strRef>
              <c:f>Sheet1!$H$7</c:f>
              <c:strCache>
                <c:ptCount val="1"/>
                <c:pt idx="0">
                  <c:v>MO</c:v>
                </c:pt>
              </c:strCache>
            </c:strRef>
          </c:tx>
          <c:spPr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Sheet1!$H$8:$H$11</c:f>
              <c:numCache>
                <c:formatCode>General</c:formatCode>
                <c:ptCount val="4"/>
                <c:pt idx="0">
                  <c:v>8</c:v>
                </c:pt>
                <c:pt idx="1">
                  <c:v>7</c:v>
                </c:pt>
                <c:pt idx="2">
                  <c:v>8</c:v>
                </c:pt>
                <c:pt idx="3">
                  <c:v>7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BA44-425A-A020-0BFA3E1B09D0}"/>
            </c:ext>
          </c:extLst>
        </c:ser>
        <c:ser>
          <c:idx val="6"/>
          <c:order val="6"/>
          <c:tx>
            <c:strRef>
              <c:f>Sheet1!$I$7</c:f>
              <c:strCache>
                <c:ptCount val="1"/>
                <c:pt idx="0">
                  <c:v>RH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Sheet1!$I$8:$I$11</c:f>
              <c:numCache>
                <c:formatCode>General</c:formatCode>
                <c:ptCount val="4"/>
                <c:pt idx="0">
                  <c:v>5</c:v>
                </c:pt>
                <c:pt idx="1">
                  <c:v>2</c:v>
                </c:pt>
                <c:pt idx="2">
                  <c:v>5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6-BA44-425A-A020-0BFA3E1B09D0}"/>
            </c:ext>
          </c:extLst>
        </c:ser>
        <c:ser>
          <c:idx val="7"/>
          <c:order val="7"/>
          <c:tx>
            <c:strRef>
              <c:f>Sheet1!$J$7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Sheet1!$B$8:$B$11</c:f>
              <c:strCache>
                <c:ptCount val="4"/>
                <c:pt idx="0">
                  <c:v>General 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Sheet1!$J$8:$J$11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5</c:v>
                </c:pt>
                <c:pt idx="3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7-BA44-425A-A020-0BFA3E1B09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3039776"/>
        <c:axId val="583049184"/>
      </c:barChart>
      <c:catAx>
        <c:axId val="5830397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049184"/>
        <c:crosses val="autoZero"/>
        <c:auto val="1"/>
        <c:lblAlgn val="ctr"/>
        <c:lblOffset val="100"/>
        <c:noMultiLvlLbl val="0"/>
      </c:catAx>
      <c:valAx>
        <c:axId val="583049184"/>
        <c:scaling>
          <c:orientation val="minMax"/>
          <c:max val="1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0397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1.9457067195780123E-2"/>
          <c:y val="0.84162663868402754"/>
          <c:w val="0.94637277606507997"/>
          <c:h val="0.1583733613159722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4039467184611666E-2"/>
          <c:y val="6.9196513967848317E-2"/>
          <c:w val="0.87686277582879824"/>
          <c:h val="0.57975688572966166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Sheet1!$L$8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Sheet1!$M$8:$T$8</c:f>
              <c:numCache>
                <c:formatCode>General</c:formatCode>
                <c:ptCount val="8"/>
                <c:pt idx="0">
                  <c:v>32</c:v>
                </c:pt>
                <c:pt idx="1">
                  <c:v>40</c:v>
                </c:pt>
                <c:pt idx="2">
                  <c:v>10</c:v>
                </c:pt>
                <c:pt idx="3">
                  <c:v>9</c:v>
                </c:pt>
                <c:pt idx="4">
                  <c:v>8</c:v>
                </c:pt>
                <c:pt idx="5">
                  <c:v>6</c:v>
                </c:pt>
                <c:pt idx="6">
                  <c:v>3</c:v>
                </c:pt>
                <c:pt idx="7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B03-4B9F-8D0E-9E1F352EFC07}"/>
            </c:ext>
          </c:extLst>
        </c:ser>
        <c:ser>
          <c:idx val="1"/>
          <c:order val="1"/>
          <c:tx>
            <c:strRef>
              <c:f>Sheet1!$L$9</c:f>
              <c:strCache>
                <c:ptCount val="1"/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Sheet1!$M$9:$T$9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B03-4B9F-8D0E-9E1F352EFC07}"/>
            </c:ext>
          </c:extLst>
        </c:ser>
        <c:ser>
          <c:idx val="2"/>
          <c:order val="2"/>
          <c:tx>
            <c:strRef>
              <c:f>Sheet1!$L$10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Sheet1!$M$10:$T$10</c:f>
              <c:numCache>
                <c:formatCode>General</c:formatCode>
                <c:ptCount val="8"/>
                <c:pt idx="0">
                  <c:v>16</c:v>
                </c:pt>
                <c:pt idx="1">
                  <c:v>12</c:v>
                </c:pt>
                <c:pt idx="2">
                  <c:v>2</c:v>
                </c:pt>
                <c:pt idx="3">
                  <c:v>6</c:v>
                </c:pt>
                <c:pt idx="4">
                  <c:v>5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0B03-4B9F-8D0E-9E1F352EFC07}"/>
            </c:ext>
          </c:extLst>
        </c:ser>
        <c:ser>
          <c:idx val="3"/>
          <c:order val="3"/>
          <c:tx>
            <c:strRef>
              <c:f>Sheet1!$L$11</c:f>
              <c:strCache>
                <c:ptCount val="1"/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Sheet1!$M$7:$T$7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Sheet1!$M$11:$T$11</c:f>
              <c:numCache>
                <c:formatCode>General</c:formatCode>
                <c:ptCount val="8"/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0B03-4B9F-8D0E-9E1F352EFC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83039384"/>
        <c:axId val="583047616"/>
      </c:barChart>
      <c:catAx>
        <c:axId val="583039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047616"/>
        <c:crosses val="autoZero"/>
        <c:auto val="1"/>
        <c:lblAlgn val="ctr"/>
        <c:lblOffset val="100"/>
        <c:noMultiLvlLbl val="0"/>
      </c:catAx>
      <c:valAx>
        <c:axId val="583047616"/>
        <c:scaling>
          <c:orientation val="minMax"/>
          <c:max val="8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0393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0102194316132094"/>
          <c:y val="2.081595800846256E-2"/>
          <c:w val="0.25195467794726978"/>
          <c:h val="0.2341811216617059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C61-4C2E-ABFB-FB3C72C3521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C61-4C2E-ABFB-FB3C72C352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667608"/>
        <c:axId val="701662120"/>
      </c:barChart>
      <c:catAx>
        <c:axId val="7016676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2120"/>
        <c:crosses val="autoZero"/>
        <c:auto val="1"/>
        <c:lblAlgn val="ctr"/>
        <c:lblOffset val="100"/>
        <c:noMultiLvlLbl val="0"/>
      </c:catAx>
      <c:valAx>
        <c:axId val="701662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76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B48-426D-A516-24D3E2D1FAC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B48-426D-A516-24D3E2D1FA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25128"/>
        <c:axId val="677727872"/>
      </c:barChart>
      <c:catAx>
        <c:axId val="677725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7872"/>
        <c:crosses val="autoZero"/>
        <c:auto val="1"/>
        <c:lblAlgn val="ctr"/>
        <c:lblOffset val="100"/>
        <c:noMultiLvlLbl val="0"/>
      </c:catAx>
      <c:valAx>
        <c:axId val="677727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5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B08-4461-8803-976E3AEC14F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B08-4461-8803-976E3AEC14F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0B08-4461-8803-976E3AEC14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64864"/>
        <c:axId val="701669960"/>
      </c:barChart>
      <c:catAx>
        <c:axId val="701664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9960"/>
        <c:crosses val="autoZero"/>
        <c:auto val="1"/>
        <c:lblAlgn val="ctr"/>
        <c:lblOffset val="100"/>
        <c:noMultiLvlLbl val="0"/>
      </c:catAx>
      <c:valAx>
        <c:axId val="7016699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48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A05-4C54-BE88-E81E6BBEF0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A05-4C54-BE88-E81E6BBEF0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60552"/>
        <c:axId val="701658984"/>
      </c:barChart>
      <c:catAx>
        <c:axId val="701660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58984"/>
        <c:crosses val="autoZero"/>
        <c:auto val="1"/>
        <c:lblAlgn val="ctr"/>
        <c:lblOffset val="100"/>
        <c:noMultiLvlLbl val="0"/>
      </c:catAx>
      <c:valAx>
        <c:axId val="701658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05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208-42B0-99EF-7443793E513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208-42B0-99EF-7443793E51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665648"/>
        <c:axId val="701663688"/>
      </c:barChart>
      <c:catAx>
        <c:axId val="7016656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3688"/>
        <c:crosses val="autoZero"/>
        <c:auto val="1"/>
        <c:lblAlgn val="ctr"/>
        <c:lblOffset val="100"/>
        <c:noMultiLvlLbl val="0"/>
      </c:catAx>
      <c:valAx>
        <c:axId val="701663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5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E8D-4A10-BA93-03B59ED9688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E8D-4A10-BA93-03B59ED9688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E8D-4A10-BA93-03B59ED968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58592"/>
        <c:axId val="701664472"/>
      </c:barChart>
      <c:catAx>
        <c:axId val="701658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4472"/>
        <c:crosses val="autoZero"/>
        <c:auto val="1"/>
        <c:lblAlgn val="ctr"/>
        <c:lblOffset val="100"/>
        <c:noMultiLvlLbl val="0"/>
      </c:catAx>
      <c:valAx>
        <c:axId val="7016644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585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CD4-4EBE-BF50-F725A1F02D3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CD4-4EBE-BF50-F725A1F02D3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66040"/>
        <c:axId val="701659768"/>
      </c:barChart>
      <c:catAx>
        <c:axId val="701666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59768"/>
        <c:crosses val="autoZero"/>
        <c:auto val="1"/>
        <c:lblAlgn val="ctr"/>
        <c:lblOffset val="100"/>
        <c:noMultiLvlLbl val="0"/>
      </c:catAx>
      <c:valAx>
        <c:axId val="7016597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6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600-45C3-89A4-57A94DC0CD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600-45C3-89A4-57A94DC0CDB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600-45C3-89A4-57A94DC0CD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60160"/>
        <c:axId val="701665256"/>
      </c:barChart>
      <c:catAx>
        <c:axId val="701660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5256"/>
        <c:crosses val="autoZero"/>
        <c:auto val="1"/>
        <c:lblAlgn val="ctr"/>
        <c:lblOffset val="100"/>
        <c:noMultiLvlLbl val="0"/>
      </c:catAx>
      <c:valAx>
        <c:axId val="701665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601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A6F-4039-BA72-02CC42D4126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A6F-4039-BA72-02CC42D412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4165656"/>
        <c:axId val="634171536"/>
      </c:barChart>
      <c:catAx>
        <c:axId val="634165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71536"/>
        <c:crosses val="autoZero"/>
        <c:auto val="1"/>
        <c:lblAlgn val="ctr"/>
        <c:lblOffset val="100"/>
        <c:noMultiLvlLbl val="0"/>
      </c:catAx>
      <c:valAx>
        <c:axId val="634171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56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F47-4ADE-A681-F269273CB24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F47-4ADE-A681-F269273CB24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F47-4ADE-A681-F269273CB2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4170360"/>
        <c:axId val="634174672"/>
      </c:barChart>
      <c:catAx>
        <c:axId val="634170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74672"/>
        <c:crosses val="autoZero"/>
        <c:auto val="1"/>
        <c:lblAlgn val="ctr"/>
        <c:lblOffset val="100"/>
        <c:noMultiLvlLbl val="0"/>
      </c:catAx>
      <c:valAx>
        <c:axId val="6341746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703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50E-4A56-BB04-70525A26892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50E-4A56-BB04-70525A2689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4163304"/>
        <c:axId val="634171928"/>
      </c:barChart>
      <c:catAx>
        <c:axId val="634163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71928"/>
        <c:crosses val="autoZero"/>
        <c:auto val="1"/>
        <c:lblAlgn val="ctr"/>
        <c:lblOffset val="100"/>
        <c:noMultiLvlLbl val="0"/>
      </c:catAx>
      <c:valAx>
        <c:axId val="634171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33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D2B-4CF5-91D4-C911CA3E5FF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D2B-4CF5-91D4-C911CA3E5F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34172712"/>
        <c:axId val="634175064"/>
      </c:barChart>
      <c:catAx>
        <c:axId val="6341727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75064"/>
        <c:crosses val="autoZero"/>
        <c:auto val="1"/>
        <c:lblAlgn val="ctr"/>
        <c:lblOffset val="100"/>
        <c:noMultiLvlLbl val="0"/>
      </c:catAx>
      <c:valAx>
        <c:axId val="634175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727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26B-48D0-9003-B60B8DAD563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26B-48D0-9003-B60B8DAD563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26304"/>
        <c:axId val="677728264"/>
      </c:barChart>
      <c:catAx>
        <c:axId val="677726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8264"/>
        <c:crosses val="autoZero"/>
        <c:auto val="1"/>
        <c:lblAlgn val="ctr"/>
        <c:lblOffset val="100"/>
        <c:noMultiLvlLbl val="0"/>
      </c:catAx>
      <c:valAx>
        <c:axId val="677728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77726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582-4223-B229-7E14B0997CA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582-4223-B229-7E14B0997CA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B582-4223-B229-7E14B0997CA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15144"/>
        <c:axId val="676317104"/>
      </c:barChart>
      <c:catAx>
        <c:axId val="676315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17104"/>
        <c:crosses val="autoZero"/>
        <c:auto val="1"/>
        <c:lblAlgn val="ctr"/>
        <c:lblOffset val="100"/>
        <c:noMultiLvlLbl val="0"/>
      </c:catAx>
      <c:valAx>
        <c:axId val="676317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151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047-452F-B694-696034EAACE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047-452F-B694-696034EAAC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23376"/>
        <c:axId val="676325728"/>
      </c:barChart>
      <c:catAx>
        <c:axId val="6763233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25728"/>
        <c:crosses val="autoZero"/>
        <c:auto val="1"/>
        <c:lblAlgn val="ctr"/>
        <c:lblOffset val="100"/>
        <c:noMultiLvlLbl val="0"/>
      </c:catAx>
      <c:valAx>
        <c:axId val="676325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23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2D5-432F-946B-4E44CB091EA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2D5-432F-946B-4E44CB091EA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2D5-432F-946B-4E44CB091E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20632"/>
        <c:axId val="676321808"/>
      </c:barChart>
      <c:catAx>
        <c:axId val="676320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21808"/>
        <c:crosses val="autoZero"/>
        <c:auto val="1"/>
        <c:lblAlgn val="ctr"/>
        <c:lblOffset val="100"/>
        <c:noMultiLvlLbl val="0"/>
      </c:catAx>
      <c:valAx>
        <c:axId val="676321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20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D18-483C-BB66-444F362975C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D18-483C-BB66-444F362975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21024"/>
        <c:axId val="676322984"/>
      </c:barChart>
      <c:catAx>
        <c:axId val="676321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22984"/>
        <c:crosses val="autoZero"/>
        <c:auto val="1"/>
        <c:lblAlgn val="ctr"/>
        <c:lblOffset val="100"/>
        <c:noMultiLvlLbl val="0"/>
      </c:catAx>
      <c:valAx>
        <c:axId val="676322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210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605939240012"/>
          <c:y val="5.907890057409948E-2"/>
          <c:w val="0.9317804254110793"/>
          <c:h val="0.7870047046523784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200-4099-BA9E-0DCFE68C192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2200-4099-BA9E-0DCFE68C192D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TransShipment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Sheet1!$D$2:$D$5</c:f>
              <c:numCache>
                <c:formatCode>0_ </c:formatCode>
                <c:ptCount val="4"/>
                <c:pt idx="0">
                  <c:v>19</c:v>
                </c:pt>
                <c:pt idx="1">
                  <c:v>8</c:v>
                </c:pt>
                <c:pt idx="2">
                  <c:v>5</c:v>
                </c:pt>
                <c:pt idx="3">
                  <c:v>14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2200-4099-BA9E-0DCFE68C192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10170400"/>
        <c:axId val="710167264"/>
      </c:barChart>
      <c:catAx>
        <c:axId val="710170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67264"/>
        <c:crosses val="autoZero"/>
        <c:auto val="1"/>
        <c:lblAlgn val="ctr"/>
        <c:lblOffset val="100"/>
        <c:noMultiLvlLbl val="0"/>
      </c:catAx>
      <c:valAx>
        <c:axId val="710167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04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7.1701613427801222E-2"/>
          <c:w val="0.9317804254110793"/>
          <c:h val="0.5663460078305019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49</c:v>
                </c:pt>
                <c:pt idx="1">
                  <c:v>50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345-4D88-83F9-17DA4C681E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Export</c:v>
                </c:pt>
                <c:pt idx="1">
                  <c:v>Income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49</c:v>
                </c:pt>
                <c:pt idx="1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345-4D88-83F9-17DA4C681E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10166088"/>
        <c:axId val="710177456"/>
      </c:barChart>
      <c:catAx>
        <c:axId val="7101660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7456"/>
        <c:crosses val="autoZero"/>
        <c:auto val="1"/>
        <c:lblAlgn val="ctr"/>
        <c:lblOffset val="100"/>
        <c:noMultiLvlLbl val="0"/>
      </c:catAx>
      <c:valAx>
        <c:axId val="7101774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66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80934874082684494"/>
          <c:w val="0.36057502554476489"/>
          <c:h val="0.1863598233753156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spPr>
            <a:solidFill>
              <a:schemeClr val="accent1">
                <a:lumMod val="5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9D1-4499-B6CD-69F64981A1E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69</c:v>
                </c:pt>
                <c:pt idx="1">
                  <c:v>39</c:v>
                </c:pt>
                <c:pt idx="2">
                  <c:v>40</c:v>
                </c:pt>
                <c:pt idx="3">
                  <c:v>55</c:v>
                </c:pt>
                <c:pt idx="4">
                  <c:v>22</c:v>
                </c:pt>
                <c:pt idx="5">
                  <c:v>55</c:v>
                </c:pt>
                <c:pt idx="6">
                  <c:v>41</c:v>
                </c:pt>
                <c:pt idx="7">
                  <c:v>62</c:v>
                </c:pt>
                <c:pt idx="8">
                  <c:v>51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9D1-4499-B6CD-69F64981A1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41784"/>
        <c:axId val="710142176"/>
      </c:barChart>
      <c:catAx>
        <c:axId val="7101417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42176"/>
        <c:crosses val="autoZero"/>
        <c:auto val="1"/>
        <c:lblAlgn val="ctr"/>
        <c:lblOffset val="100"/>
        <c:noMultiLvlLbl val="0"/>
      </c:catAx>
      <c:valAx>
        <c:axId val="710142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417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194581943426010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0696350936748814E-2"/>
          <c:y val="5.456820638709968E-2"/>
          <c:w val="0.90079787168066827"/>
          <c:h val="0.60618187243817845"/>
        </c:manualLayout>
      </c:layout>
      <c:lineChart>
        <c:grouping val="standard"/>
        <c:varyColors val="0"/>
        <c:ser>
          <c:idx val="0"/>
          <c:order val="0"/>
          <c:tx>
            <c:strRef>
              <c:f>Sheet2!$B$1</c:f>
              <c:strCache>
                <c:ptCount val="1"/>
                <c:pt idx="0">
                  <c:v>plan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Sheet2!$B$2:$B$10</c:f>
              <c:numCache>
                <c:formatCode>0_ </c:formatCode>
                <c:ptCount val="9"/>
                <c:pt idx="0">
                  <c:v>20</c:v>
                </c:pt>
                <c:pt idx="1">
                  <c:v>22</c:v>
                </c:pt>
                <c:pt idx="2">
                  <c:v>10</c:v>
                </c:pt>
                <c:pt idx="3">
                  <c:v>10</c:v>
                </c:pt>
                <c:pt idx="4">
                  <c:v>20</c:v>
                </c:pt>
                <c:pt idx="5">
                  <c:v>19</c:v>
                </c:pt>
                <c:pt idx="6">
                  <c:v>18</c:v>
                </c:pt>
                <c:pt idx="7">
                  <c:v>19</c:v>
                </c:pt>
                <c:pt idx="8">
                  <c:v>20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0AC4-446B-AFCE-D2AEAAC87FC2}"/>
            </c:ext>
          </c:extLst>
        </c:ser>
        <c:ser>
          <c:idx val="1"/>
          <c:order val="1"/>
          <c:tx>
            <c:strRef>
              <c:f>Sheet2!$C$1</c:f>
              <c:strCache>
                <c:ptCount val="1"/>
                <c:pt idx="0">
                  <c:v>real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Sheet2!$C$2:$C$10</c:f>
              <c:numCache>
                <c:formatCode>0_ </c:formatCode>
                <c:ptCount val="9"/>
                <c:pt idx="0">
                  <c:v>18</c:v>
                </c:pt>
                <c:pt idx="1">
                  <c:v>28</c:v>
                </c:pt>
                <c:pt idx="2">
                  <c:v>8</c:v>
                </c:pt>
                <c:pt idx="3">
                  <c:v>8</c:v>
                </c:pt>
                <c:pt idx="4">
                  <c:v>18</c:v>
                </c:pt>
                <c:pt idx="5">
                  <c:v>15</c:v>
                </c:pt>
                <c:pt idx="6">
                  <c:v>15</c:v>
                </c:pt>
                <c:pt idx="7">
                  <c:v>17</c:v>
                </c:pt>
                <c:pt idx="8">
                  <c:v>16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0AC4-446B-AFCE-D2AEAAC87FC2}"/>
            </c:ext>
          </c:extLst>
        </c:ser>
        <c:ser>
          <c:idx val="2"/>
          <c:order val="2"/>
          <c:tx>
            <c:strRef>
              <c:f>Sheet2!$D$1</c:f>
              <c:strCache>
                <c:ptCount val="1"/>
                <c:pt idx="0">
                  <c:v>pred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Sheet2!$A$2:$A$10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Sheet2!$D$2:$D$10</c:f>
              <c:numCache>
                <c:formatCode>General</c:formatCode>
                <c:ptCount val="9"/>
                <c:pt idx="0">
                  <c:v>19</c:v>
                </c:pt>
                <c:pt idx="1">
                  <c:v>27</c:v>
                </c:pt>
                <c:pt idx="2">
                  <c:v>9</c:v>
                </c:pt>
                <c:pt idx="3">
                  <c:v>9</c:v>
                </c:pt>
                <c:pt idx="4">
                  <c:v>18</c:v>
                </c:pt>
                <c:pt idx="5">
                  <c:v>15</c:v>
                </c:pt>
                <c:pt idx="6">
                  <c:v>16</c:v>
                </c:pt>
                <c:pt idx="7">
                  <c:v>18</c:v>
                </c:pt>
                <c:pt idx="8">
                  <c:v>17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0AC4-446B-AFCE-D2AEAAC87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83048008"/>
        <c:axId val="583048400"/>
      </c:lineChart>
      <c:catAx>
        <c:axId val="5830480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048400"/>
        <c:crosses val="autoZero"/>
        <c:auto val="1"/>
        <c:lblAlgn val="ctr"/>
        <c:lblOffset val="100"/>
        <c:noMultiLvlLbl val="0"/>
      </c:catAx>
      <c:valAx>
        <c:axId val="583048400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830480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25375197042359382"/>
          <c:y val="0.82346797441556685"/>
          <c:w val="0.49949710958600912"/>
          <c:h val="0.1765320255844330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 Count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Sheet1!$B$2:$B$6</c:f>
              <c:numCache>
                <c:formatCode>0_ </c:formatCode>
                <c:ptCount val="5"/>
                <c:pt idx="0">
                  <c:v>4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584-4BBC-A262-3D36A720F5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YT Count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Sheet1!$C$2:$C$6</c:f>
              <c:numCache>
                <c:formatCode>0_ </c:formatCode>
                <c:ptCount val="5"/>
                <c:pt idx="0">
                  <c:v>20</c:v>
                </c:pt>
                <c:pt idx="1">
                  <c:v>18</c:v>
                </c:pt>
                <c:pt idx="2">
                  <c:v>15</c:v>
                </c:pt>
                <c:pt idx="3">
                  <c:v>10</c:v>
                </c:pt>
                <c:pt idx="4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584-4BBC-A262-3D36A720F5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YC Count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Sheet1!$D$2:$D$6</c:f>
              <c:numCache>
                <c:formatCode>0_ 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14</c:v>
                </c:pt>
                <c:pt idx="3">
                  <c:v>12</c:v>
                </c:pt>
                <c:pt idx="4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3584-4BBC-A262-3D36A720F56B}"/>
            </c:ext>
          </c:extLst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3584-4BBC-A262-3D36A720F56B}"/>
            </c:ext>
          </c:extLst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584-4BBC-A262-3D36A720F56B}"/>
            </c:ext>
          </c:extLst>
        </c:ser>
        <c:ser>
          <c:idx val="5"/>
          <c:order val="5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3584-4BBC-A262-3D36A720F5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10159032"/>
        <c:axId val="710163344"/>
      </c:barChart>
      <c:catAx>
        <c:axId val="7101590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63344"/>
        <c:crosses val="autoZero"/>
        <c:auto val="1"/>
        <c:lblAlgn val="ctr"/>
        <c:lblOffset val="100"/>
        <c:noMultiLvlLbl val="0"/>
      </c:catAx>
      <c:valAx>
        <c:axId val="710163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590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ayout>
        <c:manualLayout>
          <c:xMode val="edge"/>
          <c:yMode val="edge"/>
          <c:x val="0.36389851886336116"/>
          <c:y val="0.7606709969639438"/>
          <c:w val="0.26486867497498112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812-483C-8FEB-DF1061475C5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812-483C-8FEB-DF1061475C5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7812-483C-8FEB-DF1061475C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10161384"/>
        <c:axId val="710161776"/>
      </c:lineChart>
      <c:catAx>
        <c:axId val="7101613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61776"/>
        <c:crosses val="autoZero"/>
        <c:auto val="1"/>
        <c:lblAlgn val="ctr"/>
        <c:lblOffset val="100"/>
        <c:noMultiLvlLbl val="0"/>
      </c:catAx>
      <c:valAx>
        <c:axId val="710161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613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FD9-4D09-9F0D-487A2151ACC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FD9-4D09-9F0D-487A2151AC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26696"/>
        <c:axId val="677729048"/>
      </c:barChart>
      <c:catAx>
        <c:axId val="677726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9048"/>
        <c:crosses val="autoZero"/>
        <c:auto val="1"/>
        <c:lblAlgn val="ctr"/>
        <c:lblOffset val="100"/>
        <c:noMultiLvlLbl val="0"/>
      </c:catAx>
      <c:valAx>
        <c:axId val="677729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6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E3BA-4FBF-8775-8F67192A8E3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E3BA-4FBF-8775-8F67192A8E3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E3BA-4FBF-8775-8F67192A8E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10152368"/>
        <c:axId val="710153152"/>
      </c:lineChart>
      <c:catAx>
        <c:axId val="7101523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53152"/>
        <c:crosses val="autoZero"/>
        <c:auto val="1"/>
        <c:lblAlgn val="ctr"/>
        <c:lblOffset val="100"/>
        <c:noMultiLvlLbl val="0"/>
      </c:catAx>
      <c:valAx>
        <c:axId val="710153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523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C7EE-4CB4-B7F1-58DE805750F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C7EE-4CB4-B7F1-58DE805750F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C7EE-4CB4-B7F1-58DE805750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10157856"/>
        <c:axId val="710153936"/>
      </c:lineChart>
      <c:catAx>
        <c:axId val="7101578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53936"/>
        <c:crosses val="autoZero"/>
        <c:auto val="1"/>
        <c:lblAlgn val="ctr"/>
        <c:lblOffset val="100"/>
        <c:noMultiLvlLbl val="0"/>
      </c:catAx>
      <c:valAx>
        <c:axId val="710153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578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644015281568880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1"/>
              </a:fgClr>
              <a:bgClr>
                <a:schemeClr val="accent1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1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D86-4A41-BEA0-196734A39D70}"/>
            </c:ext>
          </c:extLst>
        </c:ser>
        <c:ser>
          <c:idx val="1"/>
          <c:order val="1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2"/>
              </a:fgClr>
              <a:bgClr>
                <a:schemeClr val="accent2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2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D86-4A41-BEA0-196734A39D70}"/>
            </c:ext>
          </c:extLst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spPr>
            <a:pattFill prst="narHorz">
              <a:fgClr>
                <a:schemeClr val="accent3"/>
              </a:fgClr>
              <a:bgClr>
                <a:schemeClr val="accent3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3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6D86-4A41-BEA0-196734A39D70}"/>
            </c:ext>
          </c:extLst>
        </c:ser>
        <c:ser>
          <c:idx val="3"/>
          <c:order val="3"/>
          <c:tx>
            <c:strRef>
              <c:f>Sheet1!$B$1</c:f>
              <c:strCache>
                <c:ptCount val="1"/>
                <c:pt idx="0">
                  <c:v>QC생산성</c:v>
                </c:pt>
              </c:strCache>
            </c:strRef>
          </c:tx>
          <c:spPr>
            <a:pattFill prst="narHorz">
              <a:fgClr>
                <a:schemeClr val="accent4"/>
              </a:fgClr>
              <a:bgClr>
                <a:schemeClr val="accent4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4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Sheet1!$B$2:$B$6</c:f>
              <c:numCache>
                <c:formatCode>0_ </c:formatCode>
                <c:ptCount val="5"/>
                <c:pt idx="0">
                  <c:v>20</c:v>
                </c:pt>
                <c:pt idx="1">
                  <c:v>18</c:v>
                </c:pt>
                <c:pt idx="2">
                  <c:v>19</c:v>
                </c:pt>
                <c:pt idx="3">
                  <c:v>16</c:v>
                </c:pt>
                <c:pt idx="4">
                  <c:v>12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6D86-4A41-BEA0-196734A39D70}"/>
            </c:ext>
          </c:extLst>
        </c:ser>
        <c:ser>
          <c:idx val="4"/>
          <c:order val="4"/>
          <c:tx>
            <c:strRef>
              <c:f>Sheet1!$C$1</c:f>
              <c:strCache>
                <c:ptCount val="1"/>
                <c:pt idx="0">
                  <c:v>YT생산성</c:v>
                </c:pt>
              </c:strCache>
            </c:strRef>
          </c:tx>
          <c:spPr>
            <a:pattFill prst="narHorz">
              <a:fgClr>
                <a:schemeClr val="accent5"/>
              </a:fgClr>
              <a:bgClr>
                <a:schemeClr val="accent5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5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Sheet1!$C$2:$C$6</c:f>
              <c:numCache>
                <c:formatCode>0_ </c:formatCode>
                <c:ptCount val="5"/>
                <c:pt idx="0">
                  <c:v>10</c:v>
                </c:pt>
                <c:pt idx="1">
                  <c:v>10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6D86-4A41-BEA0-196734A39D70}"/>
            </c:ext>
          </c:extLst>
        </c:ser>
        <c:ser>
          <c:idx val="5"/>
          <c:order val="5"/>
          <c:tx>
            <c:strRef>
              <c:f>Sheet1!$D$1</c:f>
              <c:strCache>
                <c:ptCount val="1"/>
                <c:pt idx="0">
                  <c:v>YC생산성</c:v>
                </c:pt>
              </c:strCache>
            </c:strRef>
          </c:tx>
          <c:spPr>
            <a:pattFill prst="narHorz">
              <a:fgClr>
                <a:schemeClr val="accent6"/>
              </a:fgClr>
              <a:bgClr>
                <a:schemeClr val="accent6">
                  <a:lumMod val="20000"/>
                  <a:lumOff val="80000"/>
                </a:schemeClr>
              </a:bgClr>
            </a:pattFill>
            <a:ln>
              <a:noFill/>
            </a:ln>
            <a:effectLst>
              <a:innerShdw blurRad="114300">
                <a:schemeClr val="accent6"/>
              </a:innerShdw>
            </a:effectLst>
          </c:spPr>
          <c:invertIfNegative val="0"/>
          <c:cat>
            <c:strRef>
              <c:f>Sheet1!$A$2:$A$6</c:f>
              <c:strCache>
                <c:ptCount val="5"/>
                <c:pt idx="0">
                  <c:v>VS1</c:v>
                </c:pt>
                <c:pt idx="1">
                  <c:v>VS2</c:v>
                </c:pt>
                <c:pt idx="2">
                  <c:v>VS3</c:v>
                </c:pt>
                <c:pt idx="3">
                  <c:v>VS4</c:v>
                </c:pt>
                <c:pt idx="4">
                  <c:v>VS5</c:v>
                </c:pt>
              </c:strCache>
            </c:strRef>
          </c:cat>
          <c:val>
            <c:numRef>
              <c:f>Sheet1!$D$2:$D$6</c:f>
              <c:numCache>
                <c:formatCode>0_ 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12</c:v>
                </c:pt>
                <c:pt idx="3">
                  <c:v>8</c:v>
                </c:pt>
                <c:pt idx="4">
                  <c:v>12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5-6D86-4A41-BEA0-196734A39D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64"/>
        <c:overlap val="-22"/>
        <c:axId val="710169616"/>
        <c:axId val="710170792"/>
      </c:barChart>
      <c:catAx>
        <c:axId val="710169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9050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10170792"/>
        <c:crosses val="autoZero"/>
        <c:auto val="1"/>
        <c:lblAlgn val="ctr"/>
        <c:lblOffset val="100"/>
        <c:noMultiLvlLbl val="0"/>
      </c:catAx>
      <c:valAx>
        <c:axId val="710170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710169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ayout>
        <c:manualLayout>
          <c:xMode val="edge"/>
          <c:yMode val="edge"/>
          <c:x val="0.30406391093993151"/>
          <c:y val="3.2983671783897217E-2"/>
          <c:w val="0.3816121738585998"/>
          <c:h val="0.2583829170551554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ko-KR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373D-46AE-8EA9-A3E58526F3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373D-46AE-8EA9-A3E58526F37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373D-46AE-8EA9-A3E58526F3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10175104"/>
        <c:axId val="710175496"/>
      </c:lineChart>
      <c:catAx>
        <c:axId val="7101751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5496"/>
        <c:crosses val="autoZero"/>
        <c:auto val="1"/>
        <c:lblAlgn val="ctr"/>
        <c:lblOffset val="100"/>
        <c:noMultiLvlLbl val="0"/>
      </c:catAx>
      <c:valAx>
        <c:axId val="7101754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751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C55D-4D00-BD5B-5C5634C75C7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C55D-4D00-BD5B-5C5634C75C7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C55D-4D00-BD5B-5C5634C75C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10182552"/>
        <c:axId val="710183728"/>
      </c:lineChart>
      <c:catAx>
        <c:axId val="7101825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3728"/>
        <c:crosses val="autoZero"/>
        <c:auto val="1"/>
        <c:lblAlgn val="ctr"/>
        <c:lblOffset val="100"/>
        <c:noMultiLvlLbl val="0"/>
      </c:catAx>
      <c:valAx>
        <c:axId val="710183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825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68502032454E-2"/>
          <c:y val="6.4978388965101039E-2"/>
          <c:w val="0.9317804254110793"/>
          <c:h val="0.7108591608715938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QC1</c:v>
                </c:pt>
              </c:strCache>
            </c:strRef>
          </c:tx>
          <c:spPr>
            <a:ln>
              <a:solidFill>
                <a:schemeClr val="accent2">
                  <a:lumMod val="60000"/>
                  <a:lumOff val="40000"/>
                </a:schemeClr>
              </a:solidFill>
            </a:ln>
          </c:spPr>
          <c:marker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accent2">
                    <a:lumMod val="60000"/>
                    <a:lumOff val="40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Sheet1!$B$2:$B$31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3</c:v>
                </c:pt>
                <c:pt idx="3">
                  <c:v>3</c:v>
                </c:pt>
                <c:pt idx="4">
                  <c:v>5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5</c:v>
                </c:pt>
                <c:pt idx="12">
                  <c:v>5</c:v>
                </c:pt>
                <c:pt idx="13">
                  <c:v>5</c:v>
                </c:pt>
                <c:pt idx="14">
                  <c:v>5</c:v>
                </c:pt>
                <c:pt idx="15">
                  <c:v>5</c:v>
                </c:pt>
                <c:pt idx="16">
                  <c:v>5</c:v>
                </c:pt>
                <c:pt idx="17">
                  <c:v>5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4</c:v>
                </c:pt>
                <c:pt idx="23">
                  <c:v>4</c:v>
                </c:pt>
                <c:pt idx="24">
                  <c:v>4</c:v>
                </c:pt>
                <c:pt idx="25">
                  <c:v>4</c:v>
                </c:pt>
                <c:pt idx="26">
                  <c:v>4</c:v>
                </c:pt>
                <c:pt idx="27">
                  <c:v>4</c:v>
                </c:pt>
                <c:pt idx="28">
                  <c:v>4</c:v>
                </c:pt>
                <c:pt idx="29">
                  <c:v>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9DF6-47E1-BB9D-656AE5B8364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QC2</c:v>
                </c:pt>
              </c:strCache>
            </c:strRef>
          </c:tx>
          <c:spPr>
            <a:ln>
              <a:solidFill>
                <a:schemeClr val="accent1">
                  <a:lumMod val="75000"/>
                </a:schemeClr>
              </a:solidFill>
            </a:ln>
            <a:effectLst/>
          </c:spPr>
          <c:marker>
            <c:spPr>
              <a:solidFill>
                <a:schemeClr val="accent1">
                  <a:lumMod val="75000"/>
                </a:schemeClr>
              </a:solidFill>
              <a:ln>
                <a:solidFill>
                  <a:schemeClr val="accent1">
                    <a:lumMod val="75000"/>
                  </a:schemeClr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Sheet1!$C$2:$C$31</c:f>
              <c:numCache>
                <c:formatCode>0_ </c:formatCode>
                <c:ptCount val="30"/>
                <c:pt idx="0">
                  <c:v>3</c:v>
                </c:pt>
                <c:pt idx="1">
                  <c:v>3</c:v>
                </c:pt>
                <c:pt idx="2">
                  <c:v>4</c:v>
                </c:pt>
                <c:pt idx="3">
                  <c:v>4</c:v>
                </c:pt>
                <c:pt idx="4">
                  <c:v>3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3</c:v>
                </c:pt>
                <c:pt idx="9">
                  <c:v>3</c:v>
                </c:pt>
                <c:pt idx="10">
                  <c:v>3</c:v>
                </c:pt>
                <c:pt idx="11">
                  <c:v>3</c:v>
                </c:pt>
                <c:pt idx="12">
                  <c:v>3</c:v>
                </c:pt>
                <c:pt idx="13">
                  <c:v>3</c:v>
                </c:pt>
                <c:pt idx="14">
                  <c:v>3</c:v>
                </c:pt>
                <c:pt idx="15">
                  <c:v>3</c:v>
                </c:pt>
                <c:pt idx="16">
                  <c:v>3</c:v>
                </c:pt>
                <c:pt idx="17">
                  <c:v>3</c:v>
                </c:pt>
                <c:pt idx="18">
                  <c:v>4</c:v>
                </c:pt>
                <c:pt idx="19">
                  <c:v>4</c:v>
                </c:pt>
                <c:pt idx="20">
                  <c:v>4</c:v>
                </c:pt>
                <c:pt idx="21">
                  <c:v>4</c:v>
                </c:pt>
                <c:pt idx="22">
                  <c:v>3</c:v>
                </c:pt>
                <c:pt idx="23">
                  <c:v>3</c:v>
                </c:pt>
                <c:pt idx="24">
                  <c:v>3</c:v>
                </c:pt>
                <c:pt idx="25">
                  <c:v>3</c:v>
                </c:pt>
                <c:pt idx="26">
                  <c:v>3</c:v>
                </c:pt>
                <c:pt idx="27">
                  <c:v>3</c:v>
                </c:pt>
                <c:pt idx="28">
                  <c:v>3</c:v>
                </c:pt>
                <c:pt idx="29">
                  <c:v>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9DF6-47E1-BB9D-656AE5B8364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QC3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cat>
            <c:numRef>
              <c:f>Sheet1!$A$2:$A$31</c:f>
              <c:numCache>
                <c:formatCode>h:mm</c:formatCode>
                <c:ptCount val="30"/>
                <c:pt idx="0">
                  <c:v>0.66666666666666663</c:v>
                </c:pt>
                <c:pt idx="1">
                  <c:v>0.70833333333333304</c:v>
                </c:pt>
                <c:pt idx="2">
                  <c:v>0.75</c:v>
                </c:pt>
                <c:pt idx="3">
                  <c:v>0.79166666666666596</c:v>
                </c:pt>
                <c:pt idx="4">
                  <c:v>0.83333333333333304</c:v>
                </c:pt>
                <c:pt idx="5">
                  <c:v>0.874999999999999</c:v>
                </c:pt>
                <c:pt idx="6">
                  <c:v>0.91666666666666496</c:v>
                </c:pt>
                <c:pt idx="7">
                  <c:v>0.95833333333333204</c:v>
                </c:pt>
                <c:pt idx="8">
                  <c:v>0.999999999999998</c:v>
                </c:pt>
                <c:pt idx="9">
                  <c:v>1.0416666666666601</c:v>
                </c:pt>
                <c:pt idx="10">
                  <c:v>1.0833333333333299</c:v>
                </c:pt>
                <c:pt idx="11">
                  <c:v>1.125</c:v>
                </c:pt>
                <c:pt idx="12">
                  <c:v>1.1666666666666601</c:v>
                </c:pt>
                <c:pt idx="13">
                  <c:v>1.2083333333333299</c:v>
                </c:pt>
                <c:pt idx="14">
                  <c:v>1.25</c:v>
                </c:pt>
                <c:pt idx="15">
                  <c:v>1.2916666666666601</c:v>
                </c:pt>
                <c:pt idx="16">
                  <c:v>1.3333333333333299</c:v>
                </c:pt>
                <c:pt idx="17">
                  <c:v>1.37499999999999</c:v>
                </c:pt>
                <c:pt idx="18">
                  <c:v>1.4166666666666601</c:v>
                </c:pt>
                <c:pt idx="19">
                  <c:v>1.4583333333333299</c:v>
                </c:pt>
                <c:pt idx="20">
                  <c:v>1.49999999999999</c:v>
                </c:pt>
                <c:pt idx="21">
                  <c:v>1.5416666666666601</c:v>
                </c:pt>
                <c:pt idx="22">
                  <c:v>1.5833333333333299</c:v>
                </c:pt>
                <c:pt idx="23">
                  <c:v>1.62499999999999</c:v>
                </c:pt>
                <c:pt idx="24">
                  <c:v>1.6666666666666601</c:v>
                </c:pt>
                <c:pt idx="25">
                  <c:v>1.7083333333333299</c:v>
                </c:pt>
                <c:pt idx="26">
                  <c:v>1.75000000000003</c:v>
                </c:pt>
                <c:pt idx="27">
                  <c:v>1.7916666666667</c:v>
                </c:pt>
                <c:pt idx="28">
                  <c:v>1.8333333333333699</c:v>
                </c:pt>
                <c:pt idx="29">
                  <c:v>1.87500000000004</c:v>
                </c:pt>
              </c:numCache>
            </c:numRef>
          </c:cat>
          <c:val>
            <c:numRef>
              <c:f>Sheet1!$D$2:$D$31</c:f>
              <c:numCache>
                <c:formatCode>General</c:formatCode>
                <c:ptCount val="30"/>
                <c:pt idx="0">
                  <c:v>4</c:v>
                </c:pt>
                <c:pt idx="1">
                  <c:v>4</c:v>
                </c:pt>
                <c:pt idx="2">
                  <c:v>3</c:v>
                </c:pt>
                <c:pt idx="3">
                  <c:v>3</c:v>
                </c:pt>
                <c:pt idx="4">
                  <c:v>2</c:v>
                </c:pt>
                <c:pt idx="5">
                  <c:v>2</c:v>
                </c:pt>
                <c:pt idx="6">
                  <c:v>2</c:v>
                </c:pt>
                <c:pt idx="7">
                  <c:v>2</c:v>
                </c:pt>
                <c:pt idx="8">
                  <c:v>2</c:v>
                </c:pt>
                <c:pt idx="9">
                  <c:v>2</c:v>
                </c:pt>
                <c:pt idx="10">
                  <c:v>2</c:v>
                </c:pt>
                <c:pt idx="11">
                  <c:v>2</c:v>
                </c:pt>
                <c:pt idx="12">
                  <c:v>2</c:v>
                </c:pt>
                <c:pt idx="13">
                  <c:v>2</c:v>
                </c:pt>
                <c:pt idx="14">
                  <c:v>2</c:v>
                </c:pt>
                <c:pt idx="15">
                  <c:v>2</c:v>
                </c:pt>
                <c:pt idx="16">
                  <c:v>2</c:v>
                </c:pt>
                <c:pt idx="17">
                  <c:v>2</c:v>
                </c:pt>
                <c:pt idx="18">
                  <c:v>3</c:v>
                </c:pt>
                <c:pt idx="19">
                  <c:v>3</c:v>
                </c:pt>
                <c:pt idx="20">
                  <c:v>3</c:v>
                </c:pt>
                <c:pt idx="21">
                  <c:v>3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2</c:v>
                </c:pt>
                <c:pt idx="26">
                  <c:v>2</c:v>
                </c:pt>
                <c:pt idx="27">
                  <c:v>2</c:v>
                </c:pt>
                <c:pt idx="28">
                  <c:v>2</c:v>
                </c:pt>
                <c:pt idx="29">
                  <c:v>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9DF6-47E1-BB9D-656AE5B836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10142960"/>
        <c:axId val="710146096"/>
      </c:lineChart>
      <c:catAx>
        <c:axId val="7101429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46096"/>
        <c:crosses val="autoZero"/>
        <c:auto val="1"/>
        <c:lblAlgn val="ctr"/>
        <c:lblOffset val="100"/>
        <c:noMultiLvlLbl val="0"/>
      </c:catAx>
      <c:valAx>
        <c:axId val="710146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101429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74980347364531197"/>
          <c:y val="8.5246941347064592E-2"/>
          <c:w val="0.23270585108081238"/>
          <c:h val="0.2805314690909818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YT 투입댓수</c:v>
                </c:pt>
              </c:strCache>
            </c:strRef>
          </c:tx>
          <c:cat>
            <c:numRef>
              <c:f>Sheet1!$A$2:$A$18</c:f>
              <c:numCache>
                <c:formatCode>h:mm</c:formatCode>
                <c:ptCount val="17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  <c:pt idx="9">
                  <c:v>0.66666666666666663</c:v>
                </c:pt>
                <c:pt idx="10">
                  <c:v>0.70833333333333337</c:v>
                </c:pt>
                <c:pt idx="11">
                  <c:v>0.75</c:v>
                </c:pt>
                <c:pt idx="12">
                  <c:v>0.79166666666666663</c:v>
                </c:pt>
                <c:pt idx="13">
                  <c:v>0.83333333333333337</c:v>
                </c:pt>
                <c:pt idx="14">
                  <c:v>0.875</c:v>
                </c:pt>
                <c:pt idx="15">
                  <c:v>0.91666666666666663</c:v>
                </c:pt>
                <c:pt idx="16">
                  <c:v>0.95833333333333337</c:v>
                </c:pt>
              </c:numCache>
            </c:numRef>
          </c:cat>
          <c:val>
            <c:numRef>
              <c:f>Sheet1!$B$2:$B$18</c:f>
              <c:numCache>
                <c:formatCode>0_ </c:formatCode>
                <c:ptCount val="17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  <c:pt idx="9">
                  <c:v>11</c:v>
                </c:pt>
                <c:pt idx="10">
                  <c:v>9</c:v>
                </c:pt>
                <c:pt idx="11">
                  <c:v>17</c:v>
                </c:pt>
                <c:pt idx="12">
                  <c:v>13</c:v>
                </c:pt>
                <c:pt idx="13">
                  <c:v>11</c:v>
                </c:pt>
                <c:pt idx="14">
                  <c:v>9</c:v>
                </c:pt>
                <c:pt idx="15">
                  <c:v>17</c:v>
                </c:pt>
                <c:pt idx="16">
                  <c:v>13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B18-48B1-BA89-A62465A7A9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71507128"/>
        <c:axId val="1071503208"/>
      </c:lineChart>
      <c:catAx>
        <c:axId val="10715071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1071503208"/>
        <c:crosses val="autoZero"/>
        <c:auto val="1"/>
        <c:lblAlgn val="ctr"/>
        <c:lblOffset val="100"/>
        <c:noMultiLvlLbl val="0"/>
      </c:catAx>
      <c:valAx>
        <c:axId val="1071503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1071507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YT 투입댓수</c:v>
                </c:pt>
              </c:strCache>
            </c:strRef>
          </c:tx>
          <c:cat>
            <c:numRef>
              <c:f>Sheet1!$A$2:$A$18</c:f>
              <c:numCache>
                <c:formatCode>h:mm</c:formatCode>
                <c:ptCount val="17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  <c:pt idx="9">
                  <c:v>0.66666666666666663</c:v>
                </c:pt>
                <c:pt idx="10">
                  <c:v>0.70833333333333337</c:v>
                </c:pt>
                <c:pt idx="11">
                  <c:v>0.75</c:v>
                </c:pt>
                <c:pt idx="12">
                  <c:v>0.79166666666666663</c:v>
                </c:pt>
                <c:pt idx="13">
                  <c:v>0.83333333333333337</c:v>
                </c:pt>
                <c:pt idx="14">
                  <c:v>0.875</c:v>
                </c:pt>
                <c:pt idx="15">
                  <c:v>0.91666666666666663</c:v>
                </c:pt>
                <c:pt idx="16">
                  <c:v>0.95833333333333337</c:v>
                </c:pt>
              </c:numCache>
            </c:numRef>
          </c:cat>
          <c:val>
            <c:numRef>
              <c:f>Sheet1!$B$2:$B$18</c:f>
              <c:numCache>
                <c:formatCode>0_ </c:formatCode>
                <c:ptCount val="17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  <c:pt idx="9">
                  <c:v>11</c:v>
                </c:pt>
                <c:pt idx="10">
                  <c:v>9</c:v>
                </c:pt>
                <c:pt idx="11">
                  <c:v>17</c:v>
                </c:pt>
                <c:pt idx="12">
                  <c:v>13</c:v>
                </c:pt>
                <c:pt idx="13">
                  <c:v>11</c:v>
                </c:pt>
                <c:pt idx="14">
                  <c:v>9</c:v>
                </c:pt>
                <c:pt idx="15">
                  <c:v>17</c:v>
                </c:pt>
                <c:pt idx="16">
                  <c:v>13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DB18-48B1-BA89-A62465A7A9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044959744"/>
        <c:axId val="1044966016"/>
      </c:lineChart>
      <c:catAx>
        <c:axId val="10449597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1044966016"/>
        <c:crosses val="autoZero"/>
        <c:auto val="1"/>
        <c:lblAlgn val="ctr"/>
        <c:lblOffset val="100"/>
        <c:noMultiLvlLbl val="0"/>
      </c:catAx>
      <c:valAx>
        <c:axId val="1044966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10449597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0.25</c:v>
                </c:pt>
                <c:pt idx="1">
                  <c:v>0.29166666666666702</c:v>
                </c:pt>
                <c:pt idx="2">
                  <c:v>0.33333333333333298</c:v>
                </c:pt>
                <c:pt idx="3">
                  <c:v>0.375</c:v>
                </c:pt>
                <c:pt idx="4">
                  <c:v>0.41666666666666702</c:v>
                </c:pt>
                <c:pt idx="5">
                  <c:v>0.45833333333333298</c:v>
                </c:pt>
                <c:pt idx="6">
                  <c:v>0.5</c:v>
                </c:pt>
                <c:pt idx="7">
                  <c:v>0.54166666666666696</c:v>
                </c:pt>
                <c:pt idx="8">
                  <c:v>0.58333333333333304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EB04-4DC9-8878-CC3E8CD65F6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0.25</c:v>
                </c:pt>
                <c:pt idx="1">
                  <c:v>0.29166666666666702</c:v>
                </c:pt>
                <c:pt idx="2">
                  <c:v>0.33333333333333298</c:v>
                </c:pt>
                <c:pt idx="3">
                  <c:v>0.375</c:v>
                </c:pt>
                <c:pt idx="4">
                  <c:v>0.41666666666666702</c:v>
                </c:pt>
                <c:pt idx="5">
                  <c:v>0.45833333333333298</c:v>
                </c:pt>
                <c:pt idx="6">
                  <c:v>0.5</c:v>
                </c:pt>
                <c:pt idx="7">
                  <c:v>0.54166666666666696</c:v>
                </c:pt>
                <c:pt idx="8">
                  <c:v>0.58333333333333304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EB04-4DC9-8878-CC3E8CD65F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4164088"/>
        <c:axId val="634166832"/>
      </c:lineChart>
      <c:catAx>
        <c:axId val="6341640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6832"/>
        <c:crosses val="autoZero"/>
        <c:auto val="1"/>
        <c:lblAlgn val="ctr"/>
        <c:lblOffset val="100"/>
        <c:noMultiLvlLbl val="0"/>
      </c:catAx>
      <c:valAx>
        <c:axId val="634166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40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FA6-4313-A39D-C07AFEB00BD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FA6-4313-A39D-C07AFEB00BD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30616"/>
        <c:axId val="677731008"/>
      </c:barChart>
      <c:catAx>
        <c:axId val="677730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31008"/>
        <c:crosses val="autoZero"/>
        <c:auto val="1"/>
        <c:lblAlgn val="ctr"/>
        <c:lblOffset val="100"/>
        <c:noMultiLvlLbl val="0"/>
      </c:catAx>
      <c:valAx>
        <c:axId val="677731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777306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AC3-49D7-A7A1-77A8C8E374C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AC3-49D7-A7A1-77A8C8E374C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25520"/>
        <c:axId val="677731792"/>
      </c:barChart>
      <c:catAx>
        <c:axId val="677725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31792"/>
        <c:crosses val="autoZero"/>
        <c:auto val="1"/>
        <c:lblAlgn val="ctr"/>
        <c:lblOffset val="100"/>
        <c:noMultiLvlLbl val="0"/>
      </c:catAx>
      <c:valAx>
        <c:axId val="677731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5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General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D12-4E2A-8BE4-405CFB6E4A5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Danger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D12-4E2A-8BE4-405CFB6E4A5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Reefer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Sheet1!$D$2:$D$10</c:f>
              <c:numCache>
                <c:formatCode>0_ </c:formatCode>
                <c:ptCount val="9"/>
                <c:pt idx="0">
                  <c:v>24</c:v>
                </c:pt>
                <c:pt idx="1">
                  <c:v>19</c:v>
                </c:pt>
                <c:pt idx="2">
                  <c:v>14</c:v>
                </c:pt>
                <c:pt idx="3">
                  <c:v>16</c:v>
                </c:pt>
                <c:pt idx="4">
                  <c:v>24</c:v>
                </c:pt>
                <c:pt idx="5">
                  <c:v>19</c:v>
                </c:pt>
                <c:pt idx="6">
                  <c:v>14</c:v>
                </c:pt>
                <c:pt idx="7">
                  <c:v>16</c:v>
                </c:pt>
                <c:pt idx="8">
                  <c:v>18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7D12-4E2A-8BE4-405CFB6E4A5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Bundle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Sheet1!$E$2:$E$10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4</c:v>
                </c:pt>
                <c:pt idx="3">
                  <c:v>4</c:v>
                </c:pt>
                <c:pt idx="4">
                  <c:v>14</c:v>
                </c:pt>
                <c:pt idx="5">
                  <c:v>18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D12-4E2A-8BE4-405CFB6E4A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6321416"/>
        <c:axId val="676319848"/>
      </c:lineChart>
      <c:catAx>
        <c:axId val="6763214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19848"/>
        <c:crosses val="autoZero"/>
        <c:auto val="1"/>
        <c:lblAlgn val="ctr"/>
        <c:lblOffset val="100"/>
        <c:noMultiLvlLbl val="0"/>
      </c:catAx>
      <c:valAx>
        <c:axId val="6763198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214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3"/>
        <c:txPr>
          <a:bodyPr rot="0" vert="horz"/>
          <a:lstStyle/>
          <a:p>
            <a:pPr>
              <a:defRPr strike="sngStrike" baseline="0"/>
            </a:pPr>
            <a:endParaRPr lang="ko-KR"/>
          </a:p>
        </c:txPr>
      </c:legendEntry>
      <c:layout>
        <c:manualLayout>
          <c:xMode val="edge"/>
          <c:yMode val="edge"/>
          <c:x val="0.22347894733476847"/>
          <c:y val="0.77716326878427799"/>
          <c:w val="0.5027720929900582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FE0-41B1-817B-A4AA05770B6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FE0-41B1-817B-A4AA05770B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4169184"/>
        <c:axId val="634167224"/>
      </c:barChart>
      <c:catAx>
        <c:axId val="634169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7224"/>
        <c:crosses val="autoZero"/>
        <c:auto val="1"/>
        <c:lblAlgn val="ctr"/>
        <c:lblOffset val="100"/>
        <c:noMultiLvlLbl val="0"/>
      </c:catAx>
      <c:valAx>
        <c:axId val="6341672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341691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4A2-4F73-AEEE-63E141AA05E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4A2-4F73-AEEE-63E141AA05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4185648"/>
        <c:axId val="634178592"/>
      </c:barChart>
      <c:catAx>
        <c:axId val="634185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78592"/>
        <c:crosses val="autoZero"/>
        <c:auto val="1"/>
        <c:lblAlgn val="ctr"/>
        <c:lblOffset val="100"/>
        <c:noMultiLvlLbl val="0"/>
      </c:catAx>
      <c:valAx>
        <c:axId val="634178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856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43C-43E4-B2CD-6B63BF72B2B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43C-43E4-B2CD-6B63BF72B2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4183296"/>
        <c:axId val="634184864"/>
      </c:barChart>
      <c:catAx>
        <c:axId val="634183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84864"/>
        <c:crosses val="autoZero"/>
        <c:auto val="1"/>
        <c:lblAlgn val="ctr"/>
        <c:lblOffset val="100"/>
        <c:noMultiLvlLbl val="0"/>
      </c:catAx>
      <c:valAx>
        <c:axId val="634184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341832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891-4DE9-B345-5C18272C150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891-4DE9-B345-5C18272C15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68712680"/>
        <c:axId val="668709544"/>
      </c:barChart>
      <c:catAx>
        <c:axId val="668712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09544"/>
        <c:crosses val="autoZero"/>
        <c:auto val="1"/>
        <c:lblAlgn val="ctr"/>
        <c:lblOffset val="100"/>
        <c:noMultiLvlLbl val="0"/>
      </c:catAx>
      <c:valAx>
        <c:axId val="668709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126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79B-4EC3-AD50-711A6279B3A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79B-4EC3-AD50-711A6279B3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68710720"/>
        <c:axId val="668713856"/>
      </c:barChart>
      <c:catAx>
        <c:axId val="668710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13856"/>
        <c:crosses val="autoZero"/>
        <c:auto val="1"/>
        <c:lblAlgn val="ctr"/>
        <c:lblOffset val="100"/>
        <c:noMultiLvlLbl val="0"/>
      </c:catAx>
      <c:valAx>
        <c:axId val="668713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687107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EB7-47E2-9271-1F391C39845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EB7-47E2-9271-1F391C3984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68724440"/>
        <c:axId val="668722872"/>
      </c:barChart>
      <c:catAx>
        <c:axId val="668724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22872"/>
        <c:crosses val="autoZero"/>
        <c:auto val="1"/>
        <c:lblAlgn val="ctr"/>
        <c:lblOffset val="100"/>
        <c:noMultiLvlLbl val="0"/>
      </c:catAx>
      <c:valAx>
        <c:axId val="668722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244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FAA-4E4D-89E4-91AC9785004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FAA-4E4D-89E4-91AC9785004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68733848"/>
        <c:axId val="677703960"/>
      </c:barChart>
      <c:catAx>
        <c:axId val="668733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03960"/>
        <c:crosses val="autoZero"/>
        <c:auto val="1"/>
        <c:lblAlgn val="ctr"/>
        <c:lblOffset val="100"/>
        <c:noMultiLvlLbl val="0"/>
      </c:catAx>
      <c:valAx>
        <c:axId val="6777039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687338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Sheet1!$A$2:$A$8</c:f>
              <c:numCache>
                <c:formatCode>h:mm</c:formatCode>
                <c:ptCount val="7"/>
                <c:pt idx="0">
                  <c:v>0.375</c:v>
                </c:pt>
                <c:pt idx="1">
                  <c:v>0.41666666666666669</c:v>
                </c:pt>
                <c:pt idx="2">
                  <c:v>0.45833333333333331</c:v>
                </c:pt>
                <c:pt idx="3">
                  <c:v>0.5</c:v>
                </c:pt>
                <c:pt idx="4">
                  <c:v>0.54166666666666696</c:v>
                </c:pt>
                <c:pt idx="5">
                  <c:v>0.58333333333333304</c:v>
                </c:pt>
                <c:pt idx="6">
                  <c:v>0.625</c:v>
                </c:pt>
              </c:numCache>
            </c:numRef>
          </c:cat>
          <c:val>
            <c:numRef>
              <c:f>Sheet1!$B$2:$B$8</c:f>
              <c:numCache>
                <c:formatCode>0_ </c:formatCode>
                <c:ptCount val="7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23</c:v>
                </c:pt>
                <c:pt idx="5">
                  <c:v>19</c:v>
                </c:pt>
                <c:pt idx="6">
                  <c:v>22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729-48FA-A206-C3A068932DF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Sheet1!$A$2:$A$8</c:f>
              <c:numCache>
                <c:formatCode>h:mm</c:formatCode>
                <c:ptCount val="7"/>
                <c:pt idx="0">
                  <c:v>0.375</c:v>
                </c:pt>
                <c:pt idx="1">
                  <c:v>0.41666666666666669</c:v>
                </c:pt>
                <c:pt idx="2">
                  <c:v>0.45833333333333331</c:v>
                </c:pt>
                <c:pt idx="3">
                  <c:v>0.5</c:v>
                </c:pt>
                <c:pt idx="4">
                  <c:v>0.54166666666666696</c:v>
                </c:pt>
                <c:pt idx="5">
                  <c:v>0.58333333333333304</c:v>
                </c:pt>
                <c:pt idx="6">
                  <c:v>0.625</c:v>
                </c:pt>
              </c:numCache>
            </c:numRef>
          </c:cat>
          <c:val>
            <c:numRef>
              <c:f>Sheet1!$C$2:$C$8</c:f>
              <c:numCache>
                <c:formatCode>0_ </c:formatCode>
                <c:ptCount val="7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19</c:v>
                </c:pt>
                <c:pt idx="5">
                  <c:v>8</c:v>
                </c:pt>
                <c:pt idx="6">
                  <c:v>16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729-48FA-A206-C3A068932D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4184080"/>
        <c:axId val="634185256"/>
      </c:lineChart>
      <c:catAx>
        <c:axId val="6341840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85256"/>
        <c:crosses val="autoZero"/>
        <c:auto val="1"/>
        <c:lblAlgn val="ctr"/>
        <c:lblOffset val="100"/>
        <c:noMultiLvlLbl val="0"/>
      </c:catAx>
      <c:valAx>
        <c:axId val="634185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840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3E8-4BCB-9A9D-947C6551A60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3E8-4BCB-9A9D-947C6551A6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06312"/>
        <c:axId val="677702784"/>
      </c:barChart>
      <c:catAx>
        <c:axId val="6777063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02784"/>
        <c:crosses val="autoZero"/>
        <c:auto val="1"/>
        <c:lblAlgn val="ctr"/>
        <c:lblOffset val="100"/>
        <c:noMultiLvlLbl val="0"/>
      </c:catAx>
      <c:valAx>
        <c:axId val="677702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063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A7E-496A-B3E0-85116E0A41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A7E-496A-B3E0-85116E0A41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10232"/>
        <c:axId val="677710624"/>
      </c:barChart>
      <c:catAx>
        <c:axId val="677710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10624"/>
        <c:crosses val="autoZero"/>
        <c:auto val="1"/>
        <c:lblAlgn val="ctr"/>
        <c:lblOffset val="100"/>
        <c:noMultiLvlLbl val="0"/>
      </c:catAx>
      <c:valAx>
        <c:axId val="677710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777102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10</c:v>
                </c:pt>
                <c:pt idx="1">
                  <c:v>8</c:v>
                </c:pt>
                <c:pt idx="2">
                  <c:v>5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2CA-422E-83F0-F6B6F787401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2CA-422E-83F0-F6B6F78740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7700040"/>
        <c:axId val="677701216"/>
      </c:barChart>
      <c:catAx>
        <c:axId val="677700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01216"/>
        <c:crosses val="autoZero"/>
        <c:auto val="1"/>
        <c:lblAlgn val="ctr"/>
        <c:lblOffset val="100"/>
        <c:noMultiLvlLbl val="0"/>
      </c:catAx>
      <c:valAx>
        <c:axId val="677701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000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ln>
              <a:solidFill>
                <a:schemeClr val="tx1"/>
              </a:solidFill>
            </a:ln>
          </c:spPr>
          <c:marker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C135-4B62-B66E-F32FDB44FD3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ln>
              <a:solidFill>
                <a:schemeClr val="bg1">
                  <a:lumMod val="50000"/>
                </a:schemeClr>
              </a:solidFill>
            </a:ln>
          </c:spPr>
          <c:marker>
            <c:spPr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c:spPr>
          </c:marke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15</c:v>
                </c:pt>
                <c:pt idx="1">
                  <c:v>12</c:v>
                </c:pt>
                <c:pt idx="2">
                  <c:v>16</c:v>
                </c:pt>
                <c:pt idx="3">
                  <c:v>15</c:v>
                </c:pt>
                <c:pt idx="4">
                  <c:v>12</c:v>
                </c:pt>
                <c:pt idx="5">
                  <c:v>24</c:v>
                </c:pt>
                <c:pt idx="6">
                  <c:v>19</c:v>
                </c:pt>
                <c:pt idx="7">
                  <c:v>14</c:v>
                </c:pt>
                <c:pt idx="8">
                  <c:v>16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C135-4B62-B66E-F32FDB44FD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77713368"/>
        <c:axId val="677723168"/>
      </c:lineChart>
      <c:catAx>
        <c:axId val="6777133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23168"/>
        <c:crosses val="autoZero"/>
        <c:auto val="1"/>
        <c:lblAlgn val="ctr"/>
        <c:lblOffset val="100"/>
        <c:noMultiLvlLbl val="0"/>
      </c:catAx>
      <c:valAx>
        <c:axId val="677723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133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9504167618210941"/>
          <c:h val="0.22283673121572201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E82C-4FD3-A1B8-9D2F56432F5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E82C-4FD3-A1B8-9D2F56432F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86718128"/>
        <c:axId val="586719304"/>
      </c:lineChart>
      <c:catAx>
        <c:axId val="5867181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719304"/>
        <c:crosses val="autoZero"/>
        <c:auto val="1"/>
        <c:lblAlgn val="ctr"/>
        <c:lblOffset val="100"/>
        <c:noMultiLvlLbl val="0"/>
      </c:catAx>
      <c:valAx>
        <c:axId val="586719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6718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4CB-469D-9AD0-DD9FE7F9D61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4CB-469D-9AD0-DD9FE7F9D6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28735920"/>
        <c:axId val="583040168"/>
      </c:barChart>
      <c:catAx>
        <c:axId val="628735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83040168"/>
        <c:crosses val="autoZero"/>
        <c:auto val="1"/>
        <c:lblAlgn val="ctr"/>
        <c:lblOffset val="100"/>
        <c:noMultiLvlLbl val="0"/>
      </c:catAx>
      <c:valAx>
        <c:axId val="583040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287359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8A9-46AF-A934-A114E4E8CDA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8A9-46AF-A934-A114E4E8CD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71528"/>
        <c:axId val="701672312"/>
      </c:barChart>
      <c:catAx>
        <c:axId val="701671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72312"/>
        <c:crosses val="autoZero"/>
        <c:auto val="1"/>
        <c:lblAlgn val="ctr"/>
        <c:lblOffset val="100"/>
        <c:noMultiLvlLbl val="0"/>
      </c:catAx>
      <c:valAx>
        <c:axId val="701672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715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82FB-4F7C-8CA3-6A868A4FA74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82FB-4F7C-8CA3-6A868A4FA7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701691128"/>
        <c:axId val="701692304"/>
      </c:lineChart>
      <c:catAx>
        <c:axId val="7016911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92304"/>
        <c:crosses val="autoZero"/>
        <c:auto val="1"/>
        <c:lblAlgn val="ctr"/>
        <c:lblOffset val="100"/>
        <c:noMultiLvlLbl val="0"/>
      </c:catAx>
      <c:valAx>
        <c:axId val="701692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91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3C4-45B1-8D6B-410221E326B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3C4-45B1-8D6B-410221E326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87208"/>
        <c:axId val="701692696"/>
      </c:barChart>
      <c:catAx>
        <c:axId val="701687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92696"/>
        <c:crosses val="autoZero"/>
        <c:auto val="1"/>
        <c:lblAlgn val="ctr"/>
        <c:lblOffset val="100"/>
        <c:noMultiLvlLbl val="0"/>
      </c:catAx>
      <c:valAx>
        <c:axId val="701692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70168720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656-4889-94D7-7EF70CA213A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656-4889-94D7-7EF70CA213A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84072"/>
        <c:axId val="701686032"/>
      </c:barChart>
      <c:catAx>
        <c:axId val="7016840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86032"/>
        <c:crosses val="autoZero"/>
        <c:auto val="1"/>
        <c:lblAlgn val="ctr"/>
        <c:lblOffset val="100"/>
        <c:noMultiLvlLbl val="0"/>
      </c:catAx>
      <c:valAx>
        <c:axId val="701686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840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CD27-4E26-9C25-79D3490A3FA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CD27-4E26-9C25-79D3490A3F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8734632"/>
        <c:axId val="668735416"/>
      </c:lineChart>
      <c:catAx>
        <c:axId val="6687346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35416"/>
        <c:crosses val="autoZero"/>
        <c:auto val="1"/>
        <c:lblAlgn val="ctr"/>
        <c:lblOffset val="100"/>
        <c:noMultiLvlLbl val="0"/>
      </c:catAx>
      <c:valAx>
        <c:axId val="6687354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346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66E-4E77-A4EB-31E505C1F4E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66E-4E77-A4EB-31E505C1F4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95440"/>
        <c:axId val="701697008"/>
      </c:barChart>
      <c:catAx>
        <c:axId val="701695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97008"/>
        <c:crosses val="autoZero"/>
        <c:auto val="1"/>
        <c:lblAlgn val="ctr"/>
        <c:lblOffset val="100"/>
        <c:noMultiLvlLbl val="0"/>
      </c:catAx>
      <c:valAx>
        <c:axId val="701697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7016954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3A2-48BA-A70A-A4A9FFDA6E0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3A2-48BA-A70A-A4A9FFDA6E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36248"/>
        <c:axId val="701638992"/>
      </c:barChart>
      <c:catAx>
        <c:axId val="701636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38992"/>
        <c:crosses val="autoZero"/>
        <c:auto val="1"/>
        <c:lblAlgn val="ctr"/>
        <c:lblOffset val="100"/>
        <c:noMultiLvlLbl val="0"/>
      </c:catAx>
      <c:valAx>
        <c:axId val="701638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362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75F-47FF-A949-3D6587FF492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75F-47FF-A949-3D6587FF49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35464"/>
        <c:axId val="701637032"/>
      </c:barChart>
      <c:catAx>
        <c:axId val="701635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37032"/>
        <c:crosses val="autoZero"/>
        <c:auto val="1"/>
        <c:lblAlgn val="ctr"/>
        <c:lblOffset val="100"/>
        <c:noMultiLvlLbl val="0"/>
      </c:catAx>
      <c:valAx>
        <c:axId val="701637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7016354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352-4C9C-BA3F-259B43BBEDC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352-4C9C-BA3F-259B43BBED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701655848"/>
        <c:axId val="701649968"/>
      </c:barChart>
      <c:catAx>
        <c:axId val="7016558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49968"/>
        <c:crosses val="autoZero"/>
        <c:auto val="1"/>
        <c:lblAlgn val="ctr"/>
        <c:lblOffset val="100"/>
        <c:noMultiLvlLbl val="0"/>
      </c:catAx>
      <c:valAx>
        <c:axId val="7016499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558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D12-4D4B-9CE4-1A91E695BA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D12-4D4B-9CE4-1A91E695BA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00248"/>
        <c:axId val="676304952"/>
      </c:barChart>
      <c:catAx>
        <c:axId val="676300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04952"/>
        <c:crosses val="autoZero"/>
        <c:auto val="1"/>
        <c:lblAlgn val="ctr"/>
        <c:lblOffset val="100"/>
        <c:noMultiLvlLbl val="0"/>
      </c:catAx>
      <c:valAx>
        <c:axId val="676304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763002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443-434C-9B6E-4AD892A6D44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443-434C-9B6E-4AD892A6D4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06128"/>
        <c:axId val="676306912"/>
      </c:barChart>
      <c:catAx>
        <c:axId val="676306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06912"/>
        <c:crosses val="autoZero"/>
        <c:auto val="1"/>
        <c:lblAlgn val="ctr"/>
        <c:lblOffset val="100"/>
        <c:noMultiLvlLbl val="0"/>
      </c:catAx>
      <c:valAx>
        <c:axId val="676306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06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883-4F98-8FAC-4A3F30F7F46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883-4F98-8FAC-4A3F30F7F4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00640"/>
        <c:axId val="676301032"/>
      </c:barChart>
      <c:catAx>
        <c:axId val="676300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01032"/>
        <c:crosses val="autoZero"/>
        <c:auto val="1"/>
        <c:lblAlgn val="ctr"/>
        <c:lblOffset val="100"/>
        <c:noMultiLvlLbl val="0"/>
      </c:catAx>
      <c:valAx>
        <c:axId val="676301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763006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219616068493999E-2"/>
          <c:y val="6.145784336005834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609-4034-B8CA-842FD60A3C8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609-4034-B8CA-842FD60A3C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10048"/>
        <c:axId val="676315928"/>
      </c:barChart>
      <c:catAx>
        <c:axId val="676310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15928"/>
        <c:crosses val="autoZero"/>
        <c:auto val="1"/>
        <c:lblAlgn val="ctr"/>
        <c:lblOffset val="100"/>
        <c:noMultiLvlLbl val="0"/>
      </c:catAx>
      <c:valAx>
        <c:axId val="6763159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10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8</c:v>
                </c:pt>
                <c:pt idx="1">
                  <c:v>2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24E-41DE-B919-D7DD947855E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24E-41DE-B919-D7DD947855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19064"/>
        <c:axId val="676310832"/>
      </c:barChart>
      <c:catAx>
        <c:axId val="676319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10832"/>
        <c:crosses val="autoZero"/>
        <c:auto val="1"/>
        <c:lblAlgn val="ctr"/>
        <c:lblOffset val="100"/>
        <c:noMultiLvlLbl val="0"/>
      </c:catAx>
      <c:valAx>
        <c:axId val="676310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76319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414587518603941E-2"/>
          <c:y val="3.9515844944004369E-2"/>
          <c:w val="0.9317804254110793"/>
          <c:h val="0.5120806629799075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10</c:v>
                </c:pt>
                <c:pt idx="1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6D6-4670-94CD-87978C1ACF3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3</c:v>
                </c:pt>
                <c:pt idx="1">
                  <c:v>4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6D6-4670-94CD-87978C1ACF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76326120"/>
        <c:axId val="676326512"/>
      </c:barChart>
      <c:catAx>
        <c:axId val="676326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26512"/>
        <c:crosses val="autoZero"/>
        <c:auto val="1"/>
        <c:lblAlgn val="ctr"/>
        <c:lblOffset val="100"/>
        <c:noMultiLvlLbl val="0"/>
      </c:catAx>
      <c:valAx>
        <c:axId val="676326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63261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9CE7-46FF-8E36-25890B0F87D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9CE7-46FF-8E36-25890B0F87D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8715032"/>
        <c:axId val="634165264"/>
      </c:lineChart>
      <c:catAx>
        <c:axId val="6687150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5264"/>
        <c:crosses val="autoZero"/>
        <c:auto val="1"/>
        <c:lblAlgn val="ctr"/>
        <c:lblOffset val="100"/>
        <c:noMultiLvlLbl val="0"/>
      </c:catAx>
      <c:valAx>
        <c:axId val="634165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150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5.9344901893489461E-2"/>
          <c:w val="0.9317804254110793"/>
          <c:h val="0.7197237528882063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Import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</c:v>
                </c:pt>
                <c:pt idx="1">
                  <c:v>5</c:v>
                </c:pt>
                <c:pt idx="2">
                  <c:v>2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94A-427C-A1FE-5628F9D06EC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Export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6</c:v>
                </c:pt>
                <c:pt idx="1">
                  <c:v>12</c:v>
                </c:pt>
                <c:pt idx="2">
                  <c:v>3</c:v>
                </c:pt>
                <c:pt idx="3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94A-427C-A1FE-5628F9D06E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4173104"/>
        <c:axId val="634169576"/>
      </c:barChart>
      <c:catAx>
        <c:axId val="634173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9576"/>
        <c:crosses val="autoZero"/>
        <c:auto val="1"/>
        <c:lblAlgn val="ctr"/>
        <c:lblOffset val="100"/>
        <c:noMultiLvlLbl val="0"/>
      </c:catAx>
      <c:valAx>
        <c:axId val="634169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 sz="500"/>
            </a:pPr>
            <a:endParaRPr lang="ko-KR"/>
          </a:p>
        </c:txPr>
        <c:crossAx val="6341731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8219616068493999E-2"/>
          <c:y val="6.1457843360058349E-2"/>
          <c:w val="0.9317804254110793"/>
          <c:h val="0.64632209543842589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/>
            </a:solidFill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Sheet1!$B$2:$B$3</c:f>
              <c:numCache>
                <c:formatCode>0_ </c:formatCode>
                <c:ptCount val="2"/>
                <c:pt idx="0">
                  <c:v>17</c:v>
                </c:pt>
                <c:pt idx="1">
                  <c:v>22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F4A-4D9D-891E-F2B382AB041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2"/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Sheet1!$A$2:$A$3</c:f>
              <c:strCache>
                <c:ptCount val="2"/>
                <c:pt idx="0">
                  <c:v>Import</c:v>
                </c:pt>
                <c:pt idx="1">
                  <c:v>Export</c:v>
                </c:pt>
              </c:strCache>
            </c:strRef>
          </c:cat>
          <c:val>
            <c:numRef>
              <c:f>Sheet1!$C$2:$C$3</c:f>
              <c:numCache>
                <c:formatCode>0_ </c:formatCode>
                <c:ptCount val="2"/>
                <c:pt idx="0">
                  <c:v>2</c:v>
                </c:pt>
                <c:pt idx="1">
                  <c:v>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F4A-4D9D-891E-F2B382AB04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34164872"/>
        <c:axId val="634167616"/>
      </c:barChart>
      <c:catAx>
        <c:axId val="634164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7616"/>
        <c:crosses val="autoZero"/>
        <c:auto val="1"/>
        <c:lblAlgn val="ctr"/>
        <c:lblOffset val="100"/>
        <c:noMultiLvlLbl val="0"/>
      </c:catAx>
      <c:valAx>
        <c:axId val="634167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48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8782226759762"/>
          <c:y val="0.77716331727658505"/>
          <c:w val="0.36057502554476489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83AF-499C-894A-CDF8A7F27C5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83AF-499C-894A-CDF8A7F27C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4173496"/>
        <c:axId val="634173888"/>
      </c:lineChart>
      <c:catAx>
        <c:axId val="6341734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73888"/>
        <c:crosses val="autoZero"/>
        <c:auto val="1"/>
        <c:lblAlgn val="ctr"/>
        <c:lblOffset val="100"/>
        <c:noMultiLvlLbl val="0"/>
      </c:catAx>
      <c:valAx>
        <c:axId val="6341738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73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2167877089032476"/>
          <c:y val="0.77716326878427799"/>
          <c:w val="0.29951674802154271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668-411F-BD80-15973BD9A23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668-411F-BD80-15973BD9A233}"/>
            </c:ext>
          </c:extLst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9668-411F-BD80-15973BD9A233}"/>
            </c:ext>
          </c:extLst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9668-411F-BD80-15973BD9A233}"/>
            </c:ext>
          </c:extLst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9668-411F-BD80-15973BD9A23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697400"/>
        <c:axId val="701697792"/>
      </c:barChart>
      <c:catAx>
        <c:axId val="7016974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97792"/>
        <c:crosses val="autoZero"/>
        <c:auto val="1"/>
        <c:lblAlgn val="ctr"/>
        <c:lblOffset val="100"/>
        <c:noMultiLvlLbl val="0"/>
      </c:catAx>
      <c:valAx>
        <c:axId val="701697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974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59D-4F76-9BAD-EDC70FDE15C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E59D-4F76-9BAD-EDC70FDE15CC}"/>
            </c:ext>
          </c:extLst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E59D-4F76-9BAD-EDC70FDE15CC}"/>
            </c:ext>
          </c:extLst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E59D-4F76-9BAD-EDC70FDE15CC}"/>
            </c:ext>
          </c:extLst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E59D-4F76-9BAD-EDC70FDE15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2085392"/>
        <c:axId val="252089312"/>
      </c:barChart>
      <c:catAx>
        <c:axId val="2520853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52089312"/>
        <c:crosses val="autoZero"/>
        <c:auto val="1"/>
        <c:lblAlgn val="ctr"/>
        <c:lblOffset val="100"/>
        <c:noMultiLvlLbl val="0"/>
      </c:catAx>
      <c:valAx>
        <c:axId val="252089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520853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8E4-4878-9B8F-8697EE151EFC}"/>
            </c:ext>
          </c:extLst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8E4-4878-9B8F-8697EE151E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2085000"/>
        <c:axId val="252085784"/>
      </c:barChart>
      <c:catAx>
        <c:axId val="252085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085784"/>
        <c:crosses val="autoZero"/>
        <c:auto val="1"/>
        <c:lblAlgn val="ctr"/>
        <c:lblOffset val="100"/>
        <c:noMultiLvlLbl val="0"/>
      </c:catAx>
      <c:valAx>
        <c:axId val="252085784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0850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A79-4D53-A68C-E2CC73697BAF}"/>
            </c:ext>
          </c:extLst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A79-4D53-A68C-E2CC73697B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52083824"/>
        <c:axId val="252084216"/>
      </c:barChart>
      <c:catAx>
        <c:axId val="252083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084216"/>
        <c:crosses val="autoZero"/>
        <c:auto val="1"/>
        <c:lblAlgn val="ctr"/>
        <c:lblOffset val="100"/>
        <c:noMultiLvlLbl val="0"/>
      </c:catAx>
      <c:valAx>
        <c:axId val="252084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0838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C75-44D6-923B-30B60FBF57A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C75-44D6-923B-30B60FBF57A5}"/>
            </c:ext>
          </c:extLst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C75-44D6-923B-30B60FBF57A5}"/>
            </c:ext>
          </c:extLst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FC75-44D6-923B-30B60FBF57A5}"/>
            </c:ext>
          </c:extLst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C75-44D6-923B-30B60FBF57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2081864"/>
        <c:axId val="251634104"/>
      </c:barChart>
      <c:catAx>
        <c:axId val="2520818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51634104"/>
        <c:crosses val="autoZero"/>
        <c:auto val="1"/>
        <c:lblAlgn val="ctr"/>
        <c:lblOffset val="100"/>
        <c:noMultiLvlLbl val="0"/>
      </c:catAx>
      <c:valAx>
        <c:axId val="251634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520818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E20-4C2F-BC47-6DD0B3E4683F}"/>
            </c:ext>
          </c:extLst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E20-4C2F-BC47-6DD0B3E468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2672120"/>
        <c:axId val="252671728"/>
      </c:barChart>
      <c:catAx>
        <c:axId val="252672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71728"/>
        <c:crosses val="autoZero"/>
        <c:auto val="1"/>
        <c:lblAlgn val="ctr"/>
        <c:lblOffset val="100"/>
        <c:noMultiLvlLbl val="0"/>
      </c:catAx>
      <c:valAx>
        <c:axId val="252671728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721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E94-49E5-B6FA-3E543B83D585}"/>
            </c:ext>
          </c:extLst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E94-49E5-B6FA-3E543B83D5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52670944"/>
        <c:axId val="252672512"/>
      </c:barChart>
      <c:catAx>
        <c:axId val="252670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72512"/>
        <c:crosses val="autoZero"/>
        <c:auto val="1"/>
        <c:lblAlgn val="ctr"/>
        <c:lblOffset val="100"/>
        <c:noMultiLvlLbl val="0"/>
      </c:catAx>
      <c:valAx>
        <c:axId val="2526725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70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F385-471E-A48F-03A3EF1AB46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F385-471E-A48F-03A3EF1AB46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4168792"/>
        <c:axId val="634182904"/>
      </c:lineChart>
      <c:catAx>
        <c:axId val="6341687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82904"/>
        <c:crosses val="autoZero"/>
        <c:auto val="1"/>
        <c:lblAlgn val="ctr"/>
        <c:lblOffset val="100"/>
        <c:noMultiLvlLbl val="0"/>
      </c:catAx>
      <c:valAx>
        <c:axId val="6341829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68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249-41D8-A57A-03965FC2D04F}"/>
            </c:ext>
          </c:extLst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249-41D8-A57A-03965FC2D04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2671336"/>
        <c:axId val="252672904"/>
      </c:barChart>
      <c:catAx>
        <c:axId val="252671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72904"/>
        <c:crosses val="autoZero"/>
        <c:auto val="1"/>
        <c:lblAlgn val="ctr"/>
        <c:lblOffset val="100"/>
        <c:noMultiLvlLbl val="0"/>
      </c:catAx>
      <c:valAx>
        <c:axId val="252672904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7133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E40-49C7-AD69-0D616386E1CB}"/>
            </c:ext>
          </c:extLst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E40-49C7-AD69-0D616386E1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52666240"/>
        <c:axId val="252666632"/>
      </c:barChart>
      <c:catAx>
        <c:axId val="252666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66632"/>
        <c:crosses val="autoZero"/>
        <c:auto val="1"/>
        <c:lblAlgn val="ctr"/>
        <c:lblOffset val="100"/>
        <c:noMultiLvlLbl val="0"/>
      </c:catAx>
      <c:valAx>
        <c:axId val="252666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66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EA7-486D-8F15-CD4E5CE482D2}"/>
            </c:ext>
          </c:extLst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EA7-486D-8F15-CD4E5CE482D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2669768"/>
        <c:axId val="252670160"/>
      </c:barChart>
      <c:catAx>
        <c:axId val="252669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70160"/>
        <c:crosses val="autoZero"/>
        <c:auto val="1"/>
        <c:lblAlgn val="ctr"/>
        <c:lblOffset val="100"/>
        <c:noMultiLvlLbl val="0"/>
      </c:catAx>
      <c:valAx>
        <c:axId val="252670160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697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9E0-4C00-ACD6-D9FA10B44855}"/>
            </c:ext>
          </c:extLst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9E0-4C00-ACD6-D9FA10B448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52668200"/>
        <c:axId val="252668984"/>
      </c:barChart>
      <c:catAx>
        <c:axId val="25266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68984"/>
        <c:crosses val="autoZero"/>
        <c:auto val="1"/>
        <c:lblAlgn val="ctr"/>
        <c:lblOffset val="100"/>
        <c:noMultiLvlLbl val="0"/>
      </c:catAx>
      <c:valAx>
        <c:axId val="2526689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526682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JMD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10</c:v>
                </c:pt>
                <c:pt idx="4">
                  <c:v>41</c:v>
                </c:pt>
                <c:pt idx="5">
                  <c:v>30</c:v>
                </c:pt>
                <c:pt idx="6">
                  <c:v>34</c:v>
                </c:pt>
                <c:pt idx="7">
                  <c:v>55</c:v>
                </c:pt>
                <c:pt idx="8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406-4B97-8C15-C99422A7762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PMD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General</c:formatCode>
                <c:ptCount val="9"/>
                <c:pt idx="0">
                  <c:v>10</c:v>
                </c:pt>
                <c:pt idx="1">
                  <c:v>16</c:v>
                </c:pt>
                <c:pt idx="2">
                  <c:v>5</c:v>
                </c:pt>
                <c:pt idx="3">
                  <c:v>20</c:v>
                </c:pt>
                <c:pt idx="4">
                  <c:v>9</c:v>
                </c:pt>
                <c:pt idx="5">
                  <c:v>10</c:v>
                </c:pt>
                <c:pt idx="6">
                  <c:v>16</c:v>
                </c:pt>
                <c:pt idx="7">
                  <c:v>5</c:v>
                </c:pt>
                <c:pt idx="8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E406-4B97-8C15-C99422A7762B}"/>
            </c:ext>
          </c:extLst>
        </c:ser>
        <c:ser>
          <c:idx val="2"/>
          <c:order val="2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E406-4B97-8C15-C99422A7762B}"/>
            </c:ext>
          </c:extLst>
        </c:ser>
        <c:ser>
          <c:idx val="3"/>
          <c:order val="3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3-E406-4B97-8C15-C99422A7762B}"/>
            </c:ext>
          </c:extLst>
        </c:ser>
        <c:ser>
          <c:idx val="4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E406-4B97-8C15-C99422A776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52669376"/>
        <c:axId val="573183872"/>
      </c:barChart>
      <c:catAx>
        <c:axId val="2526693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3183872"/>
        <c:crosses val="autoZero"/>
        <c:auto val="1"/>
        <c:lblAlgn val="ctr"/>
        <c:lblOffset val="100"/>
        <c:noMultiLvlLbl val="0"/>
      </c:catAx>
      <c:valAx>
        <c:axId val="5731838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2526693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ayout>
        <c:manualLayout>
          <c:xMode val="edge"/>
          <c:yMode val="edge"/>
          <c:x val="0.42365555875621264"/>
          <c:y val="0.77716283285589249"/>
          <c:w val="0.24316747225514557"/>
          <c:h val="0.2228368306064672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A08-4A42-BBBE-5919D00B2DC3}"/>
            </c:ext>
          </c:extLst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A08-4A42-BBBE-5919D00B2D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3183480"/>
        <c:axId val="573177992"/>
      </c:barChart>
      <c:catAx>
        <c:axId val="573183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77992"/>
        <c:crosses val="autoZero"/>
        <c:auto val="1"/>
        <c:lblAlgn val="ctr"/>
        <c:lblOffset val="100"/>
        <c:noMultiLvlLbl val="0"/>
      </c:catAx>
      <c:valAx>
        <c:axId val="573177992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83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AA6-4F98-8C91-8BA7B9413D51}"/>
            </c:ext>
          </c:extLst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AA6-4F98-8C91-8BA7B9413D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73184264"/>
        <c:axId val="573179560"/>
      </c:barChart>
      <c:catAx>
        <c:axId val="573184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79560"/>
        <c:crosses val="autoZero"/>
        <c:auto val="1"/>
        <c:lblAlgn val="ctr"/>
        <c:lblOffset val="100"/>
        <c:noMultiLvlLbl val="0"/>
      </c:catAx>
      <c:valAx>
        <c:axId val="5731795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842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8E4-4A9B-AC01-46995C46392B}"/>
            </c:ext>
          </c:extLst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28E4-4A9B-AC01-46995C46392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3179168"/>
        <c:axId val="573178776"/>
      </c:barChart>
      <c:catAx>
        <c:axId val="573179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78776"/>
        <c:crosses val="autoZero"/>
        <c:auto val="1"/>
        <c:lblAlgn val="ctr"/>
        <c:lblOffset val="100"/>
        <c:noMultiLvlLbl val="0"/>
      </c:catAx>
      <c:valAx>
        <c:axId val="57317877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791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CD8-4EF9-83D5-7B77374F18BD}"/>
            </c:ext>
          </c:extLst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ECD8-4EF9-83D5-7B77374F18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73181128"/>
        <c:axId val="573184656"/>
      </c:barChart>
      <c:catAx>
        <c:axId val="573181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84656"/>
        <c:crosses val="autoZero"/>
        <c:auto val="1"/>
        <c:lblAlgn val="ctr"/>
        <c:lblOffset val="100"/>
        <c:noMultiLvlLbl val="0"/>
      </c:catAx>
      <c:valAx>
        <c:axId val="573184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81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300-43E1-8CD1-E9A5C6883D97}"/>
            </c:ext>
          </c:extLst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300-43E1-8CD1-E9A5C6883D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3180344"/>
        <c:axId val="573180736"/>
      </c:barChart>
      <c:catAx>
        <c:axId val="573180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80736"/>
        <c:crosses val="autoZero"/>
        <c:auto val="1"/>
        <c:lblAlgn val="ctr"/>
        <c:lblOffset val="100"/>
        <c:noMultiLvlLbl val="0"/>
      </c:catAx>
      <c:valAx>
        <c:axId val="573180736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80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183B-4B03-BD12-68DF421A74C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183B-4B03-BD12-68DF421A74C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4180944"/>
        <c:axId val="634181336"/>
      </c:lineChart>
      <c:catAx>
        <c:axId val="6341809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81336"/>
        <c:crosses val="autoZero"/>
        <c:auto val="1"/>
        <c:lblAlgn val="ctr"/>
        <c:lblOffset val="100"/>
        <c:noMultiLvlLbl val="0"/>
      </c:catAx>
      <c:valAx>
        <c:axId val="634181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80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401-4D76-A0AC-096875B92807}"/>
            </c:ext>
          </c:extLst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401-4D76-A0AC-096875B928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73185048"/>
        <c:axId val="573181912"/>
      </c:barChart>
      <c:catAx>
        <c:axId val="573185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81912"/>
        <c:crosses val="autoZero"/>
        <c:auto val="1"/>
        <c:lblAlgn val="ctr"/>
        <c:lblOffset val="100"/>
        <c:noMultiLvlLbl val="0"/>
      </c:catAx>
      <c:valAx>
        <c:axId val="5731819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18504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257-4DEA-B02B-E7590C1F70F2}"/>
            </c:ext>
          </c:extLst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257-4DEA-B02B-E7590C1F70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3593440"/>
        <c:axId val="573587952"/>
      </c:barChart>
      <c:catAx>
        <c:axId val="573593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87952"/>
        <c:crosses val="autoZero"/>
        <c:auto val="1"/>
        <c:lblAlgn val="ctr"/>
        <c:lblOffset val="100"/>
        <c:noMultiLvlLbl val="0"/>
      </c:catAx>
      <c:valAx>
        <c:axId val="573587952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934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CB5-45C1-B5D2-085304B46F09}"/>
            </c:ext>
          </c:extLst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CB5-45C1-B5D2-085304B46F0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73595008"/>
        <c:axId val="573592656"/>
      </c:barChart>
      <c:catAx>
        <c:axId val="5735950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92656"/>
        <c:crosses val="autoZero"/>
        <c:auto val="1"/>
        <c:lblAlgn val="ctr"/>
        <c:lblOffset val="100"/>
        <c:noMultiLvlLbl val="0"/>
      </c:catAx>
      <c:valAx>
        <c:axId val="573592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950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48048935689801"/>
          <c:y val="8.7913636893883429E-2"/>
          <c:w val="0.81837369990889297"/>
          <c:h val="0.6255589533081754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Sheet1!$B$7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Sheet1!$C$7:$J$7</c:f>
              <c:numCache>
                <c:formatCode>0_ </c:formatCode>
                <c:ptCount val="8"/>
                <c:pt idx="0">
                  <c:v>30</c:v>
                </c:pt>
                <c:pt idx="1">
                  <c:v>69</c:v>
                </c:pt>
                <c:pt idx="2">
                  <c:v>19</c:v>
                </c:pt>
                <c:pt idx="3">
                  <c:v>12</c:v>
                </c:pt>
                <c:pt idx="4">
                  <c:v>20</c:v>
                </c:pt>
                <c:pt idx="5">
                  <c:v>22</c:v>
                </c:pt>
                <c:pt idx="6" formatCode="General">
                  <c:v>31</c:v>
                </c:pt>
                <c:pt idx="7" formatCode="General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82F6-4B49-9CD7-12941C8C17A0}"/>
            </c:ext>
          </c:extLst>
        </c:ser>
        <c:ser>
          <c:idx val="1"/>
          <c:order val="1"/>
          <c:tx>
            <c:strRef>
              <c:f>Sheet1!$B$8</c:f>
              <c:strCache>
                <c:ptCount val="1"/>
                <c:pt idx="0">
                  <c:v>Non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Sheet1!$C$6:$J$6</c:f>
              <c:strCache>
                <c:ptCount val="8"/>
                <c:pt idx="0">
                  <c:v>DS</c:v>
                </c:pt>
                <c:pt idx="1">
                  <c:v>LD</c:v>
                </c:pt>
                <c:pt idx="2">
                  <c:v>GI</c:v>
                </c:pt>
                <c:pt idx="3">
                  <c:v>GO</c:v>
                </c:pt>
                <c:pt idx="4">
                  <c:v>MI</c:v>
                </c:pt>
                <c:pt idx="5">
                  <c:v>MO</c:v>
                </c:pt>
                <c:pt idx="6">
                  <c:v>RH</c:v>
                </c:pt>
                <c:pt idx="7">
                  <c:v>Non</c:v>
                </c:pt>
              </c:strCache>
            </c:strRef>
          </c:cat>
          <c:val>
            <c:numRef>
              <c:f>Sheet1!$C$8:$J$8</c:f>
              <c:numCache>
                <c:formatCode>0_ </c:formatCode>
                <c:ptCount val="8"/>
                <c:pt idx="0">
                  <c:v>134</c:v>
                </c:pt>
                <c:pt idx="1">
                  <c:v>139</c:v>
                </c:pt>
                <c:pt idx="2">
                  <c:v>18</c:v>
                </c:pt>
                <c:pt idx="3">
                  <c:v>11</c:v>
                </c:pt>
                <c:pt idx="4">
                  <c:v>35</c:v>
                </c:pt>
                <c:pt idx="5">
                  <c:v>42</c:v>
                </c:pt>
                <c:pt idx="6" formatCode="General">
                  <c:v>22</c:v>
                </c:pt>
                <c:pt idx="7" formatCode="General">
                  <c:v>25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82F6-4B49-9CD7-12941C8C17A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3587560"/>
        <c:axId val="573590304"/>
      </c:barChart>
      <c:catAx>
        <c:axId val="573587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90304"/>
        <c:crosses val="autoZero"/>
        <c:auto val="1"/>
        <c:lblAlgn val="ctr"/>
        <c:lblOffset val="100"/>
        <c:noMultiLvlLbl val="0"/>
      </c:catAx>
      <c:valAx>
        <c:axId val="573590304"/>
        <c:scaling>
          <c:orientation val="minMax"/>
          <c:max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875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951206418230248"/>
          <c:y val="0.793799112328468"/>
          <c:w val="0.26097547689086575"/>
          <c:h val="0.1928627091835984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700"/>
      </a:pPr>
      <a:endParaRPr lang="ko-K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9328556974954"/>
          <c:y val="6.8780932861919108E-2"/>
          <c:w val="0.7724409961976455"/>
          <c:h val="0.444866863927199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Sheet1!$L$7</c:f>
              <c:strCache>
                <c:ptCount val="1"/>
                <c:pt idx="0">
                  <c:v>할당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Sheet1!$M$7:$P$7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1CB-4802-A887-2D265F643613}"/>
            </c:ext>
          </c:extLst>
        </c:ser>
        <c:ser>
          <c:idx val="1"/>
          <c:order val="1"/>
          <c:tx>
            <c:strRef>
              <c:f>Sheet1!$L$8</c:f>
              <c:strCache>
                <c:ptCount val="1"/>
                <c:pt idx="0">
                  <c:v>완료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Sheet1!$M$6:$P$6</c:f>
              <c:strCache>
                <c:ptCount val="4"/>
                <c:pt idx="0">
                  <c:v>45FT</c:v>
                </c:pt>
                <c:pt idx="1">
                  <c:v>40FT</c:v>
                </c:pt>
                <c:pt idx="2">
                  <c:v>20FT</c:v>
                </c:pt>
                <c:pt idx="3">
                  <c:v>HC</c:v>
                </c:pt>
              </c:strCache>
            </c:strRef>
          </c:cat>
          <c:val>
            <c:numRef>
              <c:f>Sheet1!$M$8:$P$8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21CB-4802-A887-2D265F6436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73589128"/>
        <c:axId val="573589520"/>
      </c:barChart>
      <c:catAx>
        <c:axId val="573589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89520"/>
        <c:crosses val="autoZero"/>
        <c:auto val="1"/>
        <c:lblAlgn val="ctr"/>
        <c:lblOffset val="100"/>
        <c:noMultiLvlLbl val="0"/>
      </c:catAx>
      <c:valAx>
        <c:axId val="5735895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891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542185408317745"/>
          <c:y val="0.75113676188110245"/>
          <c:w val="0.30272468239816497"/>
          <c:h val="0.2488632381188975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117-4C7C-9175-A84BC218292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117-4C7C-9175-A84BC218292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646832"/>
        <c:axId val="701657024"/>
      </c:barChart>
      <c:catAx>
        <c:axId val="7016468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57024"/>
        <c:crosses val="autoZero"/>
        <c:auto val="1"/>
        <c:lblAlgn val="ctr"/>
        <c:lblOffset val="100"/>
        <c:noMultiLvlLbl val="0"/>
      </c:catAx>
      <c:valAx>
        <c:axId val="701657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46832"/>
        <c:crosses val="autoZero"/>
        <c:crossBetween val="between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028-4C51-8D25-55FEA81DAD0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028-4C51-8D25-55FEA81DAD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3590696"/>
        <c:axId val="573593832"/>
      </c:barChart>
      <c:catAx>
        <c:axId val="5735906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3593832"/>
        <c:crosses val="autoZero"/>
        <c:auto val="1"/>
        <c:lblAlgn val="ctr"/>
        <c:lblOffset val="100"/>
        <c:noMultiLvlLbl val="0"/>
      </c:catAx>
      <c:valAx>
        <c:axId val="573593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35906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A66-4C58-95F5-97E517F290AF}"/>
            </c:ext>
          </c:extLst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A66-4C58-95F5-97E517F290A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3591480"/>
        <c:axId val="573591872"/>
      </c:barChart>
      <c:catAx>
        <c:axId val="5735914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91872"/>
        <c:crosses val="autoZero"/>
        <c:auto val="1"/>
        <c:lblAlgn val="ctr"/>
        <c:lblOffset val="100"/>
        <c:noMultiLvlLbl val="0"/>
      </c:catAx>
      <c:valAx>
        <c:axId val="573591872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35914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6844-49CC-B048-4A3285669E2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6844-49CC-B048-4A3285669E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3594224"/>
        <c:axId val="573592264"/>
      </c:barChart>
      <c:catAx>
        <c:axId val="573594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3592264"/>
        <c:crosses val="autoZero"/>
        <c:auto val="1"/>
        <c:lblAlgn val="ctr"/>
        <c:lblOffset val="100"/>
        <c:noMultiLvlLbl val="0"/>
      </c:catAx>
      <c:valAx>
        <c:axId val="57359226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359422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482E-4BD4-A73C-BBFFD920814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482E-4BD4-A73C-BBFFD92081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4118616"/>
        <c:axId val="574119792"/>
      </c:barChart>
      <c:catAx>
        <c:axId val="5741186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4119792"/>
        <c:crosses val="autoZero"/>
        <c:auto val="1"/>
        <c:lblAlgn val="ctr"/>
        <c:lblOffset val="100"/>
        <c:noMultiLvlLbl val="0"/>
      </c:catAx>
      <c:valAx>
        <c:axId val="574119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41186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Average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9</c:v>
                </c:pt>
                <c:pt idx="1">
                  <c:v>11</c:v>
                </c:pt>
                <c:pt idx="2">
                  <c:v>9</c:v>
                </c:pt>
                <c:pt idx="3">
                  <c:v>17</c:v>
                </c:pt>
                <c:pt idx="4">
                  <c:v>13</c:v>
                </c:pt>
                <c:pt idx="5">
                  <c:v>24</c:v>
                </c:pt>
                <c:pt idx="6">
                  <c:v>48</c:v>
                </c:pt>
                <c:pt idx="7">
                  <c:v>69</c:v>
                </c:pt>
                <c:pt idx="8">
                  <c:v>39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AB5E-47FB-9A1C-7B282E9B158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Key Node Average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11</c:v>
                </c:pt>
                <c:pt idx="1">
                  <c:v>8</c:v>
                </c:pt>
                <c:pt idx="2">
                  <c:v>7</c:v>
                </c:pt>
                <c:pt idx="3">
                  <c:v>13</c:v>
                </c:pt>
                <c:pt idx="4">
                  <c:v>12</c:v>
                </c:pt>
                <c:pt idx="5">
                  <c:v>2</c:v>
                </c:pt>
                <c:pt idx="6">
                  <c:v>14</c:v>
                </c:pt>
                <c:pt idx="7">
                  <c:v>19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AB5E-47FB-9A1C-7B282E9B15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34192704"/>
        <c:axId val="634190352"/>
      </c:lineChart>
      <c:catAx>
        <c:axId val="6341927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90352"/>
        <c:crosses val="autoZero"/>
        <c:auto val="1"/>
        <c:lblAlgn val="ctr"/>
        <c:lblOffset val="100"/>
        <c:noMultiLvlLbl val="0"/>
      </c:catAx>
      <c:valAx>
        <c:axId val="6341903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341927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346-43AE-9E65-A6AE550BB167}"/>
            </c:ext>
          </c:extLst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346-43AE-9E65-A6AE550BB1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4121360"/>
        <c:axId val="574117832"/>
      </c:barChart>
      <c:catAx>
        <c:axId val="574121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4117832"/>
        <c:crosses val="autoZero"/>
        <c:auto val="1"/>
        <c:lblAlgn val="ctr"/>
        <c:lblOffset val="100"/>
        <c:noMultiLvlLbl val="0"/>
      </c:catAx>
      <c:valAx>
        <c:axId val="574117832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41213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E12-42D0-8EDD-751B3D5C689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E12-42D0-8EDD-751B3D5C68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4120576"/>
        <c:axId val="574119008"/>
      </c:barChart>
      <c:catAx>
        <c:axId val="5741205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4119008"/>
        <c:crosses val="autoZero"/>
        <c:auto val="1"/>
        <c:lblAlgn val="ctr"/>
        <c:lblOffset val="100"/>
        <c:noMultiLvlLbl val="0"/>
      </c:catAx>
      <c:valAx>
        <c:axId val="57411900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412057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831-4403-ACDC-DDE1F55D26BC}"/>
            </c:ext>
          </c:extLst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2831-4403-ACDC-DDE1F55D26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4119400"/>
        <c:axId val="574120184"/>
      </c:barChart>
      <c:catAx>
        <c:axId val="574119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4120184"/>
        <c:crosses val="autoZero"/>
        <c:auto val="1"/>
        <c:lblAlgn val="ctr"/>
        <c:lblOffset val="100"/>
        <c:noMultiLvlLbl val="0"/>
      </c:catAx>
      <c:valAx>
        <c:axId val="574120184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41194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541-4500-9948-12366801EB9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541-4500-9948-12366801EB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4122536"/>
        <c:axId val="574117048"/>
      </c:barChart>
      <c:catAx>
        <c:axId val="5741225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4117048"/>
        <c:crosses val="autoZero"/>
        <c:auto val="1"/>
        <c:lblAlgn val="ctr"/>
        <c:lblOffset val="100"/>
        <c:noMultiLvlLbl val="0"/>
      </c:catAx>
      <c:valAx>
        <c:axId val="57411704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412253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527-41BC-AAEA-70235DBD3316}"/>
            </c:ext>
          </c:extLst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527-41BC-AAEA-70235DBD33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4120968"/>
        <c:axId val="574123320"/>
      </c:barChart>
      <c:catAx>
        <c:axId val="574120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4123320"/>
        <c:crosses val="autoZero"/>
        <c:auto val="1"/>
        <c:lblAlgn val="ctr"/>
        <c:lblOffset val="100"/>
        <c:noMultiLvlLbl val="0"/>
      </c:catAx>
      <c:valAx>
        <c:axId val="574123320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4120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8D1-4758-B6EB-095382A3C85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8D1-4758-B6EB-095382A3C8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4124104"/>
        <c:axId val="576467008"/>
      </c:barChart>
      <c:catAx>
        <c:axId val="574124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6467008"/>
        <c:crosses val="autoZero"/>
        <c:auto val="1"/>
        <c:lblAlgn val="ctr"/>
        <c:lblOffset val="100"/>
        <c:noMultiLvlLbl val="0"/>
      </c:catAx>
      <c:valAx>
        <c:axId val="57646700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412410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A52-4E10-92C8-314FEB799C9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CA52-4E10-92C8-314FEB799C9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6471320"/>
        <c:axId val="576468184"/>
      </c:barChart>
      <c:catAx>
        <c:axId val="5764713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6468184"/>
        <c:crosses val="autoZero"/>
        <c:auto val="1"/>
        <c:lblAlgn val="ctr"/>
        <c:lblOffset val="100"/>
        <c:noMultiLvlLbl val="0"/>
      </c:catAx>
      <c:valAx>
        <c:axId val="576468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64713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F0A-4676-B6C3-299C66A1CCD4}"/>
            </c:ext>
          </c:extLst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F0A-4676-B6C3-299C66A1C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6473280"/>
        <c:axId val="576474456"/>
      </c:barChart>
      <c:catAx>
        <c:axId val="576473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6474456"/>
        <c:crosses val="autoZero"/>
        <c:auto val="1"/>
        <c:lblAlgn val="ctr"/>
        <c:lblOffset val="100"/>
        <c:noMultiLvlLbl val="0"/>
      </c:catAx>
      <c:valAx>
        <c:axId val="57647445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647328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8ED-4B6C-95FD-20BEC77827E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8ED-4B6C-95FD-20BEC77827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6473672"/>
        <c:axId val="576467400"/>
      </c:barChart>
      <c:catAx>
        <c:axId val="576473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6467400"/>
        <c:crosses val="autoZero"/>
        <c:auto val="1"/>
        <c:lblAlgn val="ctr"/>
        <c:lblOffset val="100"/>
        <c:noMultiLvlLbl val="0"/>
      </c:catAx>
      <c:valAx>
        <c:axId val="57646740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647367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58E-47F4-BC49-F7475F5F1908}"/>
            </c:ext>
          </c:extLst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58E-47F4-BC49-F7475F5F19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6469752"/>
        <c:axId val="576468576"/>
      </c:barChart>
      <c:catAx>
        <c:axId val="576469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6468576"/>
        <c:crosses val="autoZero"/>
        <c:auto val="1"/>
        <c:lblAlgn val="ctr"/>
        <c:lblOffset val="100"/>
        <c:noMultiLvlLbl val="0"/>
      </c:catAx>
      <c:valAx>
        <c:axId val="576468576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64697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반입</c:v>
                </c:pt>
              </c:strCache>
            </c:strRef>
          </c:tx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EF62-4FC6-94C0-687441855AC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반출</c:v>
                </c:pt>
              </c:strCache>
            </c:strRef>
          </c:tx>
          <c:spPr>
            <a:effectLst/>
          </c:spPr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EF62-4FC6-94C0-687441855A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68734240"/>
        <c:axId val="668736592"/>
      </c:lineChart>
      <c:catAx>
        <c:axId val="6687342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36592"/>
        <c:crosses val="autoZero"/>
        <c:auto val="1"/>
        <c:lblAlgn val="ctr"/>
        <c:lblOffset val="100"/>
        <c:noMultiLvlLbl val="0"/>
      </c:catAx>
      <c:valAx>
        <c:axId val="668736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3424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838918315634274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F6F-437F-A0B9-BC2F91D41B01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F6F-437F-A0B9-BC2F91D41B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6470144"/>
        <c:axId val="576472888"/>
      </c:barChart>
      <c:catAx>
        <c:axId val="5764701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6472888"/>
        <c:crosses val="autoZero"/>
        <c:auto val="1"/>
        <c:lblAlgn val="ctr"/>
        <c:lblOffset val="100"/>
        <c:noMultiLvlLbl val="0"/>
      </c:catAx>
      <c:valAx>
        <c:axId val="57647288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6470144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7C48-4608-B4E3-55ABA63E377E}"/>
            </c:ext>
          </c:extLst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7C48-4608-B4E3-55ABA63E37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6474064"/>
        <c:axId val="576471712"/>
      </c:barChart>
      <c:catAx>
        <c:axId val="576474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6471712"/>
        <c:crosses val="autoZero"/>
        <c:auto val="1"/>
        <c:lblAlgn val="ctr"/>
        <c:lblOffset val="100"/>
        <c:noMultiLvlLbl val="0"/>
      </c:catAx>
      <c:valAx>
        <c:axId val="576471712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64740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089-48C7-87C4-4E41B1601E1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0089-48C7-87C4-4E41B1601E1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7556840"/>
        <c:axId val="577554488"/>
      </c:barChart>
      <c:catAx>
        <c:axId val="577556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7554488"/>
        <c:crosses val="autoZero"/>
        <c:auto val="1"/>
        <c:lblAlgn val="ctr"/>
        <c:lblOffset val="100"/>
        <c:noMultiLvlLbl val="0"/>
      </c:catAx>
      <c:valAx>
        <c:axId val="577554488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755684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79684987248803"/>
          <c:y val="6.596701223922509E-2"/>
          <c:w val="0.83960187195787073"/>
          <c:h val="0.48314589213030584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Sheet1!$R$7</c:f>
              <c:strCache>
                <c:ptCount val="1"/>
                <c:pt idx="0">
                  <c:v>Full</c:v>
                </c:pt>
              </c:strCache>
            </c:strRef>
          </c:tx>
          <c:spPr>
            <a:solidFill>
              <a:schemeClr val="tx1">
                <a:lumMod val="95000"/>
                <a:lumOff val="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Sheet1!$S$7:$V$7</c:f>
              <c:numCache>
                <c:formatCode>0_ </c:formatCode>
                <c:ptCount val="4"/>
                <c:pt idx="0">
                  <c:v>40</c:v>
                </c:pt>
                <c:pt idx="1">
                  <c:v>80</c:v>
                </c:pt>
                <c:pt idx="2">
                  <c:v>40</c:v>
                </c:pt>
                <c:pt idx="3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F16-4A04-B749-4C148BC18B05}"/>
            </c:ext>
          </c:extLst>
        </c:ser>
        <c:ser>
          <c:idx val="1"/>
          <c:order val="1"/>
          <c:tx>
            <c:strRef>
              <c:f>Sheet1!$R$8</c:f>
              <c:strCache>
                <c:ptCount val="1"/>
                <c:pt idx="0">
                  <c:v>Empty</c:v>
                </c:pt>
              </c:strCache>
            </c:strRef>
          </c:tx>
          <c:spPr>
            <a:solidFill>
              <a:schemeClr val="bg1">
                <a:lumMod val="9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Sheet1!$S$6:$V$6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Reefer</c:v>
                </c:pt>
                <c:pt idx="3">
                  <c:v>Bundle</c:v>
                </c:pt>
              </c:strCache>
            </c:strRef>
          </c:cat>
          <c:val>
            <c:numRef>
              <c:f>Sheet1!$S$8:$V$8</c:f>
              <c:numCache>
                <c:formatCode>0_ </c:formatCode>
                <c:ptCount val="4"/>
                <c:pt idx="0">
                  <c:v>39</c:v>
                </c:pt>
                <c:pt idx="1">
                  <c:v>70</c:v>
                </c:pt>
                <c:pt idx="2">
                  <c:v>38</c:v>
                </c:pt>
                <c:pt idx="3">
                  <c:v>33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F16-4A04-B749-4C148BC18B0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577559976"/>
        <c:axId val="577550960"/>
      </c:barChart>
      <c:catAx>
        <c:axId val="577559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50960"/>
        <c:crosses val="autoZero"/>
        <c:auto val="1"/>
        <c:lblAlgn val="ctr"/>
        <c:lblOffset val="100"/>
        <c:noMultiLvlLbl val="0"/>
      </c:catAx>
      <c:valAx>
        <c:axId val="577550960"/>
        <c:scaling>
          <c:orientation val="minMax"/>
          <c:max val="15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77559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257798600738225"/>
          <c:y val="0.76131809221256252"/>
          <c:w val="0.2148440279852355"/>
          <c:h val="0.2386819077874374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444-4A44-B3DE-84AF3F45D65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444-4A44-B3DE-84AF3F45D6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577551352"/>
        <c:axId val="577555272"/>
      </c:barChart>
      <c:catAx>
        <c:axId val="577551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7555272"/>
        <c:crosses val="autoZero"/>
        <c:auto val="1"/>
        <c:lblAlgn val="ctr"/>
        <c:lblOffset val="100"/>
        <c:noMultiLvlLbl val="0"/>
      </c:catAx>
      <c:valAx>
        <c:axId val="577555272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577551352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5AB2-4162-8BAC-85489D82E40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5AB2-4162-8BAC-85489D82E4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679368"/>
        <c:axId val="701675448"/>
      </c:barChart>
      <c:catAx>
        <c:axId val="7016793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75448"/>
        <c:crosses val="autoZero"/>
        <c:auto val="1"/>
        <c:lblAlgn val="ctr"/>
        <c:lblOffset val="100"/>
        <c:noMultiLvlLbl val="0"/>
      </c:catAx>
      <c:valAx>
        <c:axId val="7016754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793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76E-43E7-B435-FBD4A904B0E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976E-43E7-B435-FBD4A904B0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671920"/>
        <c:axId val="701680544"/>
      </c:barChart>
      <c:catAx>
        <c:axId val="701671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80544"/>
        <c:crosses val="autoZero"/>
        <c:auto val="1"/>
        <c:lblAlgn val="ctr"/>
        <c:lblOffset val="100"/>
        <c:noMultiLvlLbl val="0"/>
      </c:catAx>
      <c:valAx>
        <c:axId val="701680544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71920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7857068897678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수입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Sheet1!$B$2:$B$5</c:f>
              <c:numCache>
                <c:formatCode>0_ </c:formatCode>
                <c:ptCount val="4"/>
                <c:pt idx="0">
                  <c:v>114</c:v>
                </c:pt>
                <c:pt idx="1">
                  <c:v>54</c:v>
                </c:pt>
                <c:pt idx="2">
                  <c:v>80</c:v>
                </c:pt>
                <c:pt idx="3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848-48EB-969B-E54CA0F0F1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수출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General</c:v>
                </c:pt>
                <c:pt idx="1">
                  <c:v>Danger</c:v>
                </c:pt>
                <c:pt idx="2">
                  <c:v>Reffer</c:v>
                </c:pt>
                <c:pt idx="3">
                  <c:v>Bundle</c:v>
                </c:pt>
              </c:strCache>
            </c:strRef>
          </c:cat>
          <c:val>
            <c:numRef>
              <c:f>Sheet1!$C$2:$C$5</c:f>
              <c:numCache>
                <c:formatCode>0_ </c:formatCode>
                <c:ptCount val="4"/>
                <c:pt idx="0">
                  <c:v>50</c:v>
                </c:pt>
                <c:pt idx="1">
                  <c:v>34</c:v>
                </c:pt>
                <c:pt idx="2">
                  <c:v>55</c:v>
                </c:pt>
                <c:pt idx="3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848-48EB-969B-E54CA0F0F1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701678976"/>
        <c:axId val="701679760"/>
      </c:barChart>
      <c:catAx>
        <c:axId val="701678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79760"/>
        <c:crosses val="autoZero"/>
        <c:auto val="1"/>
        <c:lblAlgn val="ctr"/>
        <c:lblOffset val="100"/>
        <c:noMultiLvlLbl val="0"/>
      </c:catAx>
      <c:valAx>
        <c:axId val="701679760"/>
        <c:scaling>
          <c:orientation val="minMax"/>
          <c:max val="15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701678976"/>
        <c:crosses val="autoZero"/>
        <c:crossBetween val="between"/>
        <c:majorUnit val="150"/>
      </c:valAx>
      <c:spPr>
        <a:noFill/>
        <a:ln w="25400"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32786297213830068"/>
          <c:h val="0.2228374992234256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A4AC-4B44-84F6-3C579E10A93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A4AC-4B44-84F6-3C579E10A9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68719344"/>
        <c:axId val="668719736"/>
      </c:barChart>
      <c:catAx>
        <c:axId val="6687193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19736"/>
        <c:crosses val="autoZero"/>
        <c:auto val="1"/>
        <c:lblAlgn val="ctr"/>
        <c:lblOffset val="100"/>
        <c:noMultiLvlLbl val="0"/>
      </c:catAx>
      <c:valAx>
        <c:axId val="6687197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687193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72754152527835E-2"/>
          <c:y val="7.1701841575479333E-2"/>
          <c:w val="0.9317804254110793"/>
          <c:h val="0.512080662979907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Non</c:v>
                </c:pt>
              </c:strCache>
            </c:strRef>
          </c:tx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Sheet1!$B$2:$B$10</c:f>
              <c:numCache>
                <c:formatCode>0_ </c:formatCode>
                <c:ptCount val="9"/>
                <c:pt idx="0">
                  <c:v>30</c:v>
                </c:pt>
                <c:pt idx="1">
                  <c:v>34</c:v>
                </c:pt>
                <c:pt idx="2">
                  <c:v>55</c:v>
                </c:pt>
                <c:pt idx="3">
                  <c:v>63</c:v>
                </c:pt>
                <c:pt idx="4">
                  <c:v>41</c:v>
                </c:pt>
                <c:pt idx="5">
                  <c:v>62</c:v>
                </c:pt>
                <c:pt idx="6">
                  <c:v>51</c:v>
                </c:pt>
                <c:pt idx="7">
                  <c:v>55</c:v>
                </c:pt>
                <c:pt idx="8">
                  <c:v>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ECAA-4283-B0B5-D5770EEC296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Rehandling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 w="28575" cap="rnd">
              <a:noFill/>
              <a:round/>
            </a:ln>
            <a:effectLst/>
          </c:spPr>
          <c:invertIfNegative val="0"/>
          <c:cat>
            <c:numRef>
              <c:f>Sheet1!$A$2:$A$10</c:f>
              <c:numCache>
                <c:formatCode>h:mm</c:formatCode>
                <c:ptCount val="9"/>
                <c:pt idx="0">
                  <c:v>0.29166666666666669</c:v>
                </c:pt>
                <c:pt idx="1">
                  <c:v>0.33333333333333298</c:v>
                </c:pt>
                <c:pt idx="2">
                  <c:v>0.375</c:v>
                </c:pt>
                <c:pt idx="3">
                  <c:v>0.41666666666666702</c:v>
                </c:pt>
                <c:pt idx="4">
                  <c:v>0.45833333333333298</c:v>
                </c:pt>
                <c:pt idx="5">
                  <c:v>0.5</c:v>
                </c:pt>
                <c:pt idx="6">
                  <c:v>0.54166666666666696</c:v>
                </c:pt>
                <c:pt idx="7">
                  <c:v>0.58333333333333304</c:v>
                </c:pt>
                <c:pt idx="8">
                  <c:v>0.625</c:v>
                </c:pt>
              </c:numCache>
            </c:numRef>
          </c:cat>
          <c:val>
            <c:numRef>
              <c:f>Sheet1!$C$2:$C$10</c:f>
              <c:numCache>
                <c:formatCode>0_ </c:formatCode>
                <c:ptCount val="9"/>
                <c:pt idx="0">
                  <c:v>4</c:v>
                </c:pt>
                <c:pt idx="1">
                  <c:v>5</c:v>
                </c:pt>
                <c:pt idx="2">
                  <c:v>12</c:v>
                </c:pt>
                <c:pt idx="3">
                  <c:v>11</c:v>
                </c:pt>
                <c:pt idx="4">
                  <c:v>14</c:v>
                </c:pt>
                <c:pt idx="5">
                  <c:v>22</c:v>
                </c:pt>
                <c:pt idx="6">
                  <c:v>12</c:v>
                </c:pt>
                <c:pt idx="7">
                  <c:v>13</c:v>
                </c:pt>
                <c:pt idx="8">
                  <c:v>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ECAA-4283-B0B5-D5770EEC29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677707488"/>
        <c:axId val="677702392"/>
      </c:barChart>
      <c:catAx>
        <c:axId val="6777074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02392"/>
        <c:crosses val="autoZero"/>
        <c:auto val="1"/>
        <c:lblAlgn val="ctr"/>
        <c:lblOffset val="100"/>
        <c:noMultiLvlLbl val="0"/>
      </c:catAx>
      <c:valAx>
        <c:axId val="677702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_ 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ko-KR"/>
          </a:p>
        </c:txPr>
        <c:crossAx val="6777074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2365555875621264"/>
          <c:y val="0.77716283285589249"/>
          <c:w val="0.25900108856042475"/>
          <c:h val="0.21854539410293503"/>
        </c:manualLayout>
      </c:layout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ko-KR"/>
        </a:p>
      </c:txPr>
    </c:legend>
    <c:plotVisOnly val="1"/>
    <c:dispBlanksAs val="gap"/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600"/>
      </a:pPr>
      <a:endParaRPr lang="ko-KR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0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9050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>
      <cs:styleClr val="auto"/>
    </cs:effectRef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pattFill prst="narHorz">
        <a:fgClr>
          <a:schemeClr val="phClr"/>
        </a:fgClr>
        <a:bgClr>
          <a:schemeClr val="phClr">
            <a:lumMod val="20000"/>
            <a:lumOff val="80000"/>
          </a:schemeClr>
        </a:bgClr>
      </a:pattFill>
      <a:effectLst>
        <a:innerShdw blurRad="114300">
          <a:schemeClr val="phClr"/>
        </a:innerShdw>
      </a:effectLst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50000"/>
            <a:lumOff val="50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>
        <a:solidFill>
          <a:schemeClr val="tx1">
            <a:lumMod val="15000"/>
            <a:lumOff val="85000"/>
          </a:schemeClr>
        </a:solidFill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50000"/>
        <a:lumOff val="50000"/>
      </a:schemeClr>
    </cs:fontRef>
    <cs:defRPr sz="2200" b="1" kern="1200" cap="all" spc="15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50000"/>
            <a:lumOff val="50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2022-03-07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2022-03-07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1425"/>
            <a:ext cx="5965825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14" tIns="45807" rIns="91614" bIns="45807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8" y="4782841"/>
            <a:ext cx="5444486" cy="3914677"/>
          </a:xfrm>
          <a:prstGeom prst="rect">
            <a:avLst/>
          </a:prstGeom>
        </p:spPr>
        <p:txBody>
          <a:bodyPr vert="horz" lIns="91614" tIns="45807" rIns="91614" bIns="45807" rtlCol="0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420688" y="1241425"/>
            <a:ext cx="5965825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4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00902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32288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16778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err="1"/>
              <a:t>블럭별</a:t>
            </a:r>
            <a:r>
              <a:rPr lang="ko-KR" altLang="en-US" dirty="0"/>
              <a:t> </a:t>
            </a:r>
            <a:r>
              <a:rPr lang="en-US" altLang="ko-KR" dirty="0"/>
              <a:t>Job </a:t>
            </a:r>
            <a:r>
              <a:rPr lang="ko-KR" altLang="en-US"/>
              <a:t>할당 비율 고민</a:t>
            </a:r>
            <a:endParaRPr lang="en-US" altLang="ko-KR" dirty="0"/>
          </a:p>
          <a:p>
            <a:r>
              <a:rPr lang="en-US" altLang="ko-KR" dirty="0"/>
              <a:t> - </a:t>
            </a:r>
            <a:r>
              <a:rPr lang="ko-KR" altLang="en-US"/>
              <a:t>단순 </a:t>
            </a:r>
            <a:r>
              <a:rPr lang="en-US" altLang="ko-KR" dirty="0"/>
              <a:t>Job</a:t>
            </a:r>
            <a:r>
              <a:rPr lang="en-US" altLang="ko-KR" baseline="0" dirty="0"/>
              <a:t> Type</a:t>
            </a:r>
            <a:r>
              <a:rPr lang="ko-KR" altLang="en-US" baseline="0"/>
              <a:t>별 비율이면 블록을 다 채울 수 있음</a:t>
            </a:r>
            <a:r>
              <a:rPr lang="en-US" altLang="ko-KR" baseline="0" dirty="0"/>
              <a:t>. (</a:t>
            </a:r>
            <a:r>
              <a:rPr lang="ko-KR" altLang="en-US" baseline="0"/>
              <a:t>빈공간 없음</a:t>
            </a:r>
            <a:r>
              <a:rPr lang="en-US" altLang="ko-KR" baseline="0" dirty="0"/>
              <a:t>)</a:t>
            </a:r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4083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dirty="0"/>
              <a:t>VLS</a:t>
            </a:r>
            <a:r>
              <a:rPr lang="ko-KR" altLang="en-US"/>
              <a:t>별 현황</a:t>
            </a:r>
            <a:r>
              <a:rPr lang="en-US" altLang="ko-KR" dirty="0"/>
              <a:t>/</a:t>
            </a:r>
            <a:r>
              <a:rPr lang="ko-KR" altLang="en-US"/>
              <a:t>예측 </a:t>
            </a:r>
            <a:r>
              <a:rPr lang="en-US" altLang="ko-KR" dirty="0" err="1"/>
              <a:t>btn</a:t>
            </a:r>
            <a:endParaRPr lang="en-US" altLang="ko-KR" dirty="0"/>
          </a:p>
          <a:p>
            <a:r>
              <a:rPr lang="en-US" altLang="ko-KR" dirty="0"/>
              <a:t>-&gt;</a:t>
            </a:r>
            <a:r>
              <a:rPr lang="en-US" altLang="ko-KR" baseline="0" dirty="0"/>
              <a:t> Vessel</a:t>
            </a:r>
            <a:r>
              <a:rPr lang="ko-KR" altLang="en-US" baseline="0"/>
              <a:t>과 정체</a:t>
            </a:r>
            <a:r>
              <a:rPr lang="en-US" altLang="ko-KR" baseline="0" dirty="0"/>
              <a:t> Block</a:t>
            </a:r>
            <a:r>
              <a:rPr lang="ko-KR" altLang="en-US" baseline="0"/>
              <a:t>의 연관관계 고려 </a:t>
            </a:r>
            <a:r>
              <a:rPr lang="en-US" altLang="ko-KR" baseline="0" dirty="0"/>
              <a:t>//  </a:t>
            </a:r>
          </a:p>
          <a:p>
            <a:r>
              <a:rPr lang="en-US" altLang="ko-KR" baseline="0" dirty="0"/>
              <a:t>  - block</a:t>
            </a:r>
            <a:r>
              <a:rPr lang="ko-KR" altLang="en-US" baseline="0"/>
              <a:t>별 속도 측정 시 </a:t>
            </a:r>
            <a:r>
              <a:rPr lang="en-US" altLang="ko-KR" baseline="0" dirty="0"/>
              <a:t>ITV</a:t>
            </a:r>
            <a:r>
              <a:rPr lang="ko-KR" altLang="en-US" baseline="0"/>
              <a:t>의 </a:t>
            </a:r>
            <a:r>
              <a:rPr lang="en-US" altLang="ko-KR" baseline="0" dirty="0"/>
              <a:t>Job</a:t>
            </a:r>
            <a:r>
              <a:rPr lang="ko-KR" altLang="en-US" baseline="0"/>
              <a:t>을 기반으로 </a:t>
            </a:r>
            <a:r>
              <a:rPr lang="en-US" altLang="ko-KR" baseline="0" dirty="0"/>
              <a:t>Vessel </a:t>
            </a:r>
            <a:r>
              <a:rPr lang="ko-KR" altLang="en-US" baseline="0"/>
              <a:t>정보 추적</a:t>
            </a:r>
            <a:r>
              <a:rPr lang="en-US" altLang="ko-KR" baseline="0" dirty="0"/>
              <a:t>??</a:t>
            </a:r>
          </a:p>
          <a:p>
            <a:endParaRPr lang="en-US" altLang="ko-KR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208374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610726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40896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209641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59333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321374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50806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4113298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17429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658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775354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32535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9691794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32048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68261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800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534998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1800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800" b="1" kern="0" dirty="0">
                <a:latin typeface="맑은 고딕" pitchFamily="50" charset="-127"/>
                <a:ea typeface="맑은 고딕" pitchFamily="50" charset="-127"/>
              </a:rPr>
              <a:t>Log Out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schemeClr val="bg1"/>
                </a:solidFill>
                <a:latin typeface="+mn-ea"/>
              </a:rPr>
              <a:t>abrain815</a:t>
            </a:r>
            <a:endParaRPr lang="ko-KR" altLang="en-US" sz="7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12356281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endParaRPr lang="ko-KR" altLang="en-US" sz="7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232176072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TextBox 15"/>
          <p:cNvSpPr txBox="1"/>
          <p:nvPr userDrawn="1"/>
        </p:nvSpPr>
        <p:spPr>
          <a:xfrm>
            <a:off x="-1" y="651933"/>
            <a:ext cx="146929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- Vessel Report</a:t>
            </a:r>
          </a:p>
          <a:p>
            <a:r>
              <a:rPr lang="en-US" altLang="ko-KR" sz="7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- </a:t>
            </a:r>
            <a:r>
              <a:rPr lang="en-US" altLang="ko-KR" sz="8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OTR Report</a:t>
            </a:r>
          </a:p>
          <a:p>
            <a:r>
              <a:rPr lang="en-US" altLang="ko-KR" sz="8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- Container Report</a:t>
            </a:r>
          </a:p>
          <a:p>
            <a:r>
              <a:rPr lang="en-US" altLang="ko-KR" sz="8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- CHE Report</a:t>
            </a:r>
          </a:p>
          <a:p>
            <a:endParaRPr lang="en-US" altLang="ko-KR" sz="800" b="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668902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100611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81229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010122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11172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32227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12303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09488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568487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55949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79472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279624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70649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1387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016506"/>
      </p:ext>
    </p:extLst>
  </p:cSld>
  <p:clrMapOvr>
    <a:masterClrMapping/>
  </p:clrMapOvr>
  <p:hf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625583"/>
      </p:ext>
    </p:extLst>
  </p:cSld>
  <p:clrMapOvr>
    <a:masterClrMapping/>
  </p:clrMapOvr>
  <p:hf hdr="0" ft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376229"/>
      </p:ext>
    </p:extLst>
  </p:cSld>
  <p:clrMapOvr>
    <a:masterClrMapping/>
  </p:clrMapOvr>
  <p:hf hdr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735179"/>
      </p:ext>
    </p:extLst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477958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4255573"/>
      </p:ext>
    </p:extLst>
  </p:cSld>
  <p:clrMapOvr>
    <a:masterClrMapping/>
  </p:clrMapOvr>
  <p:hf hdr="0" ft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388608"/>
      </p:ext>
    </p:extLst>
  </p:cSld>
  <p:clrMapOvr>
    <a:masterClrMapping/>
  </p:clrMapOvr>
  <p:hf hdr="0" ft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43964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211870"/>
      </p:ext>
    </p:extLst>
  </p:cSld>
  <p:clrMapOvr>
    <a:masterClrMapping/>
  </p:clrMapOvr>
  <p:hf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7333080"/>
      </p:ext>
    </p:extLst>
  </p:cSld>
  <p:clrMapOvr>
    <a:masterClrMapping/>
  </p:clrMapOvr>
  <p:hf hdr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4100052"/>
      </p:ext>
    </p:extLst>
  </p:cSld>
  <p:clrMapOvr>
    <a:masterClrMapping/>
  </p:clrMapOvr>
  <p:hf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864765"/>
      </p:ext>
    </p:extLst>
  </p:cSld>
  <p:clrMapOvr>
    <a:masterClrMapping/>
  </p:clrMapOvr>
  <p:hf hdr="0" ftr="0" dt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634952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50121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249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057221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5084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328331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07603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264926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6091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64763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9195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92308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957459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57875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41391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883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784940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" name="TextBox 15"/>
          <p:cNvSpPr txBox="1"/>
          <p:nvPr userDrawn="1"/>
        </p:nvSpPr>
        <p:spPr>
          <a:xfrm>
            <a:off x="-1" y="651933"/>
            <a:ext cx="146929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- Vessel Report</a:t>
            </a:r>
          </a:p>
          <a:p>
            <a:r>
              <a:rPr lang="en-US" altLang="ko-KR" sz="7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- </a:t>
            </a:r>
            <a:r>
              <a:rPr lang="en-US" altLang="ko-KR" sz="8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OTR Report</a:t>
            </a:r>
          </a:p>
          <a:p>
            <a:r>
              <a:rPr lang="en-US" altLang="ko-KR" sz="8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- Container Report</a:t>
            </a:r>
          </a:p>
          <a:p>
            <a:r>
              <a:rPr lang="en-US" altLang="ko-KR" sz="800" b="0" dirty="0">
                <a:solidFill>
                  <a:prstClr val="black"/>
                </a:solidFill>
                <a:latin typeface="맑은 고딕" panose="020B0503020000020004" pitchFamily="50" charset="-127"/>
              </a:rPr>
              <a:t>- CHE Report</a:t>
            </a:r>
          </a:p>
          <a:p>
            <a:endParaRPr lang="en-US" altLang="ko-KR" sz="800" b="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3750975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4692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</a:p>
          <a:p>
            <a:endParaRPr lang="en-US" altLang="ko-KR" sz="800" b="1" baseline="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2893017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12047703" cy="4696558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8" name="직사각형 7"/>
          <p:cNvSpPr/>
          <p:nvPr userDrawn="1"/>
        </p:nvSpPr>
        <p:spPr>
          <a:xfrm>
            <a:off x="72944" y="352359"/>
            <a:ext cx="12045096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>
                <a:solidFill>
                  <a:prstClr val="white"/>
                </a:solidFill>
                <a:latin typeface="맑은 고딕" pitchFamily="50" charset="-127"/>
              </a:rPr>
              <a:t> Eagle Eye Web Service</a:t>
            </a: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1118605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1044102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10255388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59"/>
            <a:ext cx="1104573" cy="446294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46929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Enterprise</a:t>
            </a:r>
            <a:r>
              <a:rPr lang="en-US" altLang="ko-KR" sz="800" b="1" baseline="0" dirty="0">
                <a:solidFill>
                  <a:prstClr val="black"/>
                </a:solidFill>
                <a:latin typeface="맑은 고딕" panose="020B0503020000020004" pitchFamily="50" charset="-127"/>
              </a:rPr>
              <a:t> Report</a:t>
            </a:r>
          </a:p>
          <a:p>
            <a:endParaRPr lang="en-US" altLang="ko-KR" sz="800" b="1" baseline="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Score Calculation</a:t>
            </a:r>
          </a:p>
        </p:txBody>
      </p:sp>
      <p:graphicFrame>
        <p:nvGraphicFramePr>
          <p:cNvPr id="9" name="표 8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977711386"/>
              </p:ext>
            </p:extLst>
          </p:nvPr>
        </p:nvGraphicFramePr>
        <p:xfrm>
          <a:off x="7867487" y="73588"/>
          <a:ext cx="3064773" cy="228610"/>
        </p:xfrm>
        <a:graphic>
          <a:graphicData uri="http://schemas.openxmlformats.org/drawingml/2006/table">
            <a:tbl>
              <a:tblPr/>
              <a:tblGrid>
                <a:gridCol w="93784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12692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1427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1" i="0" u="none" strike="noStrike" cap="none" normalizeH="0" baseline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030A0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835662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020814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6348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90919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/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/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/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87502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slideLayout" Target="../slideLayouts/slideLayout19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.jpeg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0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5.png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2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image" Target="../media/image1.jpe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image" Target="../media/image3.pn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523483" y="6580556"/>
            <a:ext cx="49402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09" r:id="rId2"/>
    <p:sldLayoutId id="2147483710" r:id="rId3"/>
    <p:sldLayoutId id="2147483711" r:id="rId4"/>
    <p:sldLayoutId id="2147483703" r:id="rId5"/>
    <p:sldLayoutId id="2147483705" r:id="rId6"/>
    <p:sldLayoutId id="2147483706" r:id="rId7"/>
    <p:sldLayoutId id="2147483708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5" name="그림 14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5886871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0659" y="993961"/>
            <a:ext cx="5627419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403536" y="1118521"/>
            <a:ext cx="11452400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092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81" r:id="rId2"/>
    <p:sldLayoutId id="2147483700" r:id="rId3"/>
    <p:sldLayoutId id="2147483713" r:id="rId4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7"/>
            <a:ext cx="12192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sz="1000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7744698" y="6573546"/>
            <a:ext cx="2400016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69813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  <p:sldLayoutId id="2147483765" r:id="rId12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그림 7" descr="클릭앤터치-로고-01.png"/>
          <p:cNvPicPr>
            <a:picLocks noChangeAspect="1"/>
          </p:cNvPicPr>
          <p:nvPr userDrawn="1"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50284" y="6569077"/>
            <a:ext cx="1548680" cy="261961"/>
          </a:xfrm>
          <a:prstGeom prst="rect">
            <a:avLst/>
          </a:prstGeom>
        </p:spPr>
      </p:pic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10" name="직사각형 9"/>
          <p:cNvSpPr/>
          <p:nvPr userDrawn="1"/>
        </p:nvSpPr>
        <p:spPr>
          <a:xfrm>
            <a:off x="7914617" y="6573546"/>
            <a:ext cx="2060179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105" y="6580556"/>
            <a:ext cx="1469089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651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3/7/2022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1086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791" r:id="rId13"/>
    <p:sldLayoutId id="2147483687" r:id="rId14"/>
    <p:sldLayoutId id="2147483688" r:id="rId15"/>
    <p:sldLayoutId id="2147483689" r:id="rId16"/>
    <p:sldLayoutId id="2147483690" r:id="rId17"/>
    <p:sldLayoutId id="2147483712" r:id="rId18"/>
    <p:sldLayoutId id="2147483691" r:id="rId19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5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png"/><Relationship Id="rId5" Type="http://schemas.openxmlformats.org/officeDocument/2006/relationships/chart" Target="../charts/chart1.xml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5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8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9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6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2.emf"/><Relationship Id="rId5" Type="http://schemas.openxmlformats.org/officeDocument/2006/relationships/image" Target="../media/image21.png"/><Relationship Id="rId4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2.emf"/><Relationship Id="rId5" Type="http://schemas.openxmlformats.org/officeDocument/2006/relationships/image" Target="../media/image21.png"/><Relationship Id="rId4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1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2.emf"/><Relationship Id="rId5" Type="http://schemas.openxmlformats.org/officeDocument/2006/relationships/image" Target="../media/image21.png"/><Relationship Id="rId4" Type="http://schemas.openxmlformats.org/officeDocument/2006/relationships/image" Target="../media/image9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.xml"/><Relationship Id="rId3" Type="http://schemas.openxmlformats.org/officeDocument/2006/relationships/image" Target="../media/image7.emf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2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chart" Target="../charts/chart14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.xml"/><Relationship Id="rId3" Type="http://schemas.openxmlformats.org/officeDocument/2006/relationships/image" Target="../media/image8.png"/><Relationship Id="rId7" Type="http://schemas.openxmlformats.org/officeDocument/2006/relationships/chart" Target="../charts/chart1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6.xml"/><Relationship Id="rId11" Type="http://schemas.openxmlformats.org/officeDocument/2006/relationships/chart" Target="../charts/chart21.xml"/><Relationship Id="rId5" Type="http://schemas.openxmlformats.org/officeDocument/2006/relationships/chart" Target="../charts/chart15.xml"/><Relationship Id="rId10" Type="http://schemas.openxmlformats.org/officeDocument/2006/relationships/chart" Target="../charts/chart20.xml"/><Relationship Id="rId4" Type="http://schemas.openxmlformats.org/officeDocument/2006/relationships/image" Target="../media/image9.png"/><Relationship Id="rId9" Type="http://schemas.openxmlformats.org/officeDocument/2006/relationships/chart" Target="../charts/chart19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25.xml"/><Relationship Id="rId13" Type="http://schemas.openxmlformats.org/officeDocument/2006/relationships/chart" Target="../charts/chart30.xml"/><Relationship Id="rId3" Type="http://schemas.openxmlformats.org/officeDocument/2006/relationships/image" Target="../media/image8.png"/><Relationship Id="rId7" Type="http://schemas.openxmlformats.org/officeDocument/2006/relationships/chart" Target="../charts/chart24.xml"/><Relationship Id="rId12" Type="http://schemas.openxmlformats.org/officeDocument/2006/relationships/chart" Target="../charts/chart2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23.xml"/><Relationship Id="rId11" Type="http://schemas.openxmlformats.org/officeDocument/2006/relationships/chart" Target="../charts/chart28.xml"/><Relationship Id="rId5" Type="http://schemas.openxmlformats.org/officeDocument/2006/relationships/chart" Target="../charts/chart22.xml"/><Relationship Id="rId15" Type="http://schemas.openxmlformats.org/officeDocument/2006/relationships/chart" Target="../charts/chart32.xml"/><Relationship Id="rId10" Type="http://schemas.openxmlformats.org/officeDocument/2006/relationships/chart" Target="../charts/chart27.xml"/><Relationship Id="rId4" Type="http://schemas.openxmlformats.org/officeDocument/2006/relationships/image" Target="../media/image9.png"/><Relationship Id="rId9" Type="http://schemas.openxmlformats.org/officeDocument/2006/relationships/chart" Target="../charts/chart26.xml"/><Relationship Id="rId14" Type="http://schemas.openxmlformats.org/officeDocument/2006/relationships/chart" Target="../charts/chart3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33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2.emf"/><Relationship Id="rId5" Type="http://schemas.openxmlformats.org/officeDocument/2006/relationships/image" Target="../media/image21.png"/><Relationship Id="rId4" Type="http://schemas.openxmlformats.org/officeDocument/2006/relationships/image" Target="../media/image9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8.png"/><Relationship Id="rId7" Type="http://schemas.openxmlformats.org/officeDocument/2006/relationships/chart" Target="../charts/chart36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35.xml"/><Relationship Id="rId5" Type="http://schemas.openxmlformats.org/officeDocument/2006/relationships/chart" Target="../charts/chart34.xml"/><Relationship Id="rId4" Type="http://schemas.openxmlformats.org/officeDocument/2006/relationships/image" Target="../media/image9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0.xml"/><Relationship Id="rId3" Type="http://schemas.openxmlformats.org/officeDocument/2006/relationships/image" Target="../media/image8.png"/><Relationship Id="rId7" Type="http://schemas.openxmlformats.org/officeDocument/2006/relationships/chart" Target="../charts/chart3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38.xml"/><Relationship Id="rId11" Type="http://schemas.openxmlformats.org/officeDocument/2006/relationships/chart" Target="../charts/chart43.xml"/><Relationship Id="rId5" Type="http://schemas.openxmlformats.org/officeDocument/2006/relationships/chart" Target="../charts/chart37.xml"/><Relationship Id="rId10" Type="http://schemas.openxmlformats.org/officeDocument/2006/relationships/chart" Target="../charts/chart42.xml"/><Relationship Id="rId4" Type="http://schemas.openxmlformats.org/officeDocument/2006/relationships/image" Target="../media/image9.png"/><Relationship Id="rId9" Type="http://schemas.openxmlformats.org/officeDocument/2006/relationships/chart" Target="../charts/chart41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7.xml"/><Relationship Id="rId13" Type="http://schemas.openxmlformats.org/officeDocument/2006/relationships/chart" Target="../charts/chart52.xml"/><Relationship Id="rId3" Type="http://schemas.openxmlformats.org/officeDocument/2006/relationships/image" Target="../media/image8.png"/><Relationship Id="rId7" Type="http://schemas.openxmlformats.org/officeDocument/2006/relationships/chart" Target="../charts/chart46.xml"/><Relationship Id="rId12" Type="http://schemas.openxmlformats.org/officeDocument/2006/relationships/chart" Target="../charts/chart51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45.xml"/><Relationship Id="rId11" Type="http://schemas.openxmlformats.org/officeDocument/2006/relationships/chart" Target="../charts/chart50.xml"/><Relationship Id="rId5" Type="http://schemas.openxmlformats.org/officeDocument/2006/relationships/chart" Target="../charts/chart44.xml"/><Relationship Id="rId10" Type="http://schemas.openxmlformats.org/officeDocument/2006/relationships/chart" Target="../charts/chart49.xml"/><Relationship Id="rId4" Type="http://schemas.openxmlformats.org/officeDocument/2006/relationships/image" Target="../media/image9.png"/><Relationship Id="rId9" Type="http://schemas.openxmlformats.org/officeDocument/2006/relationships/chart" Target="../charts/chart4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53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2.emf"/><Relationship Id="rId5" Type="http://schemas.openxmlformats.org/officeDocument/2006/relationships/image" Target="../media/image21.png"/><Relationship Id="rId4" Type="http://schemas.openxmlformats.org/officeDocument/2006/relationships/image" Target="../media/image9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56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55.xml"/><Relationship Id="rId5" Type="http://schemas.openxmlformats.org/officeDocument/2006/relationships/chart" Target="../charts/chart54.xml"/><Relationship Id="rId4" Type="http://schemas.openxmlformats.org/officeDocument/2006/relationships/image" Target="../media/image9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0.xml"/><Relationship Id="rId3" Type="http://schemas.openxmlformats.org/officeDocument/2006/relationships/image" Target="../media/image8.png"/><Relationship Id="rId7" Type="http://schemas.openxmlformats.org/officeDocument/2006/relationships/chart" Target="../charts/chart59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58.xml"/><Relationship Id="rId11" Type="http://schemas.openxmlformats.org/officeDocument/2006/relationships/chart" Target="../charts/chart63.xml"/><Relationship Id="rId5" Type="http://schemas.openxmlformats.org/officeDocument/2006/relationships/chart" Target="../charts/chart57.xml"/><Relationship Id="rId10" Type="http://schemas.openxmlformats.org/officeDocument/2006/relationships/chart" Target="../charts/chart62.xml"/><Relationship Id="rId4" Type="http://schemas.openxmlformats.org/officeDocument/2006/relationships/image" Target="../media/image9.png"/><Relationship Id="rId9" Type="http://schemas.openxmlformats.org/officeDocument/2006/relationships/chart" Target="../charts/chart61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7.xml"/><Relationship Id="rId13" Type="http://schemas.openxmlformats.org/officeDocument/2006/relationships/chart" Target="../charts/chart72.xml"/><Relationship Id="rId3" Type="http://schemas.openxmlformats.org/officeDocument/2006/relationships/image" Target="../media/image8.png"/><Relationship Id="rId7" Type="http://schemas.openxmlformats.org/officeDocument/2006/relationships/chart" Target="../charts/chart66.xml"/><Relationship Id="rId12" Type="http://schemas.openxmlformats.org/officeDocument/2006/relationships/chart" Target="../charts/chart71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65.xml"/><Relationship Id="rId11" Type="http://schemas.openxmlformats.org/officeDocument/2006/relationships/chart" Target="../charts/chart70.xml"/><Relationship Id="rId5" Type="http://schemas.openxmlformats.org/officeDocument/2006/relationships/chart" Target="../charts/chart64.xml"/><Relationship Id="rId15" Type="http://schemas.openxmlformats.org/officeDocument/2006/relationships/chart" Target="../charts/chart74.xml"/><Relationship Id="rId10" Type="http://schemas.openxmlformats.org/officeDocument/2006/relationships/chart" Target="../charts/chart69.xml"/><Relationship Id="rId4" Type="http://schemas.openxmlformats.org/officeDocument/2006/relationships/image" Target="../media/image9.png"/><Relationship Id="rId9" Type="http://schemas.openxmlformats.org/officeDocument/2006/relationships/chart" Target="../charts/chart68.xml"/><Relationship Id="rId14" Type="http://schemas.openxmlformats.org/officeDocument/2006/relationships/chart" Target="../charts/chart73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emf"/><Relationship Id="rId3" Type="http://schemas.openxmlformats.org/officeDocument/2006/relationships/image" Target="../media/image7.emf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5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78.xml"/><Relationship Id="rId3" Type="http://schemas.openxmlformats.org/officeDocument/2006/relationships/image" Target="../media/image7.emf"/><Relationship Id="rId7" Type="http://schemas.openxmlformats.org/officeDocument/2006/relationships/chart" Target="../charts/chart77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6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2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notesSlide" Target="../notesSlides/notesSlide1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58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1.xml"/><Relationship Id="rId3" Type="http://schemas.openxmlformats.org/officeDocument/2006/relationships/image" Target="../media/image7.emf"/><Relationship Id="rId7" Type="http://schemas.openxmlformats.org/officeDocument/2006/relationships/chart" Target="../charts/chart80.xml"/><Relationship Id="rId12" Type="http://schemas.openxmlformats.org/officeDocument/2006/relationships/chart" Target="../charts/chart8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79.xml"/><Relationship Id="rId11" Type="http://schemas.openxmlformats.org/officeDocument/2006/relationships/chart" Target="../charts/chart84.xml"/><Relationship Id="rId5" Type="http://schemas.openxmlformats.org/officeDocument/2006/relationships/image" Target="../media/image9.png"/><Relationship Id="rId10" Type="http://schemas.openxmlformats.org/officeDocument/2006/relationships/chart" Target="../charts/chart83.xml"/><Relationship Id="rId4" Type="http://schemas.openxmlformats.org/officeDocument/2006/relationships/image" Target="../media/image8.png"/><Relationship Id="rId9" Type="http://schemas.openxmlformats.org/officeDocument/2006/relationships/chart" Target="../charts/chart82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8.xml"/><Relationship Id="rId13" Type="http://schemas.openxmlformats.org/officeDocument/2006/relationships/chart" Target="../charts/chart93.xml"/><Relationship Id="rId3" Type="http://schemas.openxmlformats.org/officeDocument/2006/relationships/image" Target="../media/image7.emf"/><Relationship Id="rId7" Type="http://schemas.openxmlformats.org/officeDocument/2006/relationships/chart" Target="../charts/chart87.xml"/><Relationship Id="rId12" Type="http://schemas.openxmlformats.org/officeDocument/2006/relationships/chart" Target="../charts/chart92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86.xml"/><Relationship Id="rId11" Type="http://schemas.openxmlformats.org/officeDocument/2006/relationships/chart" Target="../charts/chart91.xml"/><Relationship Id="rId5" Type="http://schemas.openxmlformats.org/officeDocument/2006/relationships/image" Target="../media/image9.png"/><Relationship Id="rId10" Type="http://schemas.openxmlformats.org/officeDocument/2006/relationships/chart" Target="../charts/chart90.xml"/><Relationship Id="rId4" Type="http://schemas.openxmlformats.org/officeDocument/2006/relationships/image" Target="../media/image8.png"/><Relationship Id="rId9" Type="http://schemas.openxmlformats.org/officeDocument/2006/relationships/chart" Target="../charts/chart89.xml"/><Relationship Id="rId14" Type="http://schemas.openxmlformats.org/officeDocument/2006/relationships/chart" Target="../charts/chart94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7.xml"/><Relationship Id="rId3" Type="http://schemas.openxmlformats.org/officeDocument/2006/relationships/image" Target="../media/image7.emf"/><Relationship Id="rId7" Type="http://schemas.openxmlformats.org/officeDocument/2006/relationships/chart" Target="../charts/chart96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5.xml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9" Type="http://schemas.openxmlformats.org/officeDocument/2006/relationships/image" Target="../media/image21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8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1.xml"/><Relationship Id="rId3" Type="http://schemas.openxmlformats.org/officeDocument/2006/relationships/image" Target="../media/image7.emf"/><Relationship Id="rId7" Type="http://schemas.openxmlformats.org/officeDocument/2006/relationships/chart" Target="../charts/chart100.xml"/><Relationship Id="rId12" Type="http://schemas.openxmlformats.org/officeDocument/2006/relationships/chart" Target="../charts/chart105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99.xml"/><Relationship Id="rId11" Type="http://schemas.openxmlformats.org/officeDocument/2006/relationships/chart" Target="../charts/chart104.xml"/><Relationship Id="rId5" Type="http://schemas.openxmlformats.org/officeDocument/2006/relationships/image" Target="../media/image9.png"/><Relationship Id="rId10" Type="http://schemas.openxmlformats.org/officeDocument/2006/relationships/chart" Target="../charts/chart103.xml"/><Relationship Id="rId4" Type="http://schemas.openxmlformats.org/officeDocument/2006/relationships/image" Target="../media/image8.png"/><Relationship Id="rId9" Type="http://schemas.openxmlformats.org/officeDocument/2006/relationships/chart" Target="../charts/chart10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08.xml"/><Relationship Id="rId13" Type="http://schemas.openxmlformats.org/officeDocument/2006/relationships/chart" Target="../charts/chart113.xml"/><Relationship Id="rId3" Type="http://schemas.openxmlformats.org/officeDocument/2006/relationships/image" Target="../media/image7.emf"/><Relationship Id="rId7" Type="http://schemas.openxmlformats.org/officeDocument/2006/relationships/chart" Target="../charts/chart107.xml"/><Relationship Id="rId12" Type="http://schemas.openxmlformats.org/officeDocument/2006/relationships/chart" Target="../charts/chart112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06.xml"/><Relationship Id="rId11" Type="http://schemas.openxmlformats.org/officeDocument/2006/relationships/chart" Target="../charts/chart111.xml"/><Relationship Id="rId5" Type="http://schemas.openxmlformats.org/officeDocument/2006/relationships/image" Target="../media/image9.png"/><Relationship Id="rId10" Type="http://schemas.openxmlformats.org/officeDocument/2006/relationships/chart" Target="../charts/chart110.xml"/><Relationship Id="rId4" Type="http://schemas.openxmlformats.org/officeDocument/2006/relationships/image" Target="../media/image8.png"/><Relationship Id="rId9" Type="http://schemas.openxmlformats.org/officeDocument/2006/relationships/chart" Target="../charts/chart109.xml"/><Relationship Id="rId14" Type="http://schemas.openxmlformats.org/officeDocument/2006/relationships/chart" Target="../charts/chart114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16.xml"/><Relationship Id="rId13" Type="http://schemas.openxmlformats.org/officeDocument/2006/relationships/chart" Target="../charts/chart121.xml"/><Relationship Id="rId3" Type="http://schemas.openxmlformats.org/officeDocument/2006/relationships/image" Target="../media/image7.emf"/><Relationship Id="rId7" Type="http://schemas.openxmlformats.org/officeDocument/2006/relationships/chart" Target="../charts/chart115.xml"/><Relationship Id="rId12" Type="http://schemas.openxmlformats.org/officeDocument/2006/relationships/chart" Target="../charts/chart120.xml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21.pn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2.emf"/><Relationship Id="rId11" Type="http://schemas.openxmlformats.org/officeDocument/2006/relationships/chart" Target="../charts/chart119.xml"/><Relationship Id="rId5" Type="http://schemas.openxmlformats.org/officeDocument/2006/relationships/image" Target="../media/image9.png"/><Relationship Id="rId15" Type="http://schemas.openxmlformats.org/officeDocument/2006/relationships/chart" Target="../charts/chart123.xml"/><Relationship Id="rId10" Type="http://schemas.openxmlformats.org/officeDocument/2006/relationships/chart" Target="../charts/chart118.xml"/><Relationship Id="rId4" Type="http://schemas.openxmlformats.org/officeDocument/2006/relationships/image" Target="../media/image8.png"/><Relationship Id="rId9" Type="http://schemas.openxmlformats.org/officeDocument/2006/relationships/chart" Target="../charts/chart117.xml"/><Relationship Id="rId14" Type="http://schemas.openxmlformats.org/officeDocument/2006/relationships/chart" Target="../charts/chart122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27.xml"/><Relationship Id="rId13" Type="http://schemas.openxmlformats.org/officeDocument/2006/relationships/chart" Target="../charts/chart132.xml"/><Relationship Id="rId3" Type="http://schemas.openxmlformats.org/officeDocument/2006/relationships/image" Target="../media/image8.png"/><Relationship Id="rId7" Type="http://schemas.openxmlformats.org/officeDocument/2006/relationships/chart" Target="../charts/chart126.xml"/><Relationship Id="rId12" Type="http://schemas.openxmlformats.org/officeDocument/2006/relationships/chart" Target="../charts/chart131.xml"/><Relationship Id="rId2" Type="http://schemas.openxmlformats.org/officeDocument/2006/relationships/image" Target="../media/image7.emf"/><Relationship Id="rId16" Type="http://schemas.openxmlformats.org/officeDocument/2006/relationships/chart" Target="../charts/chart134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25.xml"/><Relationship Id="rId11" Type="http://schemas.openxmlformats.org/officeDocument/2006/relationships/chart" Target="../charts/chart130.xml"/><Relationship Id="rId5" Type="http://schemas.openxmlformats.org/officeDocument/2006/relationships/chart" Target="../charts/chart124.xml"/><Relationship Id="rId15" Type="http://schemas.openxmlformats.org/officeDocument/2006/relationships/chart" Target="../charts/chart133.xml"/><Relationship Id="rId10" Type="http://schemas.openxmlformats.org/officeDocument/2006/relationships/chart" Target="../charts/chart129.xml"/><Relationship Id="rId4" Type="http://schemas.openxmlformats.org/officeDocument/2006/relationships/image" Target="../media/image9.png"/><Relationship Id="rId9" Type="http://schemas.openxmlformats.org/officeDocument/2006/relationships/chart" Target="../charts/chart128.xml"/><Relationship Id="rId14" Type="http://schemas.openxmlformats.org/officeDocument/2006/relationships/image" Target="../media/image21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38.xml"/><Relationship Id="rId13" Type="http://schemas.openxmlformats.org/officeDocument/2006/relationships/chart" Target="../charts/chart143.xml"/><Relationship Id="rId18" Type="http://schemas.openxmlformats.org/officeDocument/2006/relationships/chart" Target="../charts/chart148.xml"/><Relationship Id="rId3" Type="http://schemas.openxmlformats.org/officeDocument/2006/relationships/image" Target="../media/image8.png"/><Relationship Id="rId7" Type="http://schemas.openxmlformats.org/officeDocument/2006/relationships/chart" Target="../charts/chart137.xml"/><Relationship Id="rId12" Type="http://schemas.openxmlformats.org/officeDocument/2006/relationships/chart" Target="../charts/chart142.xml"/><Relationship Id="rId17" Type="http://schemas.openxmlformats.org/officeDocument/2006/relationships/chart" Target="../charts/chart147.xml"/><Relationship Id="rId2" Type="http://schemas.openxmlformats.org/officeDocument/2006/relationships/image" Target="../media/image7.emf"/><Relationship Id="rId16" Type="http://schemas.openxmlformats.org/officeDocument/2006/relationships/chart" Target="../charts/chart146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36.xml"/><Relationship Id="rId11" Type="http://schemas.openxmlformats.org/officeDocument/2006/relationships/chart" Target="../charts/chart141.xml"/><Relationship Id="rId5" Type="http://schemas.openxmlformats.org/officeDocument/2006/relationships/chart" Target="../charts/chart135.xml"/><Relationship Id="rId15" Type="http://schemas.openxmlformats.org/officeDocument/2006/relationships/chart" Target="../charts/chart145.xml"/><Relationship Id="rId10" Type="http://schemas.openxmlformats.org/officeDocument/2006/relationships/chart" Target="../charts/chart140.xml"/><Relationship Id="rId19" Type="http://schemas.openxmlformats.org/officeDocument/2006/relationships/chart" Target="../charts/chart149.xml"/><Relationship Id="rId4" Type="http://schemas.openxmlformats.org/officeDocument/2006/relationships/image" Target="../media/image9.png"/><Relationship Id="rId9" Type="http://schemas.openxmlformats.org/officeDocument/2006/relationships/chart" Target="../charts/chart139.xml"/><Relationship Id="rId14" Type="http://schemas.openxmlformats.org/officeDocument/2006/relationships/chart" Target="../charts/chart144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3.xml"/><Relationship Id="rId13" Type="http://schemas.openxmlformats.org/officeDocument/2006/relationships/chart" Target="../charts/chart158.xml"/><Relationship Id="rId18" Type="http://schemas.openxmlformats.org/officeDocument/2006/relationships/chart" Target="../charts/chart163.xml"/><Relationship Id="rId3" Type="http://schemas.openxmlformats.org/officeDocument/2006/relationships/image" Target="../media/image8.png"/><Relationship Id="rId21" Type="http://schemas.openxmlformats.org/officeDocument/2006/relationships/chart" Target="../charts/chart166.xml"/><Relationship Id="rId7" Type="http://schemas.openxmlformats.org/officeDocument/2006/relationships/chart" Target="../charts/chart152.xml"/><Relationship Id="rId12" Type="http://schemas.openxmlformats.org/officeDocument/2006/relationships/chart" Target="../charts/chart157.xml"/><Relationship Id="rId17" Type="http://schemas.openxmlformats.org/officeDocument/2006/relationships/chart" Target="../charts/chart162.xml"/><Relationship Id="rId2" Type="http://schemas.openxmlformats.org/officeDocument/2006/relationships/image" Target="../media/image7.emf"/><Relationship Id="rId16" Type="http://schemas.openxmlformats.org/officeDocument/2006/relationships/chart" Target="../charts/chart161.xml"/><Relationship Id="rId20" Type="http://schemas.openxmlformats.org/officeDocument/2006/relationships/chart" Target="../charts/chart165.xml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51.xml"/><Relationship Id="rId11" Type="http://schemas.openxmlformats.org/officeDocument/2006/relationships/chart" Target="../charts/chart156.xml"/><Relationship Id="rId5" Type="http://schemas.openxmlformats.org/officeDocument/2006/relationships/chart" Target="../charts/chart150.xml"/><Relationship Id="rId15" Type="http://schemas.openxmlformats.org/officeDocument/2006/relationships/chart" Target="../charts/chart160.xml"/><Relationship Id="rId23" Type="http://schemas.openxmlformats.org/officeDocument/2006/relationships/chart" Target="../charts/chart168.xml"/><Relationship Id="rId10" Type="http://schemas.openxmlformats.org/officeDocument/2006/relationships/chart" Target="../charts/chart155.xml"/><Relationship Id="rId19" Type="http://schemas.openxmlformats.org/officeDocument/2006/relationships/chart" Target="../charts/chart164.xml"/><Relationship Id="rId4" Type="http://schemas.openxmlformats.org/officeDocument/2006/relationships/image" Target="../media/image9.png"/><Relationship Id="rId9" Type="http://schemas.openxmlformats.org/officeDocument/2006/relationships/chart" Target="../charts/chart154.xml"/><Relationship Id="rId14" Type="http://schemas.openxmlformats.org/officeDocument/2006/relationships/chart" Target="../charts/chart159.xml"/><Relationship Id="rId22" Type="http://schemas.openxmlformats.org/officeDocument/2006/relationships/chart" Target="../charts/chart16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22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1.png"/><Relationship Id="rId5" Type="http://schemas.openxmlformats.org/officeDocument/2006/relationships/chart" Target="../charts/chart169.xml"/><Relationship Id="rId4" Type="http://schemas.openxmlformats.org/officeDocument/2006/relationships/image" Target="../media/image9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chart" Target="../charts/chart17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71.xml"/><Relationship Id="rId5" Type="http://schemas.openxmlformats.org/officeDocument/2006/relationships/chart" Target="../charts/chart170.xml"/><Relationship Id="rId4" Type="http://schemas.openxmlformats.org/officeDocument/2006/relationships/image" Target="../media/image9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76.xml"/><Relationship Id="rId3" Type="http://schemas.openxmlformats.org/officeDocument/2006/relationships/image" Target="../media/image8.png"/><Relationship Id="rId7" Type="http://schemas.openxmlformats.org/officeDocument/2006/relationships/chart" Target="../charts/chart175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74.xml"/><Relationship Id="rId11" Type="http://schemas.openxmlformats.org/officeDocument/2006/relationships/chart" Target="../charts/chart179.xml"/><Relationship Id="rId5" Type="http://schemas.openxmlformats.org/officeDocument/2006/relationships/chart" Target="../charts/chart173.xml"/><Relationship Id="rId10" Type="http://schemas.openxmlformats.org/officeDocument/2006/relationships/chart" Target="../charts/chart178.xml"/><Relationship Id="rId4" Type="http://schemas.openxmlformats.org/officeDocument/2006/relationships/image" Target="../media/image9.png"/><Relationship Id="rId9" Type="http://schemas.openxmlformats.org/officeDocument/2006/relationships/chart" Target="../charts/chart177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3.xml"/><Relationship Id="rId3" Type="http://schemas.openxmlformats.org/officeDocument/2006/relationships/image" Target="../media/image8.png"/><Relationship Id="rId7" Type="http://schemas.openxmlformats.org/officeDocument/2006/relationships/chart" Target="../charts/chart182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chart" Target="../charts/chart181.xml"/><Relationship Id="rId11" Type="http://schemas.openxmlformats.org/officeDocument/2006/relationships/chart" Target="../charts/chart186.xml"/><Relationship Id="rId5" Type="http://schemas.openxmlformats.org/officeDocument/2006/relationships/chart" Target="../charts/chart180.xml"/><Relationship Id="rId10" Type="http://schemas.openxmlformats.org/officeDocument/2006/relationships/chart" Target="../charts/chart185.xml"/><Relationship Id="rId4" Type="http://schemas.openxmlformats.org/officeDocument/2006/relationships/image" Target="../media/image9.png"/><Relationship Id="rId9" Type="http://schemas.openxmlformats.org/officeDocument/2006/relationships/chart" Target="../charts/chart184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8.png"/><Relationship Id="rId7" Type="http://schemas.openxmlformats.org/officeDocument/2006/relationships/image" Target="../media/image25.png"/><Relationship Id="rId12" Type="http://schemas.openxmlformats.org/officeDocument/2006/relationships/chart" Target="../charts/chart187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24.png"/><Relationship Id="rId11" Type="http://schemas.openxmlformats.org/officeDocument/2006/relationships/image" Target="../media/image29.png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9.png"/><Relationship Id="rId9" Type="http://schemas.openxmlformats.org/officeDocument/2006/relationships/image" Target="../media/image27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31.emf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emf"/><Relationship Id="rId3" Type="http://schemas.openxmlformats.org/officeDocument/2006/relationships/image" Target="../media/image32.emf"/><Relationship Id="rId7" Type="http://schemas.openxmlformats.org/officeDocument/2006/relationships/image" Target="../media/image36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35.emf"/><Relationship Id="rId5" Type="http://schemas.openxmlformats.org/officeDocument/2006/relationships/image" Target="../media/image34.emf"/><Relationship Id="rId4" Type="http://schemas.openxmlformats.org/officeDocument/2006/relationships/image" Target="../media/image33.emf"/><Relationship Id="rId9" Type="http://schemas.openxmlformats.org/officeDocument/2006/relationships/image" Target="../media/image38.emf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9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chart" Target="../charts/chart191.xml"/><Relationship Id="rId3" Type="http://schemas.openxmlformats.org/officeDocument/2006/relationships/image" Target="../media/image8.png"/><Relationship Id="rId7" Type="http://schemas.openxmlformats.org/officeDocument/2006/relationships/image" Target="../media/image24.png"/><Relationship Id="rId12" Type="http://schemas.openxmlformats.org/officeDocument/2006/relationships/chart" Target="../charts/chart190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3.png"/><Relationship Id="rId11" Type="http://schemas.openxmlformats.org/officeDocument/2006/relationships/image" Target="../media/image39.emf"/><Relationship Id="rId5" Type="http://schemas.openxmlformats.org/officeDocument/2006/relationships/chart" Target="../charts/chart188.xml"/><Relationship Id="rId10" Type="http://schemas.openxmlformats.org/officeDocument/2006/relationships/chart" Target="../charts/chart189.xml"/><Relationship Id="rId4" Type="http://schemas.openxmlformats.org/officeDocument/2006/relationships/image" Target="../media/image9.png"/><Relationship Id="rId9" Type="http://schemas.openxmlformats.org/officeDocument/2006/relationships/image" Target="../media/image2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chart" Target="../charts/chart195.xml"/><Relationship Id="rId3" Type="http://schemas.openxmlformats.org/officeDocument/2006/relationships/image" Target="../media/image8.png"/><Relationship Id="rId7" Type="http://schemas.openxmlformats.org/officeDocument/2006/relationships/image" Target="../media/image24.png"/><Relationship Id="rId12" Type="http://schemas.openxmlformats.org/officeDocument/2006/relationships/chart" Target="../charts/chart194.xml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23.png"/><Relationship Id="rId11" Type="http://schemas.openxmlformats.org/officeDocument/2006/relationships/image" Target="../media/image39.emf"/><Relationship Id="rId5" Type="http://schemas.openxmlformats.org/officeDocument/2006/relationships/chart" Target="../charts/chart192.xml"/><Relationship Id="rId10" Type="http://schemas.openxmlformats.org/officeDocument/2006/relationships/chart" Target="../charts/chart193.xml"/><Relationship Id="rId4" Type="http://schemas.openxmlformats.org/officeDocument/2006/relationships/image" Target="../media/image9.png"/><Relationship Id="rId9" Type="http://schemas.openxmlformats.org/officeDocument/2006/relationships/image" Target="../media/image26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40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40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40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40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40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40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40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40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9.xml"/><Relationship Id="rId4" Type="http://schemas.openxmlformats.org/officeDocument/2006/relationships/image" Target="../media/image40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40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40.png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9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5" Type="http://schemas.openxmlformats.org/officeDocument/2006/relationships/chart" Target="../charts/chart196.xml"/><Relationship Id="rId4" Type="http://schemas.openxmlformats.org/officeDocument/2006/relationships/image" Target="../media/image9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58.xml"/><Relationship Id="rId5" Type="http://schemas.openxmlformats.org/officeDocument/2006/relationships/chart" Target="../charts/chart197.xml"/><Relationship Id="rId4" Type="http://schemas.openxmlformats.org/officeDocument/2006/relationships/image" Target="../media/image9.png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8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8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8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58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8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55586" y="1820921"/>
            <a:ext cx="628088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3600" b="1" dirty="0" err="1"/>
              <a:t>IoT</a:t>
            </a:r>
            <a:r>
              <a:rPr lang="ko-KR" altLang="en-US" sz="3600" b="1"/>
              <a:t>기반 지능형 항만 기술 개발</a:t>
            </a:r>
            <a:endParaRPr lang="en-US" altLang="ko-KR" sz="3600" b="1" dirty="0"/>
          </a:p>
          <a:p>
            <a:pPr algn="ctr"/>
            <a:r>
              <a:rPr lang="en-US" altLang="ko-KR" sz="3600" b="1" dirty="0"/>
              <a:t>Story Board</a:t>
            </a:r>
            <a:endParaRPr lang="ko-KR" altLang="en-US" sz="36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5390048" y="3021417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2000" dirty="0"/>
              <a:t>화면설계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26891" y="6531838"/>
            <a:ext cx="239200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Copyright© CLICKNTOUCH. All rights Reserved.</a:t>
            </a:r>
            <a:endParaRPr lang="ko-KR" altLang="en-US" sz="9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08630" y="6583744"/>
            <a:ext cx="1008993" cy="150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2"/>
            <a:ext cx="9012266" cy="6281737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Dashboard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Yard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247436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90470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99945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94570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6686415"/>
              </p:ext>
            </p:extLst>
          </p:nvPr>
        </p:nvGraphicFramePr>
        <p:xfrm>
          <a:off x="9488422" y="859353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테두리 색으로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en-US" altLang="ko-KR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Job Count,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비율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251092"/>
            <a:ext cx="8755156" cy="4372130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258" y="1339121"/>
            <a:ext cx="178242" cy="1400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6362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67" name="TextBox 66"/>
          <p:cNvSpPr txBox="1"/>
          <p:nvPr/>
        </p:nvSpPr>
        <p:spPr>
          <a:xfrm>
            <a:off x="531725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68" name="TextBox 67"/>
          <p:cNvSpPr txBox="1"/>
          <p:nvPr/>
        </p:nvSpPr>
        <p:spPr>
          <a:xfrm>
            <a:off x="1138815" y="1483490"/>
            <a:ext cx="54373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Plan: 24.5</a:t>
            </a:r>
            <a:endParaRPr lang="ko-KR" altLang="en-US" sz="700"/>
          </a:p>
        </p:txBody>
      </p:sp>
      <p:grpSp>
        <p:nvGrpSpPr>
          <p:cNvPr id="19" name="그룹 18"/>
          <p:cNvGrpSpPr/>
          <p:nvPr/>
        </p:nvGrpSpPr>
        <p:grpSpPr>
          <a:xfrm>
            <a:off x="364085" y="1310305"/>
            <a:ext cx="1418929" cy="850098"/>
            <a:chOff x="364085" y="1310305"/>
            <a:chExt cx="1940965" cy="850098"/>
          </a:xfrm>
        </p:grpSpPr>
        <p:sp>
          <p:nvSpPr>
            <p:cNvPr id="60" name="모서리가 둥근 직사각형 5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5" name="직선 연결선 64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그림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6" y="1741234"/>
            <a:ext cx="141629" cy="134885"/>
          </a:xfrm>
          <a:prstGeom prst="rect">
            <a:avLst/>
          </a:prstGeom>
        </p:spPr>
      </p:pic>
      <p:sp>
        <p:nvSpPr>
          <p:cNvPr id="71" name="TextBox 70"/>
          <p:cNvSpPr txBox="1"/>
          <p:nvPr/>
        </p:nvSpPr>
        <p:spPr>
          <a:xfrm>
            <a:off x="539345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1146435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931" y="1991688"/>
            <a:ext cx="131449" cy="111731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528463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00714" y="1336721"/>
            <a:ext cx="178242" cy="140048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2043818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84" name="TextBox 83"/>
          <p:cNvSpPr txBox="1"/>
          <p:nvPr/>
        </p:nvSpPr>
        <p:spPr>
          <a:xfrm>
            <a:off x="2039181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85" name="TextBox 84"/>
          <p:cNvSpPr txBox="1"/>
          <p:nvPr/>
        </p:nvSpPr>
        <p:spPr>
          <a:xfrm>
            <a:off x="2646271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86" name="그룹 85"/>
          <p:cNvGrpSpPr/>
          <p:nvPr/>
        </p:nvGrpSpPr>
        <p:grpSpPr>
          <a:xfrm>
            <a:off x="1871541" y="1307905"/>
            <a:ext cx="1418929" cy="850098"/>
            <a:chOff x="364085" y="1310305"/>
            <a:chExt cx="1940965" cy="850098"/>
          </a:xfrm>
        </p:grpSpPr>
        <p:sp>
          <p:nvSpPr>
            <p:cNvPr id="87" name="모서리가 둥근 직사각형 86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8" name="직선 연결선 87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0" name="그림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15352" y="1738834"/>
            <a:ext cx="141629" cy="134885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2046801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2" name="TextBox 91"/>
          <p:cNvSpPr txBox="1"/>
          <p:nvPr/>
        </p:nvSpPr>
        <p:spPr>
          <a:xfrm>
            <a:off x="2653891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37387" y="1989288"/>
            <a:ext cx="131449" cy="111731"/>
          </a:xfrm>
          <a:prstGeom prst="rect">
            <a:avLst/>
          </a:prstGeom>
        </p:spPr>
      </p:pic>
      <p:sp>
        <p:nvSpPr>
          <p:cNvPr id="94" name="TextBox 93"/>
          <p:cNvSpPr txBox="1"/>
          <p:nvPr/>
        </p:nvSpPr>
        <p:spPr>
          <a:xfrm>
            <a:off x="2035919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26666" y="1339121"/>
            <a:ext cx="178242" cy="140048"/>
          </a:xfrm>
          <a:prstGeom prst="rect">
            <a:avLst/>
          </a:prstGeom>
        </p:spPr>
      </p:pic>
      <p:sp>
        <p:nvSpPr>
          <p:cNvPr id="96" name="TextBox 95"/>
          <p:cNvSpPr txBox="1"/>
          <p:nvPr/>
        </p:nvSpPr>
        <p:spPr>
          <a:xfrm>
            <a:off x="3569770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3565133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8" name="TextBox 97"/>
          <p:cNvSpPr txBox="1"/>
          <p:nvPr/>
        </p:nvSpPr>
        <p:spPr>
          <a:xfrm>
            <a:off x="4172223" y="14834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99" name="그룹 98"/>
          <p:cNvGrpSpPr/>
          <p:nvPr/>
        </p:nvGrpSpPr>
        <p:grpSpPr>
          <a:xfrm>
            <a:off x="3397493" y="1310305"/>
            <a:ext cx="1418929" cy="850098"/>
            <a:chOff x="364085" y="1310305"/>
            <a:chExt cx="1940965" cy="850098"/>
          </a:xfrm>
        </p:grpSpPr>
        <p:sp>
          <p:nvSpPr>
            <p:cNvPr id="100" name="모서리가 둥근 직사각형 9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1" name="직선 연결선 100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3" name="그림 1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1304" y="1741234"/>
            <a:ext cx="141629" cy="134885"/>
          </a:xfrm>
          <a:prstGeom prst="rect">
            <a:avLst/>
          </a:prstGeom>
        </p:spPr>
      </p:pic>
      <p:sp>
        <p:nvSpPr>
          <p:cNvPr id="104" name="TextBox 103"/>
          <p:cNvSpPr txBox="1"/>
          <p:nvPr/>
        </p:nvSpPr>
        <p:spPr>
          <a:xfrm>
            <a:off x="3572753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05" name="TextBox 104"/>
          <p:cNvSpPr txBox="1"/>
          <p:nvPr/>
        </p:nvSpPr>
        <p:spPr>
          <a:xfrm>
            <a:off x="4179843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63339" y="1991688"/>
            <a:ext cx="131449" cy="111731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561871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108" name="그림 1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34122" y="1336721"/>
            <a:ext cx="178242" cy="140048"/>
          </a:xfrm>
          <a:prstGeom prst="rect">
            <a:avLst/>
          </a:prstGeom>
        </p:spPr>
      </p:pic>
      <p:sp>
        <p:nvSpPr>
          <p:cNvPr id="109" name="TextBox 108"/>
          <p:cNvSpPr txBox="1"/>
          <p:nvPr/>
        </p:nvSpPr>
        <p:spPr>
          <a:xfrm>
            <a:off x="5077226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110" name="TextBox 109"/>
          <p:cNvSpPr txBox="1"/>
          <p:nvPr/>
        </p:nvSpPr>
        <p:spPr>
          <a:xfrm>
            <a:off x="5072589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1" name="TextBox 110"/>
          <p:cNvSpPr txBox="1"/>
          <p:nvPr/>
        </p:nvSpPr>
        <p:spPr>
          <a:xfrm>
            <a:off x="5679679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112" name="그룹 111"/>
          <p:cNvGrpSpPr/>
          <p:nvPr/>
        </p:nvGrpSpPr>
        <p:grpSpPr>
          <a:xfrm>
            <a:off x="4904949" y="1307905"/>
            <a:ext cx="1418929" cy="850098"/>
            <a:chOff x="364085" y="1310305"/>
            <a:chExt cx="1940965" cy="850098"/>
          </a:xfrm>
        </p:grpSpPr>
        <p:sp>
          <p:nvSpPr>
            <p:cNvPr id="113" name="모서리가 둥근 직사각형 112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14" name="직선 연결선 113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6" name="그림 1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48760" y="1738834"/>
            <a:ext cx="141629" cy="134885"/>
          </a:xfrm>
          <a:prstGeom prst="rect">
            <a:avLst/>
          </a:prstGeom>
        </p:spPr>
      </p:pic>
      <p:sp>
        <p:nvSpPr>
          <p:cNvPr id="117" name="TextBox 116"/>
          <p:cNvSpPr txBox="1"/>
          <p:nvPr/>
        </p:nvSpPr>
        <p:spPr>
          <a:xfrm>
            <a:off x="5080209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8" name="TextBox 117"/>
          <p:cNvSpPr txBox="1"/>
          <p:nvPr/>
        </p:nvSpPr>
        <p:spPr>
          <a:xfrm>
            <a:off x="5687299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19" name="그림 1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70795" y="1989288"/>
            <a:ext cx="131449" cy="111731"/>
          </a:xfrm>
          <a:prstGeom prst="rect">
            <a:avLst/>
          </a:prstGeom>
        </p:spPr>
      </p:pic>
      <p:sp>
        <p:nvSpPr>
          <p:cNvPr id="120" name="TextBox 119"/>
          <p:cNvSpPr txBox="1"/>
          <p:nvPr/>
        </p:nvSpPr>
        <p:spPr>
          <a:xfrm>
            <a:off x="5069327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1548046" y="231983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dirty="0">
                <a:solidFill>
                  <a:schemeClr val="bg1"/>
                </a:solidFill>
              </a:rPr>
              <a:t>수입</a:t>
            </a:r>
            <a:r>
              <a:rPr lang="en-US" altLang="ko-KR" sz="700" dirty="0">
                <a:solidFill>
                  <a:schemeClr val="bg1"/>
                </a:solidFill>
              </a:rPr>
              <a:t>/</a:t>
            </a:r>
            <a:r>
              <a:rPr lang="ko-KR" altLang="en-US" sz="700">
                <a:solidFill>
                  <a:schemeClr val="bg1"/>
                </a:solidFill>
              </a:rPr>
              <a:t>추출</a:t>
            </a:r>
          </a:p>
        </p:txBody>
      </p:sp>
      <p:sp>
        <p:nvSpPr>
          <p:cNvPr id="340" name="모서리가 둥근 직사각형 339"/>
          <p:cNvSpPr/>
          <p:nvPr/>
        </p:nvSpPr>
        <p:spPr>
          <a:xfrm>
            <a:off x="2558761" y="232549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>
                <a:solidFill>
                  <a:schemeClr val="bg1"/>
                </a:solidFill>
              </a:rPr>
              <a:t>Full / Empty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41" name="모서리가 둥근 직사각형 340"/>
          <p:cNvSpPr/>
          <p:nvPr/>
        </p:nvSpPr>
        <p:spPr>
          <a:xfrm>
            <a:off x="3556883" y="232626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>
                <a:solidFill>
                  <a:schemeClr val="bg1"/>
                </a:solidFill>
              </a:rPr>
              <a:t>JMD/PMD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702528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3 | 88%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159410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3 | 88%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5" name="직사각형 124"/>
          <p:cNvSpPr/>
          <p:nvPr/>
        </p:nvSpPr>
        <p:spPr>
          <a:xfrm>
            <a:off x="247086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3 | 88%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9" name="직사각형 128"/>
          <p:cNvSpPr/>
          <p:nvPr/>
        </p:nvSpPr>
        <p:spPr>
          <a:xfrm>
            <a:off x="3371026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3 | 88%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0" name="직사각형 129"/>
          <p:cNvSpPr/>
          <p:nvPr/>
        </p:nvSpPr>
        <p:spPr>
          <a:xfrm>
            <a:off x="4293353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3 | 88%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직사각형 130"/>
          <p:cNvSpPr/>
          <p:nvPr/>
        </p:nvSpPr>
        <p:spPr>
          <a:xfrm>
            <a:off x="5170114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3 | 88%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84046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9A</a:t>
            </a:r>
            <a:endParaRPr lang="ko-KR" altLang="en-US" sz="800"/>
          </a:p>
        </p:txBody>
      </p:sp>
      <p:sp>
        <p:nvSpPr>
          <p:cNvPr id="134" name="TextBox 133"/>
          <p:cNvSpPr txBox="1"/>
          <p:nvPr/>
        </p:nvSpPr>
        <p:spPr>
          <a:xfrm>
            <a:off x="2180378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8A</a:t>
            </a:r>
            <a:endParaRPr lang="ko-KR" altLang="en-US" sz="800"/>
          </a:p>
        </p:txBody>
      </p:sp>
      <p:sp>
        <p:nvSpPr>
          <p:cNvPr id="135" name="TextBox 134"/>
          <p:cNvSpPr txBox="1"/>
          <p:nvPr/>
        </p:nvSpPr>
        <p:spPr>
          <a:xfrm>
            <a:off x="3052653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7</a:t>
            </a:r>
            <a:r>
              <a:rPr lang="en-US" altLang="ko-KR" sz="800" dirty="0" smtClean="0"/>
              <a:t>A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956369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6A</a:t>
            </a:r>
            <a:endParaRPr lang="ko-KR" altLang="en-US" sz="800"/>
          </a:p>
        </p:txBody>
      </p:sp>
      <p:sp>
        <p:nvSpPr>
          <p:cNvPr id="141" name="TextBox 140"/>
          <p:cNvSpPr txBox="1"/>
          <p:nvPr/>
        </p:nvSpPr>
        <p:spPr>
          <a:xfrm>
            <a:off x="4875471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5A</a:t>
            </a:r>
            <a:endParaRPr lang="ko-KR" altLang="en-US" sz="800"/>
          </a:p>
        </p:txBody>
      </p:sp>
      <p:sp>
        <p:nvSpPr>
          <p:cNvPr id="142" name="TextBox 141"/>
          <p:cNvSpPr txBox="1"/>
          <p:nvPr/>
        </p:nvSpPr>
        <p:spPr>
          <a:xfrm>
            <a:off x="5763694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4A</a:t>
            </a:r>
            <a:endParaRPr lang="ko-KR" altLang="en-US" sz="800"/>
          </a:p>
        </p:txBody>
      </p:sp>
      <p:sp>
        <p:nvSpPr>
          <p:cNvPr id="143" name="직사각형 142"/>
          <p:cNvSpPr/>
          <p:nvPr/>
        </p:nvSpPr>
        <p:spPr>
          <a:xfrm>
            <a:off x="6053401" y="29248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4" name="직사각형 143"/>
          <p:cNvSpPr/>
          <p:nvPr/>
        </p:nvSpPr>
        <p:spPr>
          <a:xfrm>
            <a:off x="694498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3 | 88%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5" name="직사각형 144"/>
          <p:cNvSpPr/>
          <p:nvPr/>
        </p:nvSpPr>
        <p:spPr>
          <a:xfrm>
            <a:off x="782174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3 | 88%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6642891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3A</a:t>
            </a:r>
            <a:endParaRPr lang="ko-KR" altLang="en-US" sz="800"/>
          </a:p>
        </p:txBody>
      </p:sp>
      <p:sp>
        <p:nvSpPr>
          <p:cNvPr id="147" name="TextBox 146"/>
          <p:cNvSpPr txBox="1"/>
          <p:nvPr/>
        </p:nvSpPr>
        <p:spPr>
          <a:xfrm>
            <a:off x="7531252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2A</a:t>
            </a:r>
            <a:endParaRPr lang="ko-KR" altLang="en-US" sz="800"/>
          </a:p>
        </p:txBody>
      </p:sp>
      <p:sp>
        <p:nvSpPr>
          <p:cNvPr id="148" name="TextBox 147"/>
          <p:cNvSpPr txBox="1"/>
          <p:nvPr/>
        </p:nvSpPr>
        <p:spPr>
          <a:xfrm>
            <a:off x="8403526" y="2943788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1A</a:t>
            </a:r>
            <a:endParaRPr lang="ko-KR" altLang="en-US" sz="800"/>
          </a:p>
        </p:txBody>
      </p:sp>
      <p:sp>
        <p:nvSpPr>
          <p:cNvPr id="151" name="직사각형 150"/>
          <p:cNvSpPr/>
          <p:nvPr/>
        </p:nvSpPr>
        <p:spPr>
          <a:xfrm>
            <a:off x="702897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2" name="직사각형 151"/>
          <p:cNvSpPr/>
          <p:nvPr/>
        </p:nvSpPr>
        <p:spPr>
          <a:xfrm>
            <a:off x="1594477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3" name="직사각형 152"/>
          <p:cNvSpPr/>
          <p:nvPr/>
        </p:nvSpPr>
        <p:spPr>
          <a:xfrm>
            <a:off x="2471238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7" name="직사각형 156"/>
          <p:cNvSpPr/>
          <p:nvPr/>
        </p:nvSpPr>
        <p:spPr>
          <a:xfrm>
            <a:off x="3371394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8" name="직사각형 157"/>
          <p:cNvSpPr/>
          <p:nvPr/>
        </p:nvSpPr>
        <p:spPr>
          <a:xfrm>
            <a:off x="4293722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5170481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1284414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9B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2180746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8B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3053021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7B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948763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6B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4867867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5B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5764062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4B</a:t>
            </a:r>
            <a:endParaRPr lang="ko-KR" altLang="en-US" sz="800"/>
          </a:p>
        </p:txBody>
      </p:sp>
      <p:sp>
        <p:nvSpPr>
          <p:cNvPr id="170" name="직사각형 169"/>
          <p:cNvSpPr/>
          <p:nvPr/>
        </p:nvSpPr>
        <p:spPr>
          <a:xfrm>
            <a:off x="6053770" y="318129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1" name="직사각형 170"/>
          <p:cNvSpPr/>
          <p:nvPr/>
        </p:nvSpPr>
        <p:spPr>
          <a:xfrm>
            <a:off x="694535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2" name="직사각형 171"/>
          <p:cNvSpPr/>
          <p:nvPr/>
        </p:nvSpPr>
        <p:spPr>
          <a:xfrm>
            <a:off x="782211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6643261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3B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7531620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2B</a:t>
            </a:r>
            <a:endParaRPr lang="ko-KR" altLang="en-US" sz="800"/>
          </a:p>
        </p:txBody>
      </p:sp>
      <p:sp>
        <p:nvSpPr>
          <p:cNvPr id="175" name="TextBox 174"/>
          <p:cNvSpPr txBox="1"/>
          <p:nvPr/>
        </p:nvSpPr>
        <p:spPr>
          <a:xfrm>
            <a:off x="8403894" y="320028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1B</a:t>
            </a:r>
            <a:endParaRPr lang="ko-KR" altLang="en-US" sz="800"/>
          </a:p>
        </p:txBody>
      </p:sp>
      <p:sp>
        <p:nvSpPr>
          <p:cNvPr id="177" name="직사각형 176"/>
          <p:cNvSpPr/>
          <p:nvPr/>
        </p:nvSpPr>
        <p:spPr>
          <a:xfrm>
            <a:off x="702897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8" name="직사각형 177"/>
          <p:cNvSpPr/>
          <p:nvPr/>
        </p:nvSpPr>
        <p:spPr>
          <a:xfrm>
            <a:off x="1594477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9" name="직사각형 178"/>
          <p:cNvSpPr/>
          <p:nvPr/>
        </p:nvSpPr>
        <p:spPr>
          <a:xfrm>
            <a:off x="2471238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3" name="직사각형 182"/>
          <p:cNvSpPr/>
          <p:nvPr/>
        </p:nvSpPr>
        <p:spPr>
          <a:xfrm>
            <a:off x="3371394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4293722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5170481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1292388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9C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2180746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8C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305302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7C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3956735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6C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67867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5C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576406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4C</a:t>
            </a:r>
            <a:endParaRPr lang="ko-KR" altLang="en-US" sz="800"/>
          </a:p>
        </p:txBody>
      </p:sp>
      <p:sp>
        <p:nvSpPr>
          <p:cNvPr id="196" name="직사각형 195"/>
          <p:cNvSpPr/>
          <p:nvPr/>
        </p:nvSpPr>
        <p:spPr>
          <a:xfrm>
            <a:off x="6053770" y="345343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694535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782211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6643261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3C</a:t>
            </a:r>
            <a:endParaRPr lang="ko-KR" altLang="en-US" sz="800"/>
          </a:p>
        </p:txBody>
      </p:sp>
      <p:sp>
        <p:nvSpPr>
          <p:cNvPr id="200" name="TextBox 199"/>
          <p:cNvSpPr txBox="1"/>
          <p:nvPr/>
        </p:nvSpPr>
        <p:spPr>
          <a:xfrm>
            <a:off x="7531620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2C</a:t>
            </a:r>
            <a:endParaRPr lang="ko-KR" altLang="en-US" sz="800"/>
          </a:p>
        </p:txBody>
      </p:sp>
      <p:sp>
        <p:nvSpPr>
          <p:cNvPr id="201" name="TextBox 200"/>
          <p:cNvSpPr txBox="1"/>
          <p:nvPr/>
        </p:nvSpPr>
        <p:spPr>
          <a:xfrm>
            <a:off x="8403894" y="3472420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1C</a:t>
            </a:r>
            <a:endParaRPr lang="ko-KR" altLang="en-US" sz="800"/>
          </a:p>
        </p:txBody>
      </p:sp>
      <p:sp>
        <p:nvSpPr>
          <p:cNvPr id="204" name="직사각형 203"/>
          <p:cNvSpPr/>
          <p:nvPr/>
        </p:nvSpPr>
        <p:spPr>
          <a:xfrm>
            <a:off x="702528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5" name="직사각형 204"/>
          <p:cNvSpPr/>
          <p:nvPr/>
        </p:nvSpPr>
        <p:spPr>
          <a:xfrm>
            <a:off x="1594109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470870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3371025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8" name="직사각형 207"/>
          <p:cNvSpPr/>
          <p:nvPr/>
        </p:nvSpPr>
        <p:spPr>
          <a:xfrm>
            <a:off x="4293353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9" name="직사각형 208"/>
          <p:cNvSpPr/>
          <p:nvPr/>
        </p:nvSpPr>
        <p:spPr>
          <a:xfrm>
            <a:off x="5170114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284047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9D</a:t>
            </a:r>
            <a:endParaRPr lang="ko-KR" altLang="en-US" sz="800"/>
          </a:p>
        </p:txBody>
      </p:sp>
      <p:sp>
        <p:nvSpPr>
          <p:cNvPr id="211" name="TextBox 210"/>
          <p:cNvSpPr txBox="1"/>
          <p:nvPr/>
        </p:nvSpPr>
        <p:spPr>
          <a:xfrm>
            <a:off x="2180378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8D</a:t>
            </a:r>
            <a:endParaRPr lang="ko-KR" altLang="en-US" sz="800"/>
          </a:p>
        </p:txBody>
      </p:sp>
      <p:sp>
        <p:nvSpPr>
          <p:cNvPr id="212" name="TextBox 211"/>
          <p:cNvSpPr txBox="1"/>
          <p:nvPr/>
        </p:nvSpPr>
        <p:spPr>
          <a:xfrm>
            <a:off x="305265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7D</a:t>
            </a:r>
            <a:endParaRPr lang="ko-KR" altLang="en-US" sz="800"/>
          </a:p>
        </p:txBody>
      </p:sp>
      <p:sp>
        <p:nvSpPr>
          <p:cNvPr id="213" name="TextBox 212"/>
          <p:cNvSpPr txBox="1"/>
          <p:nvPr/>
        </p:nvSpPr>
        <p:spPr>
          <a:xfrm>
            <a:off x="3956370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6D</a:t>
            </a:r>
            <a:endParaRPr lang="ko-KR" altLang="en-US" sz="800"/>
          </a:p>
        </p:txBody>
      </p:sp>
      <p:sp>
        <p:nvSpPr>
          <p:cNvPr id="214" name="TextBox 213"/>
          <p:cNvSpPr txBox="1"/>
          <p:nvPr/>
        </p:nvSpPr>
        <p:spPr>
          <a:xfrm>
            <a:off x="4875471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5D</a:t>
            </a:r>
            <a:endParaRPr lang="ko-KR" altLang="en-US" sz="800"/>
          </a:p>
        </p:txBody>
      </p:sp>
      <p:sp>
        <p:nvSpPr>
          <p:cNvPr id="215" name="TextBox 214"/>
          <p:cNvSpPr txBox="1"/>
          <p:nvPr/>
        </p:nvSpPr>
        <p:spPr>
          <a:xfrm>
            <a:off x="576369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4D</a:t>
            </a:r>
            <a:endParaRPr lang="ko-KR" altLang="en-US" sz="800"/>
          </a:p>
        </p:txBody>
      </p:sp>
      <p:sp>
        <p:nvSpPr>
          <p:cNvPr id="216" name="직사각형 215"/>
          <p:cNvSpPr/>
          <p:nvPr/>
        </p:nvSpPr>
        <p:spPr>
          <a:xfrm>
            <a:off x="6053401" y="37233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6944984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7821743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6642891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3D</a:t>
            </a:r>
            <a:endParaRPr lang="ko-KR" altLang="en-US" sz="800"/>
          </a:p>
        </p:txBody>
      </p:sp>
      <p:sp>
        <p:nvSpPr>
          <p:cNvPr id="220" name="TextBox 219"/>
          <p:cNvSpPr txBox="1"/>
          <p:nvPr/>
        </p:nvSpPr>
        <p:spPr>
          <a:xfrm>
            <a:off x="7531252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2D</a:t>
            </a:r>
            <a:endParaRPr lang="ko-KR" altLang="en-US" sz="800"/>
          </a:p>
        </p:txBody>
      </p:sp>
      <p:sp>
        <p:nvSpPr>
          <p:cNvPr id="221" name="TextBox 220"/>
          <p:cNvSpPr txBox="1"/>
          <p:nvPr/>
        </p:nvSpPr>
        <p:spPr>
          <a:xfrm>
            <a:off x="8403526" y="3742341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1D</a:t>
            </a:r>
            <a:endParaRPr lang="ko-KR" altLang="en-US" sz="800"/>
          </a:p>
        </p:txBody>
      </p:sp>
      <p:sp>
        <p:nvSpPr>
          <p:cNvPr id="222" name="직사각형 221"/>
          <p:cNvSpPr/>
          <p:nvPr/>
        </p:nvSpPr>
        <p:spPr>
          <a:xfrm>
            <a:off x="702896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1594477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2471238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3371395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429372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517048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284414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9G</a:t>
            </a:r>
            <a:endParaRPr lang="ko-KR" altLang="en-US" sz="800"/>
          </a:p>
        </p:txBody>
      </p:sp>
      <p:sp>
        <p:nvSpPr>
          <p:cNvPr id="234" name="TextBox 233"/>
          <p:cNvSpPr txBox="1"/>
          <p:nvPr/>
        </p:nvSpPr>
        <p:spPr>
          <a:xfrm>
            <a:off x="2180746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8G</a:t>
            </a:r>
            <a:endParaRPr lang="ko-KR" altLang="en-US" sz="800"/>
          </a:p>
        </p:txBody>
      </p:sp>
      <p:sp>
        <p:nvSpPr>
          <p:cNvPr id="235" name="TextBox 234"/>
          <p:cNvSpPr txBox="1"/>
          <p:nvPr/>
        </p:nvSpPr>
        <p:spPr>
          <a:xfrm>
            <a:off x="3053022" y="399617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</a:t>
            </a:r>
            <a:r>
              <a:rPr lang="en-US" altLang="ko-KR" sz="800" dirty="0"/>
              <a:t>G</a:t>
            </a:r>
            <a:endParaRPr lang="en-US" altLang="ko-KR" sz="800" dirty="0" smtClean="0"/>
          </a:p>
        </p:txBody>
      </p:sp>
      <p:sp>
        <p:nvSpPr>
          <p:cNvPr id="236" name="TextBox 235"/>
          <p:cNvSpPr txBox="1"/>
          <p:nvPr/>
        </p:nvSpPr>
        <p:spPr>
          <a:xfrm>
            <a:off x="3948764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6E</a:t>
            </a:r>
            <a:endParaRPr lang="ko-KR" altLang="en-US" sz="800"/>
          </a:p>
        </p:txBody>
      </p:sp>
      <p:sp>
        <p:nvSpPr>
          <p:cNvPr id="237" name="TextBox 236"/>
          <p:cNvSpPr txBox="1"/>
          <p:nvPr/>
        </p:nvSpPr>
        <p:spPr>
          <a:xfrm>
            <a:off x="4867866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5E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5764063" y="3996175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4E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6053769" y="397984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0" name="직사각형 239"/>
          <p:cNvSpPr/>
          <p:nvPr/>
        </p:nvSpPr>
        <p:spPr>
          <a:xfrm>
            <a:off x="6945350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1" name="직사각형 240"/>
          <p:cNvSpPr/>
          <p:nvPr/>
        </p:nvSpPr>
        <p:spPr>
          <a:xfrm>
            <a:off x="7822111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6643262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3E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7531620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2E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8403895" y="399883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1E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702896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1594477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2471238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9" name="직사각형 248"/>
          <p:cNvSpPr/>
          <p:nvPr/>
        </p:nvSpPr>
        <p:spPr>
          <a:xfrm>
            <a:off x="3371395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0" name="직사각형 249"/>
          <p:cNvSpPr/>
          <p:nvPr/>
        </p:nvSpPr>
        <p:spPr>
          <a:xfrm>
            <a:off x="429372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1" name="직사각형 250"/>
          <p:cNvSpPr/>
          <p:nvPr/>
        </p:nvSpPr>
        <p:spPr>
          <a:xfrm>
            <a:off x="517048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1292389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9E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180746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8E</a:t>
            </a:r>
            <a:endParaRPr lang="ko-KR" altLang="en-US" sz="800"/>
          </a:p>
        </p:txBody>
      </p:sp>
      <p:sp>
        <p:nvSpPr>
          <p:cNvPr id="254" name="TextBox 253"/>
          <p:cNvSpPr txBox="1"/>
          <p:nvPr/>
        </p:nvSpPr>
        <p:spPr>
          <a:xfrm>
            <a:off x="3053022" y="426831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7E</a:t>
            </a:r>
            <a:endParaRPr lang="ko-KR" altLang="en-US" sz="800"/>
          </a:p>
        </p:txBody>
      </p:sp>
      <p:sp>
        <p:nvSpPr>
          <p:cNvPr id="255" name="TextBox 254"/>
          <p:cNvSpPr txBox="1"/>
          <p:nvPr/>
        </p:nvSpPr>
        <p:spPr>
          <a:xfrm>
            <a:off x="3956735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6F</a:t>
            </a:r>
            <a:endParaRPr lang="ko-KR" altLang="en-US" sz="800"/>
          </a:p>
        </p:txBody>
      </p:sp>
      <p:sp>
        <p:nvSpPr>
          <p:cNvPr id="260" name="TextBox 259"/>
          <p:cNvSpPr txBox="1"/>
          <p:nvPr/>
        </p:nvSpPr>
        <p:spPr>
          <a:xfrm>
            <a:off x="4867866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5F</a:t>
            </a:r>
            <a:endParaRPr lang="ko-KR" altLang="en-US" sz="800"/>
          </a:p>
        </p:txBody>
      </p:sp>
      <p:sp>
        <p:nvSpPr>
          <p:cNvPr id="261" name="TextBox 260"/>
          <p:cNvSpPr txBox="1"/>
          <p:nvPr/>
        </p:nvSpPr>
        <p:spPr>
          <a:xfrm>
            <a:off x="5764061" y="426831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4F</a:t>
            </a:r>
            <a:endParaRPr lang="ko-KR" altLang="en-US" sz="800"/>
          </a:p>
        </p:txBody>
      </p:sp>
      <p:sp>
        <p:nvSpPr>
          <p:cNvPr id="262" name="직사각형 261"/>
          <p:cNvSpPr/>
          <p:nvPr/>
        </p:nvSpPr>
        <p:spPr>
          <a:xfrm>
            <a:off x="6053769" y="425198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6945350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7822111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6643262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3F</a:t>
            </a:r>
            <a:endParaRPr lang="ko-KR" altLang="en-US" sz="800"/>
          </a:p>
        </p:txBody>
      </p:sp>
      <p:sp>
        <p:nvSpPr>
          <p:cNvPr id="266" name="TextBox 265"/>
          <p:cNvSpPr txBox="1"/>
          <p:nvPr/>
        </p:nvSpPr>
        <p:spPr>
          <a:xfrm>
            <a:off x="7531620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2F</a:t>
            </a:r>
            <a:endParaRPr lang="ko-KR" altLang="en-US" sz="800"/>
          </a:p>
        </p:txBody>
      </p:sp>
      <p:sp>
        <p:nvSpPr>
          <p:cNvPr id="269" name="TextBox 268"/>
          <p:cNvSpPr txBox="1"/>
          <p:nvPr/>
        </p:nvSpPr>
        <p:spPr>
          <a:xfrm>
            <a:off x="8403895" y="4270973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1F</a:t>
            </a:r>
            <a:endParaRPr lang="ko-KR" altLang="en-US" sz="800"/>
          </a:p>
        </p:txBody>
      </p:sp>
      <p:sp>
        <p:nvSpPr>
          <p:cNvPr id="274" name="직사각형 273"/>
          <p:cNvSpPr/>
          <p:nvPr/>
        </p:nvSpPr>
        <p:spPr>
          <a:xfrm>
            <a:off x="713558" y="45070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1605139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2" name="직사각형 281"/>
          <p:cNvSpPr/>
          <p:nvPr/>
        </p:nvSpPr>
        <p:spPr>
          <a:xfrm>
            <a:off x="2481900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30438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518114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1303050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9F</a:t>
            </a:r>
            <a:endParaRPr lang="ko-KR" altLang="en-US" sz="800"/>
          </a:p>
        </p:txBody>
      </p:sp>
      <p:sp>
        <p:nvSpPr>
          <p:cNvPr id="287" name="TextBox 286"/>
          <p:cNvSpPr txBox="1"/>
          <p:nvPr/>
        </p:nvSpPr>
        <p:spPr>
          <a:xfrm>
            <a:off x="2191408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8F</a:t>
            </a:r>
            <a:endParaRPr lang="ko-KR" altLang="en-US" sz="800"/>
          </a:p>
        </p:txBody>
      </p:sp>
      <p:sp>
        <p:nvSpPr>
          <p:cNvPr id="288" name="TextBox 287"/>
          <p:cNvSpPr txBox="1"/>
          <p:nvPr/>
        </p:nvSpPr>
        <p:spPr>
          <a:xfrm>
            <a:off x="3063683" y="452606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7F</a:t>
            </a:r>
            <a:endParaRPr lang="ko-KR" altLang="en-US" sz="800"/>
          </a:p>
        </p:txBody>
      </p:sp>
      <p:sp>
        <p:nvSpPr>
          <p:cNvPr id="290" name="TextBox 289"/>
          <p:cNvSpPr txBox="1"/>
          <p:nvPr/>
        </p:nvSpPr>
        <p:spPr>
          <a:xfrm>
            <a:off x="4878528" y="453356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5G</a:t>
            </a:r>
            <a:endParaRPr lang="ko-KR" altLang="en-US" sz="800"/>
          </a:p>
        </p:txBody>
      </p:sp>
      <p:sp>
        <p:nvSpPr>
          <p:cNvPr id="291" name="TextBox 290"/>
          <p:cNvSpPr txBox="1"/>
          <p:nvPr/>
        </p:nvSpPr>
        <p:spPr>
          <a:xfrm>
            <a:off x="5774722" y="4526064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4G</a:t>
            </a:r>
            <a:endParaRPr lang="ko-KR" altLang="en-US" sz="800"/>
          </a:p>
        </p:txBody>
      </p:sp>
      <p:sp>
        <p:nvSpPr>
          <p:cNvPr id="292" name="직사각형 291"/>
          <p:cNvSpPr/>
          <p:nvPr/>
        </p:nvSpPr>
        <p:spPr>
          <a:xfrm>
            <a:off x="6064431" y="450973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6956012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7832773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653923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3G</a:t>
            </a:r>
            <a:endParaRPr lang="ko-KR" altLang="en-US" sz="800"/>
          </a:p>
        </p:txBody>
      </p:sp>
      <p:sp>
        <p:nvSpPr>
          <p:cNvPr id="296" name="TextBox 295"/>
          <p:cNvSpPr txBox="1"/>
          <p:nvPr/>
        </p:nvSpPr>
        <p:spPr>
          <a:xfrm>
            <a:off x="7542281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2G</a:t>
            </a:r>
            <a:endParaRPr lang="ko-KR" altLang="en-US" sz="800"/>
          </a:p>
        </p:txBody>
      </p:sp>
      <p:sp>
        <p:nvSpPr>
          <p:cNvPr id="297" name="TextBox 296"/>
          <p:cNvSpPr txBox="1"/>
          <p:nvPr/>
        </p:nvSpPr>
        <p:spPr>
          <a:xfrm>
            <a:off x="8414556" y="4528723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1G</a:t>
            </a:r>
            <a:endParaRPr lang="ko-KR" altLang="en-US" sz="800"/>
          </a:p>
        </p:txBody>
      </p:sp>
      <p:sp>
        <p:nvSpPr>
          <p:cNvPr id="298" name="직사각형 297"/>
          <p:cNvSpPr/>
          <p:nvPr/>
        </p:nvSpPr>
        <p:spPr>
          <a:xfrm>
            <a:off x="705584" y="47863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1295077" y="4812867"/>
            <a:ext cx="31903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9Q</a:t>
            </a:r>
            <a:endParaRPr lang="ko-KR" altLang="en-US" sz="800"/>
          </a:p>
        </p:txBody>
      </p:sp>
      <p:sp>
        <p:nvSpPr>
          <p:cNvPr id="300" name="직사각형 299"/>
          <p:cNvSpPr/>
          <p:nvPr/>
        </p:nvSpPr>
        <p:spPr>
          <a:xfrm>
            <a:off x="4316081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1" name="직사각형 300"/>
          <p:cNvSpPr/>
          <p:nvPr/>
        </p:nvSpPr>
        <p:spPr>
          <a:xfrm>
            <a:off x="5192842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4898200" y="4815149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5H</a:t>
            </a:r>
            <a:endParaRPr lang="ko-KR" altLang="en-US" sz="800"/>
          </a:p>
        </p:txBody>
      </p:sp>
      <p:sp>
        <p:nvSpPr>
          <p:cNvPr id="303" name="TextBox 302"/>
          <p:cNvSpPr txBox="1"/>
          <p:nvPr/>
        </p:nvSpPr>
        <p:spPr>
          <a:xfrm>
            <a:off x="5786422" y="480764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4H</a:t>
            </a:r>
            <a:endParaRPr lang="ko-KR" altLang="en-US" sz="800"/>
          </a:p>
        </p:txBody>
      </p:sp>
      <p:sp>
        <p:nvSpPr>
          <p:cNvPr id="304" name="직사각형 303"/>
          <p:cNvSpPr/>
          <p:nvPr/>
        </p:nvSpPr>
        <p:spPr>
          <a:xfrm>
            <a:off x="6076129" y="47913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5" name="직사각형 304"/>
          <p:cNvSpPr/>
          <p:nvPr/>
        </p:nvSpPr>
        <p:spPr>
          <a:xfrm>
            <a:off x="6967712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6" name="직사각형 305"/>
          <p:cNvSpPr/>
          <p:nvPr/>
        </p:nvSpPr>
        <p:spPr>
          <a:xfrm>
            <a:off x="7844471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7" name="TextBox 306"/>
          <p:cNvSpPr txBox="1"/>
          <p:nvPr/>
        </p:nvSpPr>
        <p:spPr>
          <a:xfrm>
            <a:off x="6665620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3H</a:t>
            </a:r>
            <a:endParaRPr lang="ko-KR" altLang="en-US" sz="800"/>
          </a:p>
        </p:txBody>
      </p:sp>
      <p:sp>
        <p:nvSpPr>
          <p:cNvPr id="308" name="TextBox 307"/>
          <p:cNvSpPr txBox="1"/>
          <p:nvPr/>
        </p:nvSpPr>
        <p:spPr>
          <a:xfrm>
            <a:off x="7553981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2H</a:t>
            </a:r>
            <a:endParaRPr lang="ko-KR" altLang="en-US" sz="800"/>
          </a:p>
        </p:txBody>
      </p:sp>
      <p:sp>
        <p:nvSpPr>
          <p:cNvPr id="309" name="TextBox 308"/>
          <p:cNvSpPr txBox="1"/>
          <p:nvPr/>
        </p:nvSpPr>
        <p:spPr>
          <a:xfrm>
            <a:off x="8426255" y="481030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1H</a:t>
            </a:r>
            <a:endParaRPr lang="ko-KR" altLang="en-US" sz="800"/>
          </a:p>
        </p:txBody>
      </p:sp>
      <p:sp>
        <p:nvSpPr>
          <p:cNvPr id="311" name="직사각형 310"/>
          <p:cNvSpPr/>
          <p:nvPr/>
        </p:nvSpPr>
        <p:spPr>
          <a:xfrm>
            <a:off x="5193210" y="504412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5786791" y="5064139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4I</a:t>
            </a:r>
            <a:endParaRPr lang="ko-KR" altLang="en-US" sz="800"/>
          </a:p>
        </p:txBody>
      </p:sp>
      <p:sp>
        <p:nvSpPr>
          <p:cNvPr id="314" name="직사각형 313"/>
          <p:cNvSpPr/>
          <p:nvPr/>
        </p:nvSpPr>
        <p:spPr>
          <a:xfrm>
            <a:off x="6076498" y="504781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696807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784483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6665990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3I</a:t>
            </a:r>
            <a:endParaRPr lang="ko-KR" altLang="en-US" sz="800"/>
          </a:p>
        </p:txBody>
      </p:sp>
      <p:sp>
        <p:nvSpPr>
          <p:cNvPr id="318" name="TextBox 317"/>
          <p:cNvSpPr txBox="1"/>
          <p:nvPr/>
        </p:nvSpPr>
        <p:spPr>
          <a:xfrm>
            <a:off x="7554348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2I</a:t>
            </a:r>
            <a:endParaRPr lang="ko-KR" altLang="en-US" sz="800"/>
          </a:p>
        </p:txBody>
      </p:sp>
      <p:sp>
        <p:nvSpPr>
          <p:cNvPr id="319" name="TextBox 318"/>
          <p:cNvSpPr txBox="1"/>
          <p:nvPr/>
        </p:nvSpPr>
        <p:spPr>
          <a:xfrm>
            <a:off x="8426623" y="50667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1L</a:t>
            </a:r>
            <a:endParaRPr lang="ko-KR" altLang="en-US" sz="800"/>
          </a:p>
        </p:txBody>
      </p:sp>
      <p:sp>
        <p:nvSpPr>
          <p:cNvPr id="321" name="직사각형 320"/>
          <p:cNvSpPr/>
          <p:nvPr/>
        </p:nvSpPr>
        <p:spPr>
          <a:xfrm>
            <a:off x="5193210" y="531625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3" name="TextBox 322"/>
          <p:cNvSpPr txBox="1"/>
          <p:nvPr/>
        </p:nvSpPr>
        <p:spPr>
          <a:xfrm>
            <a:off x="5786789" y="5336277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4J</a:t>
            </a:r>
            <a:endParaRPr lang="ko-KR" altLang="en-US" sz="800"/>
          </a:p>
        </p:txBody>
      </p:sp>
      <p:sp>
        <p:nvSpPr>
          <p:cNvPr id="324" name="직사각형 323"/>
          <p:cNvSpPr/>
          <p:nvPr/>
        </p:nvSpPr>
        <p:spPr>
          <a:xfrm>
            <a:off x="6076498" y="531994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696807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784483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7" name="TextBox 326"/>
          <p:cNvSpPr txBox="1"/>
          <p:nvPr/>
        </p:nvSpPr>
        <p:spPr>
          <a:xfrm>
            <a:off x="6665990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3J</a:t>
            </a:r>
            <a:endParaRPr lang="ko-KR" altLang="en-US" sz="800"/>
          </a:p>
        </p:txBody>
      </p:sp>
      <p:sp>
        <p:nvSpPr>
          <p:cNvPr id="328" name="TextBox 327"/>
          <p:cNvSpPr txBox="1"/>
          <p:nvPr/>
        </p:nvSpPr>
        <p:spPr>
          <a:xfrm>
            <a:off x="7554348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2J</a:t>
            </a:r>
            <a:endParaRPr lang="ko-KR" altLang="en-US" sz="800"/>
          </a:p>
        </p:txBody>
      </p:sp>
      <p:sp>
        <p:nvSpPr>
          <p:cNvPr id="329" name="TextBox 328"/>
          <p:cNvSpPr txBox="1"/>
          <p:nvPr/>
        </p:nvSpPr>
        <p:spPr>
          <a:xfrm>
            <a:off x="8426623" y="5338936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1J</a:t>
            </a:r>
            <a:endParaRPr lang="ko-KR" altLang="en-US" sz="800"/>
          </a:p>
        </p:txBody>
      </p:sp>
      <p:sp>
        <p:nvSpPr>
          <p:cNvPr id="331" name="직사각형 330"/>
          <p:cNvSpPr/>
          <p:nvPr/>
        </p:nvSpPr>
        <p:spPr>
          <a:xfrm>
            <a:off x="5203871" y="557400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3" name="TextBox 332"/>
          <p:cNvSpPr txBox="1"/>
          <p:nvPr/>
        </p:nvSpPr>
        <p:spPr>
          <a:xfrm>
            <a:off x="5797451" y="5594028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4K</a:t>
            </a:r>
            <a:endParaRPr lang="ko-KR" altLang="en-US" sz="800"/>
          </a:p>
        </p:txBody>
      </p:sp>
      <p:sp>
        <p:nvSpPr>
          <p:cNvPr id="334" name="직사각형 333"/>
          <p:cNvSpPr/>
          <p:nvPr/>
        </p:nvSpPr>
        <p:spPr>
          <a:xfrm>
            <a:off x="6087159" y="55776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5" name="직사각형 334"/>
          <p:cNvSpPr/>
          <p:nvPr/>
        </p:nvSpPr>
        <p:spPr>
          <a:xfrm>
            <a:off x="6978740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6" name="직사각형 335"/>
          <p:cNvSpPr/>
          <p:nvPr/>
        </p:nvSpPr>
        <p:spPr>
          <a:xfrm>
            <a:off x="7855501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6676652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3K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7565009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2K</a:t>
            </a:r>
            <a:endParaRPr lang="ko-KR" altLang="en-US" sz="800"/>
          </a:p>
        </p:txBody>
      </p:sp>
      <p:sp>
        <p:nvSpPr>
          <p:cNvPr id="339" name="TextBox 338"/>
          <p:cNvSpPr txBox="1"/>
          <p:nvPr/>
        </p:nvSpPr>
        <p:spPr>
          <a:xfrm>
            <a:off x="8437285" y="5596686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1K</a:t>
            </a:r>
            <a:endParaRPr lang="ko-KR" altLang="en-US" sz="800"/>
          </a:p>
        </p:txBody>
      </p:sp>
      <p:sp>
        <p:nvSpPr>
          <p:cNvPr id="256" name="직사각형 255"/>
          <p:cNvSpPr/>
          <p:nvPr/>
        </p:nvSpPr>
        <p:spPr>
          <a:xfrm>
            <a:off x="5208178" y="582563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5801757" y="5845651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4L</a:t>
            </a:r>
            <a:endParaRPr lang="ko-KR" altLang="en-US" sz="800"/>
          </a:p>
        </p:txBody>
      </p:sp>
      <p:sp>
        <p:nvSpPr>
          <p:cNvPr id="258" name="직사각형 257"/>
          <p:cNvSpPr/>
          <p:nvPr/>
        </p:nvSpPr>
        <p:spPr>
          <a:xfrm>
            <a:off x="5212485" y="60849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5806064" y="6105017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4M</a:t>
            </a:r>
            <a:endParaRPr lang="ko-KR" altLang="en-US" sz="800"/>
          </a:p>
        </p:txBody>
      </p:sp>
      <p:sp>
        <p:nvSpPr>
          <p:cNvPr id="267" name="직사각형 266"/>
          <p:cNvSpPr/>
          <p:nvPr/>
        </p:nvSpPr>
        <p:spPr>
          <a:xfrm>
            <a:off x="5216792" y="632888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810371" y="63488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L4</a:t>
            </a:r>
            <a:endParaRPr lang="ko-KR" altLang="en-US" sz="800"/>
          </a:p>
        </p:txBody>
      </p:sp>
      <p:sp>
        <p:nvSpPr>
          <p:cNvPr id="270" name="직사각형 269"/>
          <p:cNvSpPr/>
          <p:nvPr/>
        </p:nvSpPr>
        <p:spPr>
          <a:xfrm>
            <a:off x="7821743" y="266461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8403526" y="2684633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1M</a:t>
            </a:r>
            <a:endParaRPr lang="ko-KR" altLang="en-US" sz="800"/>
          </a:p>
        </p:txBody>
      </p:sp>
      <p:sp>
        <p:nvSpPr>
          <p:cNvPr id="272" name="직사각형 271"/>
          <p:cNvSpPr/>
          <p:nvPr/>
        </p:nvSpPr>
        <p:spPr>
          <a:xfrm>
            <a:off x="6082846" y="583706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6672338" y="5863555"/>
            <a:ext cx="272067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3l</a:t>
            </a:r>
            <a:endParaRPr lang="ko-KR" altLang="en-US" sz="800"/>
          </a:p>
        </p:txBody>
      </p:sp>
      <p:sp>
        <p:nvSpPr>
          <p:cNvPr id="275" name="직사각형 274"/>
          <p:cNvSpPr/>
          <p:nvPr/>
        </p:nvSpPr>
        <p:spPr>
          <a:xfrm>
            <a:off x="6983047" y="583603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7569316" y="5863555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2L</a:t>
            </a:r>
            <a:endParaRPr lang="ko-KR" altLang="en-US" sz="800"/>
          </a:p>
        </p:txBody>
      </p:sp>
      <p:sp>
        <p:nvSpPr>
          <p:cNvPr id="277" name="직사각형 276"/>
          <p:cNvSpPr/>
          <p:nvPr/>
        </p:nvSpPr>
        <p:spPr>
          <a:xfrm>
            <a:off x="7857968" y="583990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8444238" y="5867423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1</a:t>
            </a:r>
            <a:r>
              <a:rPr lang="en-US" altLang="ko-KR" sz="800" dirty="0" smtClean="0"/>
              <a:t>L</a:t>
            </a:r>
            <a:endParaRPr lang="ko-KR" altLang="en-US" sz="800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4567323" y="23260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err="1">
                <a:solidFill>
                  <a:schemeClr val="tx1"/>
                </a:solidFill>
              </a:rPr>
              <a:t>Rehandling</a:t>
            </a:r>
            <a:endParaRPr lang="ko-KR" altLang="en-US" sz="700" b="1">
              <a:solidFill>
                <a:schemeClr val="tx1"/>
              </a:solidFill>
            </a:endParaRPr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5578038" y="232347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Type</a:t>
            </a:r>
            <a:endParaRPr lang="ko-KR" altLang="en-US" sz="700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6576160" y="23242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</a:t>
            </a:r>
            <a:r>
              <a:rPr lang="ko-KR" altLang="en-US" sz="700" smtClean="0"/>
              <a:t>점유율</a:t>
            </a:r>
            <a:endParaRPr lang="ko-KR" altLang="en-US" sz="700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545877" y="231960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>
                <a:solidFill>
                  <a:schemeClr val="bg1"/>
                </a:solidFill>
              </a:rPr>
              <a:t>YC </a:t>
            </a:r>
            <a:r>
              <a:rPr lang="ko-KR" altLang="en-US" sz="700" smtClean="0">
                <a:solidFill>
                  <a:schemeClr val="bg1"/>
                </a:solidFill>
              </a:rPr>
              <a:t>생산성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12" name="직사각형 311"/>
          <p:cNvSpPr/>
          <p:nvPr/>
        </p:nvSpPr>
        <p:spPr>
          <a:xfrm>
            <a:off x="6160368" y="2923388"/>
            <a:ext cx="445955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dirty="0">
                <a:latin typeface="+mn-ea"/>
              </a:rPr>
              <a:t>3 | 88%</a:t>
            </a:r>
            <a:endParaRPr lang="ko-KR" altLang="en-US" sz="600">
              <a:latin typeface="+mn-ea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4471008" y="22491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571500" y="28001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289" name="그림 28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28883" y="2599330"/>
            <a:ext cx="1373423" cy="239404"/>
          </a:xfrm>
          <a:prstGeom prst="rect">
            <a:avLst/>
          </a:prstGeom>
        </p:spPr>
      </p:pic>
      <p:sp>
        <p:nvSpPr>
          <p:cNvPr id="330" name="직사각형 329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109139981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2"/>
            <a:ext cx="9012266" cy="6281737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Dashboard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Yard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247436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90470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99945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94570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216431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Container Type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테두리 색으로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Container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: General / Danger /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Reffer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251092"/>
            <a:ext cx="8755156" cy="4372130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258" y="1339121"/>
            <a:ext cx="178242" cy="1400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6362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67" name="TextBox 66"/>
          <p:cNvSpPr txBox="1"/>
          <p:nvPr/>
        </p:nvSpPr>
        <p:spPr>
          <a:xfrm>
            <a:off x="531725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68" name="TextBox 67"/>
          <p:cNvSpPr txBox="1"/>
          <p:nvPr/>
        </p:nvSpPr>
        <p:spPr>
          <a:xfrm>
            <a:off x="1138815" y="1483490"/>
            <a:ext cx="54373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Plan: 24.5</a:t>
            </a:r>
            <a:endParaRPr lang="ko-KR" altLang="en-US" sz="700"/>
          </a:p>
        </p:txBody>
      </p:sp>
      <p:grpSp>
        <p:nvGrpSpPr>
          <p:cNvPr id="19" name="그룹 18"/>
          <p:cNvGrpSpPr/>
          <p:nvPr/>
        </p:nvGrpSpPr>
        <p:grpSpPr>
          <a:xfrm>
            <a:off x="364085" y="1310305"/>
            <a:ext cx="1418929" cy="850098"/>
            <a:chOff x="364085" y="1310305"/>
            <a:chExt cx="1940965" cy="850098"/>
          </a:xfrm>
        </p:grpSpPr>
        <p:sp>
          <p:nvSpPr>
            <p:cNvPr id="60" name="모서리가 둥근 직사각형 5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5" name="직선 연결선 64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그림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6" y="1741234"/>
            <a:ext cx="141629" cy="134885"/>
          </a:xfrm>
          <a:prstGeom prst="rect">
            <a:avLst/>
          </a:prstGeom>
        </p:spPr>
      </p:pic>
      <p:sp>
        <p:nvSpPr>
          <p:cNvPr id="71" name="TextBox 70"/>
          <p:cNvSpPr txBox="1"/>
          <p:nvPr/>
        </p:nvSpPr>
        <p:spPr>
          <a:xfrm>
            <a:off x="539345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1146435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931" y="1991688"/>
            <a:ext cx="131449" cy="111731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528463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00714" y="1336721"/>
            <a:ext cx="178242" cy="140048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2043818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84" name="TextBox 83"/>
          <p:cNvSpPr txBox="1"/>
          <p:nvPr/>
        </p:nvSpPr>
        <p:spPr>
          <a:xfrm>
            <a:off x="2039181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85" name="TextBox 84"/>
          <p:cNvSpPr txBox="1"/>
          <p:nvPr/>
        </p:nvSpPr>
        <p:spPr>
          <a:xfrm>
            <a:off x="2646271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86" name="그룹 85"/>
          <p:cNvGrpSpPr/>
          <p:nvPr/>
        </p:nvGrpSpPr>
        <p:grpSpPr>
          <a:xfrm>
            <a:off x="1871541" y="1307905"/>
            <a:ext cx="1418929" cy="850098"/>
            <a:chOff x="364085" y="1310305"/>
            <a:chExt cx="1940965" cy="850098"/>
          </a:xfrm>
        </p:grpSpPr>
        <p:sp>
          <p:nvSpPr>
            <p:cNvPr id="87" name="모서리가 둥근 직사각형 86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8" name="직선 연결선 87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0" name="그림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15352" y="1738834"/>
            <a:ext cx="141629" cy="134885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2046801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2" name="TextBox 91"/>
          <p:cNvSpPr txBox="1"/>
          <p:nvPr/>
        </p:nvSpPr>
        <p:spPr>
          <a:xfrm>
            <a:off x="2653891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37387" y="1989288"/>
            <a:ext cx="131449" cy="111731"/>
          </a:xfrm>
          <a:prstGeom prst="rect">
            <a:avLst/>
          </a:prstGeom>
        </p:spPr>
      </p:pic>
      <p:sp>
        <p:nvSpPr>
          <p:cNvPr id="94" name="TextBox 93"/>
          <p:cNvSpPr txBox="1"/>
          <p:nvPr/>
        </p:nvSpPr>
        <p:spPr>
          <a:xfrm>
            <a:off x="2035919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26666" y="1339121"/>
            <a:ext cx="178242" cy="140048"/>
          </a:xfrm>
          <a:prstGeom prst="rect">
            <a:avLst/>
          </a:prstGeom>
        </p:spPr>
      </p:pic>
      <p:sp>
        <p:nvSpPr>
          <p:cNvPr id="96" name="TextBox 95"/>
          <p:cNvSpPr txBox="1"/>
          <p:nvPr/>
        </p:nvSpPr>
        <p:spPr>
          <a:xfrm>
            <a:off x="3569770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3565133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8" name="TextBox 97"/>
          <p:cNvSpPr txBox="1"/>
          <p:nvPr/>
        </p:nvSpPr>
        <p:spPr>
          <a:xfrm>
            <a:off x="4172223" y="14834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99" name="그룹 98"/>
          <p:cNvGrpSpPr/>
          <p:nvPr/>
        </p:nvGrpSpPr>
        <p:grpSpPr>
          <a:xfrm>
            <a:off x="3397493" y="1310305"/>
            <a:ext cx="1418929" cy="850098"/>
            <a:chOff x="364085" y="1310305"/>
            <a:chExt cx="1940965" cy="850098"/>
          </a:xfrm>
        </p:grpSpPr>
        <p:sp>
          <p:nvSpPr>
            <p:cNvPr id="100" name="모서리가 둥근 직사각형 9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1" name="직선 연결선 100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3" name="그림 1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1304" y="1741234"/>
            <a:ext cx="141629" cy="134885"/>
          </a:xfrm>
          <a:prstGeom prst="rect">
            <a:avLst/>
          </a:prstGeom>
        </p:spPr>
      </p:pic>
      <p:sp>
        <p:nvSpPr>
          <p:cNvPr id="104" name="TextBox 103"/>
          <p:cNvSpPr txBox="1"/>
          <p:nvPr/>
        </p:nvSpPr>
        <p:spPr>
          <a:xfrm>
            <a:off x="3572753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05" name="TextBox 104"/>
          <p:cNvSpPr txBox="1"/>
          <p:nvPr/>
        </p:nvSpPr>
        <p:spPr>
          <a:xfrm>
            <a:off x="4179843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63339" y="1991688"/>
            <a:ext cx="131449" cy="111731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561871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108" name="그림 1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34122" y="1336721"/>
            <a:ext cx="178242" cy="140048"/>
          </a:xfrm>
          <a:prstGeom prst="rect">
            <a:avLst/>
          </a:prstGeom>
        </p:spPr>
      </p:pic>
      <p:sp>
        <p:nvSpPr>
          <p:cNvPr id="109" name="TextBox 108"/>
          <p:cNvSpPr txBox="1"/>
          <p:nvPr/>
        </p:nvSpPr>
        <p:spPr>
          <a:xfrm>
            <a:off x="5077226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110" name="TextBox 109"/>
          <p:cNvSpPr txBox="1"/>
          <p:nvPr/>
        </p:nvSpPr>
        <p:spPr>
          <a:xfrm>
            <a:off x="5072589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1" name="TextBox 110"/>
          <p:cNvSpPr txBox="1"/>
          <p:nvPr/>
        </p:nvSpPr>
        <p:spPr>
          <a:xfrm>
            <a:off x="5679679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112" name="그룹 111"/>
          <p:cNvGrpSpPr/>
          <p:nvPr/>
        </p:nvGrpSpPr>
        <p:grpSpPr>
          <a:xfrm>
            <a:off x="4904949" y="1307905"/>
            <a:ext cx="1418929" cy="850098"/>
            <a:chOff x="364085" y="1310305"/>
            <a:chExt cx="1940965" cy="850098"/>
          </a:xfrm>
        </p:grpSpPr>
        <p:sp>
          <p:nvSpPr>
            <p:cNvPr id="113" name="모서리가 둥근 직사각형 112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14" name="직선 연결선 113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6" name="그림 1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48760" y="1738834"/>
            <a:ext cx="141629" cy="134885"/>
          </a:xfrm>
          <a:prstGeom prst="rect">
            <a:avLst/>
          </a:prstGeom>
        </p:spPr>
      </p:pic>
      <p:sp>
        <p:nvSpPr>
          <p:cNvPr id="117" name="TextBox 116"/>
          <p:cNvSpPr txBox="1"/>
          <p:nvPr/>
        </p:nvSpPr>
        <p:spPr>
          <a:xfrm>
            <a:off x="5080209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8" name="TextBox 117"/>
          <p:cNvSpPr txBox="1"/>
          <p:nvPr/>
        </p:nvSpPr>
        <p:spPr>
          <a:xfrm>
            <a:off x="5687299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19" name="그림 1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70795" y="1989288"/>
            <a:ext cx="131449" cy="111731"/>
          </a:xfrm>
          <a:prstGeom prst="rect">
            <a:avLst/>
          </a:prstGeom>
        </p:spPr>
      </p:pic>
      <p:sp>
        <p:nvSpPr>
          <p:cNvPr id="120" name="TextBox 119"/>
          <p:cNvSpPr txBox="1"/>
          <p:nvPr/>
        </p:nvSpPr>
        <p:spPr>
          <a:xfrm>
            <a:off x="5069327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1548046" y="231983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dirty="0">
                <a:solidFill>
                  <a:schemeClr val="bg1"/>
                </a:solidFill>
              </a:rPr>
              <a:t>수입</a:t>
            </a:r>
            <a:r>
              <a:rPr lang="en-US" altLang="ko-KR" sz="700" dirty="0">
                <a:solidFill>
                  <a:schemeClr val="bg1"/>
                </a:solidFill>
              </a:rPr>
              <a:t>/</a:t>
            </a:r>
            <a:r>
              <a:rPr lang="ko-KR" altLang="en-US" sz="700">
                <a:solidFill>
                  <a:schemeClr val="bg1"/>
                </a:solidFill>
              </a:rPr>
              <a:t>추출</a:t>
            </a:r>
          </a:p>
        </p:txBody>
      </p:sp>
      <p:sp>
        <p:nvSpPr>
          <p:cNvPr id="340" name="모서리가 둥근 직사각형 339"/>
          <p:cNvSpPr/>
          <p:nvPr/>
        </p:nvSpPr>
        <p:spPr>
          <a:xfrm>
            <a:off x="2558761" y="232549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>
                <a:solidFill>
                  <a:schemeClr val="bg1"/>
                </a:solidFill>
              </a:rPr>
              <a:t>Full / Empty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41" name="모서리가 둥근 직사각형 340"/>
          <p:cNvSpPr/>
          <p:nvPr/>
        </p:nvSpPr>
        <p:spPr>
          <a:xfrm>
            <a:off x="3556883" y="232626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>
                <a:solidFill>
                  <a:schemeClr val="bg1"/>
                </a:solidFill>
              </a:rPr>
              <a:t>JMD/PMD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702528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G-34 D-3 R-0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159410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G-34 D-3 R-0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5" name="직사각형 124"/>
          <p:cNvSpPr/>
          <p:nvPr/>
        </p:nvSpPr>
        <p:spPr>
          <a:xfrm>
            <a:off x="247086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G-34 D-3 R-0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9" name="직사각형 128"/>
          <p:cNvSpPr/>
          <p:nvPr/>
        </p:nvSpPr>
        <p:spPr>
          <a:xfrm>
            <a:off x="3371026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G-34 D-3 R-0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0" name="직사각형 129"/>
          <p:cNvSpPr/>
          <p:nvPr/>
        </p:nvSpPr>
        <p:spPr>
          <a:xfrm>
            <a:off x="4293353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G-34 D-3 R-0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직사각형 130"/>
          <p:cNvSpPr/>
          <p:nvPr/>
        </p:nvSpPr>
        <p:spPr>
          <a:xfrm>
            <a:off x="5170114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G-34 D-3 R-0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84046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9A</a:t>
            </a:r>
            <a:endParaRPr lang="ko-KR" altLang="en-US" sz="800"/>
          </a:p>
        </p:txBody>
      </p:sp>
      <p:sp>
        <p:nvSpPr>
          <p:cNvPr id="134" name="TextBox 133"/>
          <p:cNvSpPr txBox="1"/>
          <p:nvPr/>
        </p:nvSpPr>
        <p:spPr>
          <a:xfrm>
            <a:off x="2180378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8A</a:t>
            </a:r>
            <a:endParaRPr lang="ko-KR" altLang="en-US" sz="800"/>
          </a:p>
        </p:txBody>
      </p:sp>
      <p:sp>
        <p:nvSpPr>
          <p:cNvPr id="135" name="TextBox 134"/>
          <p:cNvSpPr txBox="1"/>
          <p:nvPr/>
        </p:nvSpPr>
        <p:spPr>
          <a:xfrm>
            <a:off x="3052653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7</a:t>
            </a:r>
            <a:r>
              <a:rPr lang="en-US" altLang="ko-KR" sz="800" dirty="0" smtClean="0"/>
              <a:t>A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956369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6A</a:t>
            </a:r>
            <a:endParaRPr lang="ko-KR" altLang="en-US" sz="800"/>
          </a:p>
        </p:txBody>
      </p:sp>
      <p:sp>
        <p:nvSpPr>
          <p:cNvPr id="141" name="TextBox 140"/>
          <p:cNvSpPr txBox="1"/>
          <p:nvPr/>
        </p:nvSpPr>
        <p:spPr>
          <a:xfrm>
            <a:off x="4875471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5A</a:t>
            </a:r>
            <a:endParaRPr lang="ko-KR" altLang="en-US" sz="800"/>
          </a:p>
        </p:txBody>
      </p:sp>
      <p:sp>
        <p:nvSpPr>
          <p:cNvPr id="142" name="TextBox 141"/>
          <p:cNvSpPr txBox="1"/>
          <p:nvPr/>
        </p:nvSpPr>
        <p:spPr>
          <a:xfrm>
            <a:off x="5763694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4A</a:t>
            </a:r>
            <a:endParaRPr lang="ko-KR" altLang="en-US" sz="800"/>
          </a:p>
        </p:txBody>
      </p:sp>
      <p:sp>
        <p:nvSpPr>
          <p:cNvPr id="143" name="직사각형 142"/>
          <p:cNvSpPr/>
          <p:nvPr/>
        </p:nvSpPr>
        <p:spPr>
          <a:xfrm>
            <a:off x="6053401" y="29248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4" name="직사각형 143"/>
          <p:cNvSpPr/>
          <p:nvPr/>
        </p:nvSpPr>
        <p:spPr>
          <a:xfrm>
            <a:off x="694498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G-34 D-3 R-0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5" name="직사각형 144"/>
          <p:cNvSpPr/>
          <p:nvPr/>
        </p:nvSpPr>
        <p:spPr>
          <a:xfrm>
            <a:off x="782174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G-34 D-3 R-0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6642891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3A</a:t>
            </a:r>
            <a:endParaRPr lang="ko-KR" altLang="en-US" sz="800"/>
          </a:p>
        </p:txBody>
      </p:sp>
      <p:sp>
        <p:nvSpPr>
          <p:cNvPr id="147" name="TextBox 146"/>
          <p:cNvSpPr txBox="1"/>
          <p:nvPr/>
        </p:nvSpPr>
        <p:spPr>
          <a:xfrm>
            <a:off x="7531252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2A</a:t>
            </a:r>
            <a:endParaRPr lang="ko-KR" altLang="en-US" sz="800"/>
          </a:p>
        </p:txBody>
      </p:sp>
      <p:sp>
        <p:nvSpPr>
          <p:cNvPr id="148" name="TextBox 147"/>
          <p:cNvSpPr txBox="1"/>
          <p:nvPr/>
        </p:nvSpPr>
        <p:spPr>
          <a:xfrm>
            <a:off x="8403526" y="2943788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1A</a:t>
            </a:r>
            <a:endParaRPr lang="ko-KR" altLang="en-US" sz="800"/>
          </a:p>
        </p:txBody>
      </p:sp>
      <p:sp>
        <p:nvSpPr>
          <p:cNvPr id="151" name="직사각형 150"/>
          <p:cNvSpPr/>
          <p:nvPr/>
        </p:nvSpPr>
        <p:spPr>
          <a:xfrm>
            <a:off x="702897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2" name="직사각형 151"/>
          <p:cNvSpPr/>
          <p:nvPr/>
        </p:nvSpPr>
        <p:spPr>
          <a:xfrm>
            <a:off x="1594477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3" name="직사각형 152"/>
          <p:cNvSpPr/>
          <p:nvPr/>
        </p:nvSpPr>
        <p:spPr>
          <a:xfrm>
            <a:off x="2471238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7" name="직사각형 156"/>
          <p:cNvSpPr/>
          <p:nvPr/>
        </p:nvSpPr>
        <p:spPr>
          <a:xfrm>
            <a:off x="3371394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8" name="직사각형 157"/>
          <p:cNvSpPr/>
          <p:nvPr/>
        </p:nvSpPr>
        <p:spPr>
          <a:xfrm>
            <a:off x="4293722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5170481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1284414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9B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2180746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8B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3053021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7B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948763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6B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4867867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5B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5764062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4B</a:t>
            </a:r>
            <a:endParaRPr lang="ko-KR" altLang="en-US" sz="800"/>
          </a:p>
        </p:txBody>
      </p:sp>
      <p:sp>
        <p:nvSpPr>
          <p:cNvPr id="170" name="직사각형 169"/>
          <p:cNvSpPr/>
          <p:nvPr/>
        </p:nvSpPr>
        <p:spPr>
          <a:xfrm>
            <a:off x="6053770" y="318129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1" name="직사각형 170"/>
          <p:cNvSpPr/>
          <p:nvPr/>
        </p:nvSpPr>
        <p:spPr>
          <a:xfrm>
            <a:off x="694535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2" name="직사각형 171"/>
          <p:cNvSpPr/>
          <p:nvPr/>
        </p:nvSpPr>
        <p:spPr>
          <a:xfrm>
            <a:off x="782211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6643261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3B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7531620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2B</a:t>
            </a:r>
            <a:endParaRPr lang="ko-KR" altLang="en-US" sz="800"/>
          </a:p>
        </p:txBody>
      </p:sp>
      <p:sp>
        <p:nvSpPr>
          <p:cNvPr id="175" name="TextBox 174"/>
          <p:cNvSpPr txBox="1"/>
          <p:nvPr/>
        </p:nvSpPr>
        <p:spPr>
          <a:xfrm>
            <a:off x="8403894" y="320028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1B</a:t>
            </a:r>
            <a:endParaRPr lang="ko-KR" altLang="en-US" sz="800"/>
          </a:p>
        </p:txBody>
      </p:sp>
      <p:sp>
        <p:nvSpPr>
          <p:cNvPr id="177" name="직사각형 176"/>
          <p:cNvSpPr/>
          <p:nvPr/>
        </p:nvSpPr>
        <p:spPr>
          <a:xfrm>
            <a:off x="702897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8" name="직사각형 177"/>
          <p:cNvSpPr/>
          <p:nvPr/>
        </p:nvSpPr>
        <p:spPr>
          <a:xfrm>
            <a:off x="1594477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9" name="직사각형 178"/>
          <p:cNvSpPr/>
          <p:nvPr/>
        </p:nvSpPr>
        <p:spPr>
          <a:xfrm>
            <a:off x="2471238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3" name="직사각형 182"/>
          <p:cNvSpPr/>
          <p:nvPr/>
        </p:nvSpPr>
        <p:spPr>
          <a:xfrm>
            <a:off x="3371394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4293722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5170481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1292388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9C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2180746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8C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305302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7C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3956735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6C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67867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5C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576406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4C</a:t>
            </a:r>
            <a:endParaRPr lang="ko-KR" altLang="en-US" sz="800"/>
          </a:p>
        </p:txBody>
      </p:sp>
      <p:sp>
        <p:nvSpPr>
          <p:cNvPr id="196" name="직사각형 195"/>
          <p:cNvSpPr/>
          <p:nvPr/>
        </p:nvSpPr>
        <p:spPr>
          <a:xfrm>
            <a:off x="6053770" y="345343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694535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782211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6643261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3C</a:t>
            </a:r>
            <a:endParaRPr lang="ko-KR" altLang="en-US" sz="800"/>
          </a:p>
        </p:txBody>
      </p:sp>
      <p:sp>
        <p:nvSpPr>
          <p:cNvPr id="200" name="TextBox 199"/>
          <p:cNvSpPr txBox="1"/>
          <p:nvPr/>
        </p:nvSpPr>
        <p:spPr>
          <a:xfrm>
            <a:off x="7531620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2C</a:t>
            </a:r>
            <a:endParaRPr lang="ko-KR" altLang="en-US" sz="800"/>
          </a:p>
        </p:txBody>
      </p:sp>
      <p:sp>
        <p:nvSpPr>
          <p:cNvPr id="201" name="TextBox 200"/>
          <p:cNvSpPr txBox="1"/>
          <p:nvPr/>
        </p:nvSpPr>
        <p:spPr>
          <a:xfrm>
            <a:off x="8403894" y="3472420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1C</a:t>
            </a:r>
            <a:endParaRPr lang="ko-KR" altLang="en-US" sz="800"/>
          </a:p>
        </p:txBody>
      </p:sp>
      <p:sp>
        <p:nvSpPr>
          <p:cNvPr id="204" name="직사각형 203"/>
          <p:cNvSpPr/>
          <p:nvPr/>
        </p:nvSpPr>
        <p:spPr>
          <a:xfrm>
            <a:off x="702528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5" name="직사각형 204"/>
          <p:cNvSpPr/>
          <p:nvPr/>
        </p:nvSpPr>
        <p:spPr>
          <a:xfrm>
            <a:off x="1594109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470870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3371025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8" name="직사각형 207"/>
          <p:cNvSpPr/>
          <p:nvPr/>
        </p:nvSpPr>
        <p:spPr>
          <a:xfrm>
            <a:off x="4293353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9" name="직사각형 208"/>
          <p:cNvSpPr/>
          <p:nvPr/>
        </p:nvSpPr>
        <p:spPr>
          <a:xfrm>
            <a:off x="5170114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284047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9D</a:t>
            </a:r>
            <a:endParaRPr lang="ko-KR" altLang="en-US" sz="800"/>
          </a:p>
        </p:txBody>
      </p:sp>
      <p:sp>
        <p:nvSpPr>
          <p:cNvPr id="211" name="TextBox 210"/>
          <p:cNvSpPr txBox="1"/>
          <p:nvPr/>
        </p:nvSpPr>
        <p:spPr>
          <a:xfrm>
            <a:off x="2180378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8D</a:t>
            </a:r>
            <a:endParaRPr lang="ko-KR" altLang="en-US" sz="800"/>
          </a:p>
        </p:txBody>
      </p:sp>
      <p:sp>
        <p:nvSpPr>
          <p:cNvPr id="212" name="TextBox 211"/>
          <p:cNvSpPr txBox="1"/>
          <p:nvPr/>
        </p:nvSpPr>
        <p:spPr>
          <a:xfrm>
            <a:off x="305265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7D</a:t>
            </a:r>
            <a:endParaRPr lang="ko-KR" altLang="en-US" sz="800"/>
          </a:p>
        </p:txBody>
      </p:sp>
      <p:sp>
        <p:nvSpPr>
          <p:cNvPr id="213" name="TextBox 212"/>
          <p:cNvSpPr txBox="1"/>
          <p:nvPr/>
        </p:nvSpPr>
        <p:spPr>
          <a:xfrm>
            <a:off x="3956370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6D</a:t>
            </a:r>
            <a:endParaRPr lang="ko-KR" altLang="en-US" sz="800"/>
          </a:p>
        </p:txBody>
      </p:sp>
      <p:sp>
        <p:nvSpPr>
          <p:cNvPr id="214" name="TextBox 213"/>
          <p:cNvSpPr txBox="1"/>
          <p:nvPr/>
        </p:nvSpPr>
        <p:spPr>
          <a:xfrm>
            <a:off x="4875471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5D</a:t>
            </a:r>
            <a:endParaRPr lang="ko-KR" altLang="en-US" sz="800"/>
          </a:p>
        </p:txBody>
      </p:sp>
      <p:sp>
        <p:nvSpPr>
          <p:cNvPr id="215" name="TextBox 214"/>
          <p:cNvSpPr txBox="1"/>
          <p:nvPr/>
        </p:nvSpPr>
        <p:spPr>
          <a:xfrm>
            <a:off x="576369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4D</a:t>
            </a:r>
            <a:endParaRPr lang="ko-KR" altLang="en-US" sz="800"/>
          </a:p>
        </p:txBody>
      </p:sp>
      <p:sp>
        <p:nvSpPr>
          <p:cNvPr id="216" name="직사각형 215"/>
          <p:cNvSpPr/>
          <p:nvPr/>
        </p:nvSpPr>
        <p:spPr>
          <a:xfrm>
            <a:off x="6053401" y="37233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6944984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7821743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6642891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3D</a:t>
            </a:r>
            <a:endParaRPr lang="ko-KR" altLang="en-US" sz="800"/>
          </a:p>
        </p:txBody>
      </p:sp>
      <p:sp>
        <p:nvSpPr>
          <p:cNvPr id="220" name="TextBox 219"/>
          <p:cNvSpPr txBox="1"/>
          <p:nvPr/>
        </p:nvSpPr>
        <p:spPr>
          <a:xfrm>
            <a:off x="7531252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2D</a:t>
            </a:r>
            <a:endParaRPr lang="ko-KR" altLang="en-US" sz="800"/>
          </a:p>
        </p:txBody>
      </p:sp>
      <p:sp>
        <p:nvSpPr>
          <p:cNvPr id="221" name="TextBox 220"/>
          <p:cNvSpPr txBox="1"/>
          <p:nvPr/>
        </p:nvSpPr>
        <p:spPr>
          <a:xfrm>
            <a:off x="8403526" y="3742341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1D</a:t>
            </a:r>
            <a:endParaRPr lang="ko-KR" altLang="en-US" sz="800"/>
          </a:p>
        </p:txBody>
      </p:sp>
      <p:sp>
        <p:nvSpPr>
          <p:cNvPr id="222" name="직사각형 221"/>
          <p:cNvSpPr/>
          <p:nvPr/>
        </p:nvSpPr>
        <p:spPr>
          <a:xfrm>
            <a:off x="702896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1594477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2471238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3371395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429372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517048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284414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9G</a:t>
            </a:r>
            <a:endParaRPr lang="ko-KR" altLang="en-US" sz="800"/>
          </a:p>
        </p:txBody>
      </p:sp>
      <p:sp>
        <p:nvSpPr>
          <p:cNvPr id="234" name="TextBox 233"/>
          <p:cNvSpPr txBox="1"/>
          <p:nvPr/>
        </p:nvSpPr>
        <p:spPr>
          <a:xfrm>
            <a:off x="2180746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8G</a:t>
            </a:r>
            <a:endParaRPr lang="ko-KR" altLang="en-US" sz="800"/>
          </a:p>
        </p:txBody>
      </p:sp>
      <p:sp>
        <p:nvSpPr>
          <p:cNvPr id="235" name="TextBox 234"/>
          <p:cNvSpPr txBox="1"/>
          <p:nvPr/>
        </p:nvSpPr>
        <p:spPr>
          <a:xfrm>
            <a:off x="3053022" y="399617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</a:t>
            </a:r>
            <a:r>
              <a:rPr lang="en-US" altLang="ko-KR" sz="800" dirty="0"/>
              <a:t>G</a:t>
            </a:r>
            <a:endParaRPr lang="en-US" altLang="ko-KR" sz="800" dirty="0" smtClean="0"/>
          </a:p>
        </p:txBody>
      </p:sp>
      <p:sp>
        <p:nvSpPr>
          <p:cNvPr id="236" name="TextBox 235"/>
          <p:cNvSpPr txBox="1"/>
          <p:nvPr/>
        </p:nvSpPr>
        <p:spPr>
          <a:xfrm>
            <a:off x="3948764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6E</a:t>
            </a:r>
            <a:endParaRPr lang="ko-KR" altLang="en-US" sz="800"/>
          </a:p>
        </p:txBody>
      </p:sp>
      <p:sp>
        <p:nvSpPr>
          <p:cNvPr id="237" name="TextBox 236"/>
          <p:cNvSpPr txBox="1"/>
          <p:nvPr/>
        </p:nvSpPr>
        <p:spPr>
          <a:xfrm>
            <a:off x="4867866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5E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5764063" y="3996175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4E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6053769" y="397984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0" name="직사각형 239"/>
          <p:cNvSpPr/>
          <p:nvPr/>
        </p:nvSpPr>
        <p:spPr>
          <a:xfrm>
            <a:off x="6945350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1" name="직사각형 240"/>
          <p:cNvSpPr/>
          <p:nvPr/>
        </p:nvSpPr>
        <p:spPr>
          <a:xfrm>
            <a:off x="7822111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6643262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3E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7531620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2E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8403895" y="399883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1E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702896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1594477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2471238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9" name="직사각형 248"/>
          <p:cNvSpPr/>
          <p:nvPr/>
        </p:nvSpPr>
        <p:spPr>
          <a:xfrm>
            <a:off x="3371395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0" name="직사각형 249"/>
          <p:cNvSpPr/>
          <p:nvPr/>
        </p:nvSpPr>
        <p:spPr>
          <a:xfrm>
            <a:off x="429372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1" name="직사각형 250"/>
          <p:cNvSpPr/>
          <p:nvPr/>
        </p:nvSpPr>
        <p:spPr>
          <a:xfrm>
            <a:off x="517048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1292389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9E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180746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8E</a:t>
            </a:r>
            <a:endParaRPr lang="ko-KR" altLang="en-US" sz="800"/>
          </a:p>
        </p:txBody>
      </p:sp>
      <p:sp>
        <p:nvSpPr>
          <p:cNvPr id="254" name="TextBox 253"/>
          <p:cNvSpPr txBox="1"/>
          <p:nvPr/>
        </p:nvSpPr>
        <p:spPr>
          <a:xfrm>
            <a:off x="3053022" y="426831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7E</a:t>
            </a:r>
            <a:endParaRPr lang="ko-KR" altLang="en-US" sz="800"/>
          </a:p>
        </p:txBody>
      </p:sp>
      <p:sp>
        <p:nvSpPr>
          <p:cNvPr id="255" name="TextBox 254"/>
          <p:cNvSpPr txBox="1"/>
          <p:nvPr/>
        </p:nvSpPr>
        <p:spPr>
          <a:xfrm>
            <a:off x="3956735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6F</a:t>
            </a:r>
            <a:endParaRPr lang="ko-KR" altLang="en-US" sz="800"/>
          </a:p>
        </p:txBody>
      </p:sp>
      <p:sp>
        <p:nvSpPr>
          <p:cNvPr id="260" name="TextBox 259"/>
          <p:cNvSpPr txBox="1"/>
          <p:nvPr/>
        </p:nvSpPr>
        <p:spPr>
          <a:xfrm>
            <a:off x="4867866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5F</a:t>
            </a:r>
            <a:endParaRPr lang="ko-KR" altLang="en-US" sz="800"/>
          </a:p>
        </p:txBody>
      </p:sp>
      <p:sp>
        <p:nvSpPr>
          <p:cNvPr id="261" name="TextBox 260"/>
          <p:cNvSpPr txBox="1"/>
          <p:nvPr/>
        </p:nvSpPr>
        <p:spPr>
          <a:xfrm>
            <a:off x="5764061" y="426831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4F</a:t>
            </a:r>
            <a:endParaRPr lang="ko-KR" altLang="en-US" sz="800"/>
          </a:p>
        </p:txBody>
      </p:sp>
      <p:sp>
        <p:nvSpPr>
          <p:cNvPr id="262" name="직사각형 261"/>
          <p:cNvSpPr/>
          <p:nvPr/>
        </p:nvSpPr>
        <p:spPr>
          <a:xfrm>
            <a:off x="6053769" y="425198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6945350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7822111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6643262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3F</a:t>
            </a:r>
            <a:endParaRPr lang="ko-KR" altLang="en-US" sz="800"/>
          </a:p>
        </p:txBody>
      </p:sp>
      <p:sp>
        <p:nvSpPr>
          <p:cNvPr id="266" name="TextBox 265"/>
          <p:cNvSpPr txBox="1"/>
          <p:nvPr/>
        </p:nvSpPr>
        <p:spPr>
          <a:xfrm>
            <a:off x="7531620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2F</a:t>
            </a:r>
            <a:endParaRPr lang="ko-KR" altLang="en-US" sz="800"/>
          </a:p>
        </p:txBody>
      </p:sp>
      <p:sp>
        <p:nvSpPr>
          <p:cNvPr id="269" name="TextBox 268"/>
          <p:cNvSpPr txBox="1"/>
          <p:nvPr/>
        </p:nvSpPr>
        <p:spPr>
          <a:xfrm>
            <a:off x="8403895" y="4270973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1F</a:t>
            </a:r>
            <a:endParaRPr lang="ko-KR" altLang="en-US" sz="800"/>
          </a:p>
        </p:txBody>
      </p:sp>
      <p:sp>
        <p:nvSpPr>
          <p:cNvPr id="274" name="직사각형 273"/>
          <p:cNvSpPr/>
          <p:nvPr/>
        </p:nvSpPr>
        <p:spPr>
          <a:xfrm>
            <a:off x="713558" y="45070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1605139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2" name="직사각형 281"/>
          <p:cNvSpPr/>
          <p:nvPr/>
        </p:nvSpPr>
        <p:spPr>
          <a:xfrm>
            <a:off x="2481900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30438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518114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1303050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9F</a:t>
            </a:r>
            <a:endParaRPr lang="ko-KR" altLang="en-US" sz="800"/>
          </a:p>
        </p:txBody>
      </p:sp>
      <p:sp>
        <p:nvSpPr>
          <p:cNvPr id="287" name="TextBox 286"/>
          <p:cNvSpPr txBox="1"/>
          <p:nvPr/>
        </p:nvSpPr>
        <p:spPr>
          <a:xfrm>
            <a:off x="2191408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8F</a:t>
            </a:r>
            <a:endParaRPr lang="ko-KR" altLang="en-US" sz="800"/>
          </a:p>
        </p:txBody>
      </p:sp>
      <p:sp>
        <p:nvSpPr>
          <p:cNvPr id="288" name="TextBox 287"/>
          <p:cNvSpPr txBox="1"/>
          <p:nvPr/>
        </p:nvSpPr>
        <p:spPr>
          <a:xfrm>
            <a:off x="3063683" y="452606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7F</a:t>
            </a:r>
            <a:endParaRPr lang="ko-KR" altLang="en-US" sz="800"/>
          </a:p>
        </p:txBody>
      </p:sp>
      <p:sp>
        <p:nvSpPr>
          <p:cNvPr id="290" name="TextBox 289"/>
          <p:cNvSpPr txBox="1"/>
          <p:nvPr/>
        </p:nvSpPr>
        <p:spPr>
          <a:xfrm>
            <a:off x="4878528" y="453356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5G</a:t>
            </a:r>
            <a:endParaRPr lang="ko-KR" altLang="en-US" sz="800"/>
          </a:p>
        </p:txBody>
      </p:sp>
      <p:sp>
        <p:nvSpPr>
          <p:cNvPr id="291" name="TextBox 290"/>
          <p:cNvSpPr txBox="1"/>
          <p:nvPr/>
        </p:nvSpPr>
        <p:spPr>
          <a:xfrm>
            <a:off x="5774722" y="4526064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4G</a:t>
            </a:r>
            <a:endParaRPr lang="ko-KR" altLang="en-US" sz="800"/>
          </a:p>
        </p:txBody>
      </p:sp>
      <p:sp>
        <p:nvSpPr>
          <p:cNvPr id="292" name="직사각형 291"/>
          <p:cNvSpPr/>
          <p:nvPr/>
        </p:nvSpPr>
        <p:spPr>
          <a:xfrm>
            <a:off x="6064431" y="450973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6956012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7832773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653923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3G</a:t>
            </a:r>
            <a:endParaRPr lang="ko-KR" altLang="en-US" sz="800"/>
          </a:p>
        </p:txBody>
      </p:sp>
      <p:sp>
        <p:nvSpPr>
          <p:cNvPr id="296" name="TextBox 295"/>
          <p:cNvSpPr txBox="1"/>
          <p:nvPr/>
        </p:nvSpPr>
        <p:spPr>
          <a:xfrm>
            <a:off x="7542281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2G</a:t>
            </a:r>
            <a:endParaRPr lang="ko-KR" altLang="en-US" sz="800"/>
          </a:p>
        </p:txBody>
      </p:sp>
      <p:sp>
        <p:nvSpPr>
          <p:cNvPr id="297" name="TextBox 296"/>
          <p:cNvSpPr txBox="1"/>
          <p:nvPr/>
        </p:nvSpPr>
        <p:spPr>
          <a:xfrm>
            <a:off x="8414556" y="4528723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1G</a:t>
            </a:r>
            <a:endParaRPr lang="ko-KR" altLang="en-US" sz="800"/>
          </a:p>
        </p:txBody>
      </p:sp>
      <p:sp>
        <p:nvSpPr>
          <p:cNvPr id="298" name="직사각형 297"/>
          <p:cNvSpPr/>
          <p:nvPr/>
        </p:nvSpPr>
        <p:spPr>
          <a:xfrm>
            <a:off x="705584" y="47863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1295077" y="4812867"/>
            <a:ext cx="31903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9Q</a:t>
            </a:r>
            <a:endParaRPr lang="ko-KR" altLang="en-US" sz="800"/>
          </a:p>
        </p:txBody>
      </p:sp>
      <p:sp>
        <p:nvSpPr>
          <p:cNvPr id="300" name="직사각형 299"/>
          <p:cNvSpPr/>
          <p:nvPr/>
        </p:nvSpPr>
        <p:spPr>
          <a:xfrm>
            <a:off x="4316081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1" name="직사각형 300"/>
          <p:cNvSpPr/>
          <p:nvPr/>
        </p:nvSpPr>
        <p:spPr>
          <a:xfrm>
            <a:off x="5192842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4898200" y="4815149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5H</a:t>
            </a:r>
            <a:endParaRPr lang="ko-KR" altLang="en-US" sz="800"/>
          </a:p>
        </p:txBody>
      </p:sp>
      <p:sp>
        <p:nvSpPr>
          <p:cNvPr id="303" name="TextBox 302"/>
          <p:cNvSpPr txBox="1"/>
          <p:nvPr/>
        </p:nvSpPr>
        <p:spPr>
          <a:xfrm>
            <a:off x="5786422" y="480764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4H</a:t>
            </a:r>
            <a:endParaRPr lang="ko-KR" altLang="en-US" sz="800"/>
          </a:p>
        </p:txBody>
      </p:sp>
      <p:sp>
        <p:nvSpPr>
          <p:cNvPr id="304" name="직사각형 303"/>
          <p:cNvSpPr/>
          <p:nvPr/>
        </p:nvSpPr>
        <p:spPr>
          <a:xfrm>
            <a:off x="6076129" y="47913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5" name="직사각형 304"/>
          <p:cNvSpPr/>
          <p:nvPr/>
        </p:nvSpPr>
        <p:spPr>
          <a:xfrm>
            <a:off x="6967712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6" name="직사각형 305"/>
          <p:cNvSpPr/>
          <p:nvPr/>
        </p:nvSpPr>
        <p:spPr>
          <a:xfrm>
            <a:off x="7844471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7" name="TextBox 306"/>
          <p:cNvSpPr txBox="1"/>
          <p:nvPr/>
        </p:nvSpPr>
        <p:spPr>
          <a:xfrm>
            <a:off x="6665620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3H</a:t>
            </a:r>
            <a:endParaRPr lang="ko-KR" altLang="en-US" sz="800"/>
          </a:p>
        </p:txBody>
      </p:sp>
      <p:sp>
        <p:nvSpPr>
          <p:cNvPr id="308" name="TextBox 307"/>
          <p:cNvSpPr txBox="1"/>
          <p:nvPr/>
        </p:nvSpPr>
        <p:spPr>
          <a:xfrm>
            <a:off x="7553981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2H</a:t>
            </a:r>
            <a:endParaRPr lang="ko-KR" altLang="en-US" sz="800"/>
          </a:p>
        </p:txBody>
      </p:sp>
      <p:sp>
        <p:nvSpPr>
          <p:cNvPr id="309" name="TextBox 308"/>
          <p:cNvSpPr txBox="1"/>
          <p:nvPr/>
        </p:nvSpPr>
        <p:spPr>
          <a:xfrm>
            <a:off x="8426255" y="481030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1H</a:t>
            </a:r>
            <a:endParaRPr lang="ko-KR" altLang="en-US" sz="800"/>
          </a:p>
        </p:txBody>
      </p:sp>
      <p:sp>
        <p:nvSpPr>
          <p:cNvPr id="311" name="직사각형 310"/>
          <p:cNvSpPr/>
          <p:nvPr/>
        </p:nvSpPr>
        <p:spPr>
          <a:xfrm>
            <a:off x="5193210" y="504412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5786791" y="5064139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4I</a:t>
            </a:r>
            <a:endParaRPr lang="ko-KR" altLang="en-US" sz="800"/>
          </a:p>
        </p:txBody>
      </p:sp>
      <p:sp>
        <p:nvSpPr>
          <p:cNvPr id="314" name="직사각형 313"/>
          <p:cNvSpPr/>
          <p:nvPr/>
        </p:nvSpPr>
        <p:spPr>
          <a:xfrm>
            <a:off x="6076498" y="504781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696807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784483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6665990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3I</a:t>
            </a:r>
            <a:endParaRPr lang="ko-KR" altLang="en-US" sz="800"/>
          </a:p>
        </p:txBody>
      </p:sp>
      <p:sp>
        <p:nvSpPr>
          <p:cNvPr id="318" name="TextBox 317"/>
          <p:cNvSpPr txBox="1"/>
          <p:nvPr/>
        </p:nvSpPr>
        <p:spPr>
          <a:xfrm>
            <a:off x="7554348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2I</a:t>
            </a:r>
            <a:endParaRPr lang="ko-KR" altLang="en-US" sz="800"/>
          </a:p>
        </p:txBody>
      </p:sp>
      <p:sp>
        <p:nvSpPr>
          <p:cNvPr id="319" name="TextBox 318"/>
          <p:cNvSpPr txBox="1"/>
          <p:nvPr/>
        </p:nvSpPr>
        <p:spPr>
          <a:xfrm>
            <a:off x="8426623" y="50667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1L</a:t>
            </a:r>
            <a:endParaRPr lang="ko-KR" altLang="en-US" sz="800"/>
          </a:p>
        </p:txBody>
      </p:sp>
      <p:sp>
        <p:nvSpPr>
          <p:cNvPr id="321" name="직사각형 320"/>
          <p:cNvSpPr/>
          <p:nvPr/>
        </p:nvSpPr>
        <p:spPr>
          <a:xfrm>
            <a:off x="5193210" y="531625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3" name="TextBox 322"/>
          <p:cNvSpPr txBox="1"/>
          <p:nvPr/>
        </p:nvSpPr>
        <p:spPr>
          <a:xfrm>
            <a:off x="5786789" y="5336277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4J</a:t>
            </a:r>
            <a:endParaRPr lang="ko-KR" altLang="en-US" sz="800"/>
          </a:p>
        </p:txBody>
      </p:sp>
      <p:sp>
        <p:nvSpPr>
          <p:cNvPr id="324" name="직사각형 323"/>
          <p:cNvSpPr/>
          <p:nvPr/>
        </p:nvSpPr>
        <p:spPr>
          <a:xfrm>
            <a:off x="6076498" y="531994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696807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784483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7" name="TextBox 326"/>
          <p:cNvSpPr txBox="1"/>
          <p:nvPr/>
        </p:nvSpPr>
        <p:spPr>
          <a:xfrm>
            <a:off x="6665990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3J</a:t>
            </a:r>
            <a:endParaRPr lang="ko-KR" altLang="en-US" sz="800"/>
          </a:p>
        </p:txBody>
      </p:sp>
      <p:sp>
        <p:nvSpPr>
          <p:cNvPr id="328" name="TextBox 327"/>
          <p:cNvSpPr txBox="1"/>
          <p:nvPr/>
        </p:nvSpPr>
        <p:spPr>
          <a:xfrm>
            <a:off x="7554348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2J</a:t>
            </a:r>
            <a:endParaRPr lang="ko-KR" altLang="en-US" sz="800"/>
          </a:p>
        </p:txBody>
      </p:sp>
      <p:sp>
        <p:nvSpPr>
          <p:cNvPr id="329" name="TextBox 328"/>
          <p:cNvSpPr txBox="1"/>
          <p:nvPr/>
        </p:nvSpPr>
        <p:spPr>
          <a:xfrm>
            <a:off x="8426623" y="5338936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1J</a:t>
            </a:r>
            <a:endParaRPr lang="ko-KR" altLang="en-US" sz="800"/>
          </a:p>
        </p:txBody>
      </p:sp>
      <p:sp>
        <p:nvSpPr>
          <p:cNvPr id="331" name="직사각형 330"/>
          <p:cNvSpPr/>
          <p:nvPr/>
        </p:nvSpPr>
        <p:spPr>
          <a:xfrm>
            <a:off x="5203871" y="557400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3" name="TextBox 332"/>
          <p:cNvSpPr txBox="1"/>
          <p:nvPr/>
        </p:nvSpPr>
        <p:spPr>
          <a:xfrm>
            <a:off x="5797451" y="5594028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4K</a:t>
            </a:r>
            <a:endParaRPr lang="ko-KR" altLang="en-US" sz="800"/>
          </a:p>
        </p:txBody>
      </p:sp>
      <p:sp>
        <p:nvSpPr>
          <p:cNvPr id="334" name="직사각형 333"/>
          <p:cNvSpPr/>
          <p:nvPr/>
        </p:nvSpPr>
        <p:spPr>
          <a:xfrm>
            <a:off x="6087159" y="55776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5" name="직사각형 334"/>
          <p:cNvSpPr/>
          <p:nvPr/>
        </p:nvSpPr>
        <p:spPr>
          <a:xfrm>
            <a:off x="6978740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6" name="직사각형 335"/>
          <p:cNvSpPr/>
          <p:nvPr/>
        </p:nvSpPr>
        <p:spPr>
          <a:xfrm>
            <a:off x="7855501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6676652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3K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7565009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2K</a:t>
            </a:r>
            <a:endParaRPr lang="ko-KR" altLang="en-US" sz="800"/>
          </a:p>
        </p:txBody>
      </p:sp>
      <p:sp>
        <p:nvSpPr>
          <p:cNvPr id="339" name="TextBox 338"/>
          <p:cNvSpPr txBox="1"/>
          <p:nvPr/>
        </p:nvSpPr>
        <p:spPr>
          <a:xfrm>
            <a:off x="8437285" y="5596686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1K</a:t>
            </a:r>
            <a:endParaRPr lang="ko-KR" altLang="en-US" sz="800"/>
          </a:p>
        </p:txBody>
      </p:sp>
      <p:sp>
        <p:nvSpPr>
          <p:cNvPr id="256" name="직사각형 255"/>
          <p:cNvSpPr/>
          <p:nvPr/>
        </p:nvSpPr>
        <p:spPr>
          <a:xfrm>
            <a:off x="5208178" y="582563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5801757" y="5845651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4L</a:t>
            </a:r>
            <a:endParaRPr lang="ko-KR" altLang="en-US" sz="800"/>
          </a:p>
        </p:txBody>
      </p:sp>
      <p:sp>
        <p:nvSpPr>
          <p:cNvPr id="258" name="직사각형 257"/>
          <p:cNvSpPr/>
          <p:nvPr/>
        </p:nvSpPr>
        <p:spPr>
          <a:xfrm>
            <a:off x="5212485" y="60849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5806064" y="6105017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4M</a:t>
            </a:r>
            <a:endParaRPr lang="ko-KR" altLang="en-US" sz="800"/>
          </a:p>
        </p:txBody>
      </p:sp>
      <p:sp>
        <p:nvSpPr>
          <p:cNvPr id="267" name="직사각형 266"/>
          <p:cNvSpPr/>
          <p:nvPr/>
        </p:nvSpPr>
        <p:spPr>
          <a:xfrm>
            <a:off x="5216792" y="632888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810371" y="63488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L4</a:t>
            </a:r>
            <a:endParaRPr lang="ko-KR" altLang="en-US" sz="800"/>
          </a:p>
        </p:txBody>
      </p:sp>
      <p:sp>
        <p:nvSpPr>
          <p:cNvPr id="270" name="직사각형 269"/>
          <p:cNvSpPr/>
          <p:nvPr/>
        </p:nvSpPr>
        <p:spPr>
          <a:xfrm>
            <a:off x="7821743" y="266461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8403526" y="2684633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1M</a:t>
            </a:r>
            <a:endParaRPr lang="ko-KR" altLang="en-US" sz="800"/>
          </a:p>
        </p:txBody>
      </p:sp>
      <p:sp>
        <p:nvSpPr>
          <p:cNvPr id="272" name="직사각형 271"/>
          <p:cNvSpPr/>
          <p:nvPr/>
        </p:nvSpPr>
        <p:spPr>
          <a:xfrm>
            <a:off x="6082846" y="583706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6672338" y="5863555"/>
            <a:ext cx="272067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3l</a:t>
            </a:r>
            <a:endParaRPr lang="ko-KR" altLang="en-US" sz="800"/>
          </a:p>
        </p:txBody>
      </p:sp>
      <p:sp>
        <p:nvSpPr>
          <p:cNvPr id="275" name="직사각형 274"/>
          <p:cNvSpPr/>
          <p:nvPr/>
        </p:nvSpPr>
        <p:spPr>
          <a:xfrm>
            <a:off x="6983047" y="583603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7569316" y="5863555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2L</a:t>
            </a:r>
            <a:endParaRPr lang="ko-KR" altLang="en-US" sz="800"/>
          </a:p>
        </p:txBody>
      </p:sp>
      <p:sp>
        <p:nvSpPr>
          <p:cNvPr id="277" name="직사각형 276"/>
          <p:cNvSpPr/>
          <p:nvPr/>
        </p:nvSpPr>
        <p:spPr>
          <a:xfrm>
            <a:off x="7857968" y="583990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8444238" y="5867423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1</a:t>
            </a:r>
            <a:r>
              <a:rPr lang="en-US" altLang="ko-KR" sz="800" dirty="0" smtClean="0"/>
              <a:t>L</a:t>
            </a:r>
            <a:endParaRPr lang="ko-KR" altLang="en-US" sz="800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4567323" y="23260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err="1">
                <a:solidFill>
                  <a:schemeClr val="bg1"/>
                </a:solidFill>
              </a:rPr>
              <a:t>Rehandling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5578038" y="232347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Container Type</a:t>
            </a:r>
            <a:endParaRPr lang="ko-KR" altLang="en-US" sz="700" b="1">
              <a:solidFill>
                <a:schemeClr val="tx1"/>
              </a:solidFill>
            </a:endParaRP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6576160" y="23242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</a:t>
            </a:r>
            <a:r>
              <a:rPr lang="ko-KR" altLang="en-US" sz="700" smtClean="0"/>
              <a:t>점유율</a:t>
            </a:r>
            <a:endParaRPr lang="ko-KR" altLang="en-US" sz="700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545877" y="231960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>
                <a:solidFill>
                  <a:schemeClr val="bg1"/>
                </a:solidFill>
              </a:rPr>
              <a:t>YC </a:t>
            </a:r>
            <a:r>
              <a:rPr lang="ko-KR" altLang="en-US" sz="700" smtClean="0">
                <a:solidFill>
                  <a:schemeClr val="bg1"/>
                </a:solidFill>
              </a:rPr>
              <a:t>생산성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12" name="직사각형 311"/>
          <p:cNvSpPr/>
          <p:nvPr/>
        </p:nvSpPr>
        <p:spPr>
          <a:xfrm>
            <a:off x="6054570" y="2923388"/>
            <a:ext cx="65755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dirty="0">
                <a:latin typeface="+mn-ea"/>
              </a:rPr>
              <a:t>G-34 D-3 R-0</a:t>
            </a:r>
            <a:endParaRPr lang="ko-KR" altLang="en-US" sz="600">
              <a:latin typeface="+mn-ea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5485626" y="22096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571500" y="28001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330" name="그림 32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28883" y="2599330"/>
            <a:ext cx="1373423" cy="239404"/>
          </a:xfrm>
          <a:prstGeom prst="rect">
            <a:avLst/>
          </a:prstGeom>
        </p:spPr>
      </p:pic>
      <p:sp>
        <p:nvSpPr>
          <p:cNvPr id="289" name="직사각형 288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253567772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2"/>
            <a:ext cx="9012266" cy="6281737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Dashboard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Yard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247436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90470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99945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94570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342160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Container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점유율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테두리 색으로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컨테이너 점유율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251092"/>
            <a:ext cx="8755156" cy="4372130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258" y="1339121"/>
            <a:ext cx="178242" cy="1400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6362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67" name="TextBox 66"/>
          <p:cNvSpPr txBox="1"/>
          <p:nvPr/>
        </p:nvSpPr>
        <p:spPr>
          <a:xfrm>
            <a:off x="531725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68" name="TextBox 67"/>
          <p:cNvSpPr txBox="1"/>
          <p:nvPr/>
        </p:nvSpPr>
        <p:spPr>
          <a:xfrm>
            <a:off x="1138815" y="1483490"/>
            <a:ext cx="54373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Plan: 24.5</a:t>
            </a:r>
            <a:endParaRPr lang="ko-KR" altLang="en-US" sz="700"/>
          </a:p>
        </p:txBody>
      </p:sp>
      <p:grpSp>
        <p:nvGrpSpPr>
          <p:cNvPr id="19" name="그룹 18"/>
          <p:cNvGrpSpPr/>
          <p:nvPr/>
        </p:nvGrpSpPr>
        <p:grpSpPr>
          <a:xfrm>
            <a:off x="364085" y="1310305"/>
            <a:ext cx="1418929" cy="850098"/>
            <a:chOff x="364085" y="1310305"/>
            <a:chExt cx="1940965" cy="850098"/>
          </a:xfrm>
        </p:grpSpPr>
        <p:sp>
          <p:nvSpPr>
            <p:cNvPr id="60" name="모서리가 둥근 직사각형 5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5" name="직선 연결선 64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그림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6" y="1741234"/>
            <a:ext cx="141629" cy="134885"/>
          </a:xfrm>
          <a:prstGeom prst="rect">
            <a:avLst/>
          </a:prstGeom>
        </p:spPr>
      </p:pic>
      <p:sp>
        <p:nvSpPr>
          <p:cNvPr id="71" name="TextBox 70"/>
          <p:cNvSpPr txBox="1"/>
          <p:nvPr/>
        </p:nvSpPr>
        <p:spPr>
          <a:xfrm>
            <a:off x="539345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1146435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931" y="1991688"/>
            <a:ext cx="131449" cy="111731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528463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00714" y="1336721"/>
            <a:ext cx="178242" cy="140048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2043818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84" name="TextBox 83"/>
          <p:cNvSpPr txBox="1"/>
          <p:nvPr/>
        </p:nvSpPr>
        <p:spPr>
          <a:xfrm>
            <a:off x="2039181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85" name="TextBox 84"/>
          <p:cNvSpPr txBox="1"/>
          <p:nvPr/>
        </p:nvSpPr>
        <p:spPr>
          <a:xfrm>
            <a:off x="2646271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86" name="그룹 85"/>
          <p:cNvGrpSpPr/>
          <p:nvPr/>
        </p:nvGrpSpPr>
        <p:grpSpPr>
          <a:xfrm>
            <a:off x="1871541" y="1307905"/>
            <a:ext cx="1418929" cy="850098"/>
            <a:chOff x="364085" y="1310305"/>
            <a:chExt cx="1940965" cy="850098"/>
          </a:xfrm>
        </p:grpSpPr>
        <p:sp>
          <p:nvSpPr>
            <p:cNvPr id="87" name="모서리가 둥근 직사각형 86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8" name="직선 연결선 87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0" name="그림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15352" y="1738834"/>
            <a:ext cx="141629" cy="134885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2046801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2" name="TextBox 91"/>
          <p:cNvSpPr txBox="1"/>
          <p:nvPr/>
        </p:nvSpPr>
        <p:spPr>
          <a:xfrm>
            <a:off x="2653891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37387" y="1989288"/>
            <a:ext cx="131449" cy="111731"/>
          </a:xfrm>
          <a:prstGeom prst="rect">
            <a:avLst/>
          </a:prstGeom>
        </p:spPr>
      </p:pic>
      <p:sp>
        <p:nvSpPr>
          <p:cNvPr id="94" name="TextBox 93"/>
          <p:cNvSpPr txBox="1"/>
          <p:nvPr/>
        </p:nvSpPr>
        <p:spPr>
          <a:xfrm>
            <a:off x="2035919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26666" y="1339121"/>
            <a:ext cx="178242" cy="140048"/>
          </a:xfrm>
          <a:prstGeom prst="rect">
            <a:avLst/>
          </a:prstGeom>
        </p:spPr>
      </p:pic>
      <p:sp>
        <p:nvSpPr>
          <p:cNvPr id="96" name="TextBox 95"/>
          <p:cNvSpPr txBox="1"/>
          <p:nvPr/>
        </p:nvSpPr>
        <p:spPr>
          <a:xfrm>
            <a:off x="3569770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3565133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8" name="TextBox 97"/>
          <p:cNvSpPr txBox="1"/>
          <p:nvPr/>
        </p:nvSpPr>
        <p:spPr>
          <a:xfrm>
            <a:off x="4172223" y="14834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99" name="그룹 98"/>
          <p:cNvGrpSpPr/>
          <p:nvPr/>
        </p:nvGrpSpPr>
        <p:grpSpPr>
          <a:xfrm>
            <a:off x="3397493" y="1310305"/>
            <a:ext cx="1418929" cy="850098"/>
            <a:chOff x="364085" y="1310305"/>
            <a:chExt cx="1940965" cy="850098"/>
          </a:xfrm>
        </p:grpSpPr>
        <p:sp>
          <p:nvSpPr>
            <p:cNvPr id="100" name="모서리가 둥근 직사각형 9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1" name="직선 연결선 100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3" name="그림 1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1304" y="1741234"/>
            <a:ext cx="141629" cy="134885"/>
          </a:xfrm>
          <a:prstGeom prst="rect">
            <a:avLst/>
          </a:prstGeom>
        </p:spPr>
      </p:pic>
      <p:sp>
        <p:nvSpPr>
          <p:cNvPr id="104" name="TextBox 103"/>
          <p:cNvSpPr txBox="1"/>
          <p:nvPr/>
        </p:nvSpPr>
        <p:spPr>
          <a:xfrm>
            <a:off x="3572753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05" name="TextBox 104"/>
          <p:cNvSpPr txBox="1"/>
          <p:nvPr/>
        </p:nvSpPr>
        <p:spPr>
          <a:xfrm>
            <a:off x="4179843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63339" y="1991688"/>
            <a:ext cx="131449" cy="111731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561871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108" name="그림 1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34122" y="1336721"/>
            <a:ext cx="178242" cy="140048"/>
          </a:xfrm>
          <a:prstGeom prst="rect">
            <a:avLst/>
          </a:prstGeom>
        </p:spPr>
      </p:pic>
      <p:sp>
        <p:nvSpPr>
          <p:cNvPr id="109" name="TextBox 108"/>
          <p:cNvSpPr txBox="1"/>
          <p:nvPr/>
        </p:nvSpPr>
        <p:spPr>
          <a:xfrm>
            <a:off x="5077226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110" name="TextBox 109"/>
          <p:cNvSpPr txBox="1"/>
          <p:nvPr/>
        </p:nvSpPr>
        <p:spPr>
          <a:xfrm>
            <a:off x="5072589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1" name="TextBox 110"/>
          <p:cNvSpPr txBox="1"/>
          <p:nvPr/>
        </p:nvSpPr>
        <p:spPr>
          <a:xfrm>
            <a:off x="5679679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112" name="그룹 111"/>
          <p:cNvGrpSpPr/>
          <p:nvPr/>
        </p:nvGrpSpPr>
        <p:grpSpPr>
          <a:xfrm>
            <a:off x="4904949" y="1307905"/>
            <a:ext cx="1418929" cy="850098"/>
            <a:chOff x="364085" y="1310305"/>
            <a:chExt cx="1940965" cy="850098"/>
          </a:xfrm>
        </p:grpSpPr>
        <p:sp>
          <p:nvSpPr>
            <p:cNvPr id="113" name="모서리가 둥근 직사각형 112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14" name="직선 연결선 113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6" name="그림 1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48760" y="1738834"/>
            <a:ext cx="141629" cy="134885"/>
          </a:xfrm>
          <a:prstGeom prst="rect">
            <a:avLst/>
          </a:prstGeom>
        </p:spPr>
      </p:pic>
      <p:sp>
        <p:nvSpPr>
          <p:cNvPr id="117" name="TextBox 116"/>
          <p:cNvSpPr txBox="1"/>
          <p:nvPr/>
        </p:nvSpPr>
        <p:spPr>
          <a:xfrm>
            <a:off x="5080209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8" name="TextBox 117"/>
          <p:cNvSpPr txBox="1"/>
          <p:nvPr/>
        </p:nvSpPr>
        <p:spPr>
          <a:xfrm>
            <a:off x="5687299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19" name="그림 1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70795" y="1989288"/>
            <a:ext cx="131449" cy="111731"/>
          </a:xfrm>
          <a:prstGeom prst="rect">
            <a:avLst/>
          </a:prstGeom>
        </p:spPr>
      </p:pic>
      <p:sp>
        <p:nvSpPr>
          <p:cNvPr id="120" name="TextBox 119"/>
          <p:cNvSpPr txBox="1"/>
          <p:nvPr/>
        </p:nvSpPr>
        <p:spPr>
          <a:xfrm>
            <a:off x="5069327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1548046" y="231983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dirty="0">
                <a:solidFill>
                  <a:schemeClr val="bg1"/>
                </a:solidFill>
              </a:rPr>
              <a:t>수입</a:t>
            </a:r>
            <a:r>
              <a:rPr lang="en-US" altLang="ko-KR" sz="700" dirty="0">
                <a:solidFill>
                  <a:schemeClr val="bg1"/>
                </a:solidFill>
              </a:rPr>
              <a:t>/</a:t>
            </a:r>
            <a:r>
              <a:rPr lang="ko-KR" altLang="en-US" sz="700">
                <a:solidFill>
                  <a:schemeClr val="bg1"/>
                </a:solidFill>
              </a:rPr>
              <a:t>추출</a:t>
            </a:r>
          </a:p>
        </p:txBody>
      </p:sp>
      <p:sp>
        <p:nvSpPr>
          <p:cNvPr id="340" name="모서리가 둥근 직사각형 339"/>
          <p:cNvSpPr/>
          <p:nvPr/>
        </p:nvSpPr>
        <p:spPr>
          <a:xfrm>
            <a:off x="2558761" y="232549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>
                <a:solidFill>
                  <a:schemeClr val="bg1"/>
                </a:solidFill>
              </a:rPr>
              <a:t>Full / Empty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41" name="모서리가 둥근 직사각형 340"/>
          <p:cNvSpPr/>
          <p:nvPr/>
        </p:nvSpPr>
        <p:spPr>
          <a:xfrm>
            <a:off x="3556883" y="232626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>
                <a:solidFill>
                  <a:schemeClr val="bg1"/>
                </a:solidFill>
              </a:rPr>
              <a:t>JMD/PMD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702528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13% </a:t>
            </a:r>
            <a:r>
              <a:rPr lang="en-US" altLang="ko-KR" sz="600" dirty="0" smtClean="0">
                <a:solidFill>
                  <a:schemeClr val="tx1"/>
                </a:solidFill>
                <a:latin typeface="+mn-ea"/>
                <a:sym typeface="Wingdings" panose="05000000000000000000" pitchFamily="2" charset="2"/>
              </a:rPr>
              <a:t> 13% 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159410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13% </a:t>
            </a:r>
            <a:r>
              <a:rPr lang="en-US" altLang="ko-KR" sz="600" dirty="0">
                <a:solidFill>
                  <a:schemeClr val="tx1"/>
                </a:solidFill>
                <a:latin typeface="+mn-ea"/>
                <a:sym typeface="Wingdings" panose="05000000000000000000" pitchFamily="2" charset="2"/>
              </a:rPr>
              <a:t> 13%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5" name="직사각형 124"/>
          <p:cNvSpPr/>
          <p:nvPr/>
        </p:nvSpPr>
        <p:spPr>
          <a:xfrm>
            <a:off x="247086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13% </a:t>
            </a:r>
            <a:r>
              <a:rPr lang="en-US" altLang="ko-KR" sz="600" dirty="0">
                <a:solidFill>
                  <a:schemeClr val="tx1"/>
                </a:solidFill>
                <a:latin typeface="+mn-ea"/>
                <a:sym typeface="Wingdings" panose="05000000000000000000" pitchFamily="2" charset="2"/>
              </a:rPr>
              <a:t> 13%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9" name="직사각형 128"/>
          <p:cNvSpPr/>
          <p:nvPr/>
        </p:nvSpPr>
        <p:spPr>
          <a:xfrm>
            <a:off x="3371026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13% </a:t>
            </a:r>
            <a:r>
              <a:rPr lang="en-US" altLang="ko-KR" sz="600" dirty="0">
                <a:solidFill>
                  <a:schemeClr val="tx1"/>
                </a:solidFill>
                <a:latin typeface="+mn-ea"/>
                <a:sym typeface="Wingdings" panose="05000000000000000000" pitchFamily="2" charset="2"/>
              </a:rPr>
              <a:t> 13%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0" name="직사각형 129"/>
          <p:cNvSpPr/>
          <p:nvPr/>
        </p:nvSpPr>
        <p:spPr>
          <a:xfrm>
            <a:off x="4293353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13% </a:t>
            </a:r>
            <a:r>
              <a:rPr lang="en-US" altLang="ko-KR" sz="600" dirty="0">
                <a:solidFill>
                  <a:schemeClr val="tx1"/>
                </a:solidFill>
                <a:latin typeface="+mn-ea"/>
                <a:sym typeface="Wingdings" panose="05000000000000000000" pitchFamily="2" charset="2"/>
              </a:rPr>
              <a:t> 13%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직사각형 130"/>
          <p:cNvSpPr/>
          <p:nvPr/>
        </p:nvSpPr>
        <p:spPr>
          <a:xfrm>
            <a:off x="5170114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13% </a:t>
            </a:r>
            <a:r>
              <a:rPr lang="en-US" altLang="ko-KR" sz="600" dirty="0">
                <a:solidFill>
                  <a:schemeClr val="tx1"/>
                </a:solidFill>
                <a:latin typeface="+mn-ea"/>
                <a:sym typeface="Wingdings" panose="05000000000000000000" pitchFamily="2" charset="2"/>
              </a:rPr>
              <a:t> 13%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84046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9A</a:t>
            </a:r>
            <a:endParaRPr lang="ko-KR" altLang="en-US" sz="800"/>
          </a:p>
        </p:txBody>
      </p:sp>
      <p:sp>
        <p:nvSpPr>
          <p:cNvPr id="134" name="TextBox 133"/>
          <p:cNvSpPr txBox="1"/>
          <p:nvPr/>
        </p:nvSpPr>
        <p:spPr>
          <a:xfrm>
            <a:off x="2180378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8A</a:t>
            </a:r>
            <a:endParaRPr lang="ko-KR" altLang="en-US" sz="800"/>
          </a:p>
        </p:txBody>
      </p:sp>
      <p:sp>
        <p:nvSpPr>
          <p:cNvPr id="135" name="TextBox 134"/>
          <p:cNvSpPr txBox="1"/>
          <p:nvPr/>
        </p:nvSpPr>
        <p:spPr>
          <a:xfrm>
            <a:off x="3052653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7</a:t>
            </a:r>
            <a:r>
              <a:rPr lang="en-US" altLang="ko-KR" sz="800" dirty="0" smtClean="0"/>
              <a:t>A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956369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6A</a:t>
            </a:r>
            <a:endParaRPr lang="ko-KR" altLang="en-US" sz="800"/>
          </a:p>
        </p:txBody>
      </p:sp>
      <p:sp>
        <p:nvSpPr>
          <p:cNvPr id="141" name="TextBox 140"/>
          <p:cNvSpPr txBox="1"/>
          <p:nvPr/>
        </p:nvSpPr>
        <p:spPr>
          <a:xfrm>
            <a:off x="4875471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5A</a:t>
            </a:r>
            <a:endParaRPr lang="ko-KR" altLang="en-US" sz="800"/>
          </a:p>
        </p:txBody>
      </p:sp>
      <p:sp>
        <p:nvSpPr>
          <p:cNvPr id="142" name="TextBox 141"/>
          <p:cNvSpPr txBox="1"/>
          <p:nvPr/>
        </p:nvSpPr>
        <p:spPr>
          <a:xfrm>
            <a:off x="5763694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4A</a:t>
            </a:r>
            <a:endParaRPr lang="ko-KR" altLang="en-US" sz="800"/>
          </a:p>
        </p:txBody>
      </p:sp>
      <p:sp>
        <p:nvSpPr>
          <p:cNvPr id="143" name="직사각형 142"/>
          <p:cNvSpPr/>
          <p:nvPr/>
        </p:nvSpPr>
        <p:spPr>
          <a:xfrm>
            <a:off x="6053401" y="29248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4" name="직사각형 143"/>
          <p:cNvSpPr/>
          <p:nvPr/>
        </p:nvSpPr>
        <p:spPr>
          <a:xfrm>
            <a:off x="694498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13% </a:t>
            </a:r>
            <a:r>
              <a:rPr lang="en-US" altLang="ko-KR" sz="600" dirty="0">
                <a:solidFill>
                  <a:schemeClr val="tx1"/>
                </a:solidFill>
                <a:latin typeface="+mn-ea"/>
                <a:sym typeface="Wingdings" panose="05000000000000000000" pitchFamily="2" charset="2"/>
              </a:rPr>
              <a:t> 13%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5" name="직사각형 144"/>
          <p:cNvSpPr/>
          <p:nvPr/>
        </p:nvSpPr>
        <p:spPr>
          <a:xfrm>
            <a:off x="782174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13% </a:t>
            </a:r>
            <a:r>
              <a:rPr lang="en-US" altLang="ko-KR" sz="600" dirty="0">
                <a:solidFill>
                  <a:schemeClr val="tx1"/>
                </a:solidFill>
                <a:latin typeface="+mn-ea"/>
                <a:sym typeface="Wingdings" panose="05000000000000000000" pitchFamily="2" charset="2"/>
              </a:rPr>
              <a:t> 13%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6642891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3A</a:t>
            </a:r>
            <a:endParaRPr lang="ko-KR" altLang="en-US" sz="800"/>
          </a:p>
        </p:txBody>
      </p:sp>
      <p:sp>
        <p:nvSpPr>
          <p:cNvPr id="147" name="TextBox 146"/>
          <p:cNvSpPr txBox="1"/>
          <p:nvPr/>
        </p:nvSpPr>
        <p:spPr>
          <a:xfrm>
            <a:off x="7531252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2A</a:t>
            </a:r>
            <a:endParaRPr lang="ko-KR" altLang="en-US" sz="800"/>
          </a:p>
        </p:txBody>
      </p:sp>
      <p:sp>
        <p:nvSpPr>
          <p:cNvPr id="148" name="TextBox 147"/>
          <p:cNvSpPr txBox="1"/>
          <p:nvPr/>
        </p:nvSpPr>
        <p:spPr>
          <a:xfrm>
            <a:off x="8403526" y="2943788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1A</a:t>
            </a:r>
            <a:endParaRPr lang="ko-KR" altLang="en-US" sz="800"/>
          </a:p>
        </p:txBody>
      </p:sp>
      <p:sp>
        <p:nvSpPr>
          <p:cNvPr id="151" name="직사각형 150"/>
          <p:cNvSpPr/>
          <p:nvPr/>
        </p:nvSpPr>
        <p:spPr>
          <a:xfrm>
            <a:off x="702897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2" name="직사각형 151"/>
          <p:cNvSpPr/>
          <p:nvPr/>
        </p:nvSpPr>
        <p:spPr>
          <a:xfrm>
            <a:off x="1594477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3" name="직사각형 152"/>
          <p:cNvSpPr/>
          <p:nvPr/>
        </p:nvSpPr>
        <p:spPr>
          <a:xfrm>
            <a:off x="2471238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7" name="직사각형 156"/>
          <p:cNvSpPr/>
          <p:nvPr/>
        </p:nvSpPr>
        <p:spPr>
          <a:xfrm>
            <a:off x="3371394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8" name="직사각형 157"/>
          <p:cNvSpPr/>
          <p:nvPr/>
        </p:nvSpPr>
        <p:spPr>
          <a:xfrm>
            <a:off x="4293722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5170481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1284414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9B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2180746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8B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3053021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7B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948763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6B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4867867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5B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5764062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4B</a:t>
            </a:r>
            <a:endParaRPr lang="ko-KR" altLang="en-US" sz="800"/>
          </a:p>
        </p:txBody>
      </p:sp>
      <p:sp>
        <p:nvSpPr>
          <p:cNvPr id="170" name="직사각형 169"/>
          <p:cNvSpPr/>
          <p:nvPr/>
        </p:nvSpPr>
        <p:spPr>
          <a:xfrm>
            <a:off x="6053770" y="318129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1" name="직사각형 170"/>
          <p:cNvSpPr/>
          <p:nvPr/>
        </p:nvSpPr>
        <p:spPr>
          <a:xfrm>
            <a:off x="694535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2" name="직사각형 171"/>
          <p:cNvSpPr/>
          <p:nvPr/>
        </p:nvSpPr>
        <p:spPr>
          <a:xfrm>
            <a:off x="782211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6643261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3B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7531620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2B</a:t>
            </a:r>
            <a:endParaRPr lang="ko-KR" altLang="en-US" sz="800"/>
          </a:p>
        </p:txBody>
      </p:sp>
      <p:sp>
        <p:nvSpPr>
          <p:cNvPr id="175" name="TextBox 174"/>
          <p:cNvSpPr txBox="1"/>
          <p:nvPr/>
        </p:nvSpPr>
        <p:spPr>
          <a:xfrm>
            <a:off x="8403894" y="320028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1B</a:t>
            </a:r>
            <a:endParaRPr lang="ko-KR" altLang="en-US" sz="800"/>
          </a:p>
        </p:txBody>
      </p:sp>
      <p:sp>
        <p:nvSpPr>
          <p:cNvPr id="177" name="직사각형 176"/>
          <p:cNvSpPr/>
          <p:nvPr/>
        </p:nvSpPr>
        <p:spPr>
          <a:xfrm>
            <a:off x="702897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8" name="직사각형 177"/>
          <p:cNvSpPr/>
          <p:nvPr/>
        </p:nvSpPr>
        <p:spPr>
          <a:xfrm>
            <a:off x="1594477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9" name="직사각형 178"/>
          <p:cNvSpPr/>
          <p:nvPr/>
        </p:nvSpPr>
        <p:spPr>
          <a:xfrm>
            <a:off x="2471238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3" name="직사각형 182"/>
          <p:cNvSpPr/>
          <p:nvPr/>
        </p:nvSpPr>
        <p:spPr>
          <a:xfrm>
            <a:off x="3371394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4293722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5170481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1292388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9C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2180746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8C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305302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7C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3956735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6C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67867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5C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576406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4C</a:t>
            </a:r>
            <a:endParaRPr lang="ko-KR" altLang="en-US" sz="800"/>
          </a:p>
        </p:txBody>
      </p:sp>
      <p:sp>
        <p:nvSpPr>
          <p:cNvPr id="196" name="직사각형 195"/>
          <p:cNvSpPr/>
          <p:nvPr/>
        </p:nvSpPr>
        <p:spPr>
          <a:xfrm>
            <a:off x="6053770" y="345343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694535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782211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6643261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3C</a:t>
            </a:r>
            <a:endParaRPr lang="ko-KR" altLang="en-US" sz="800"/>
          </a:p>
        </p:txBody>
      </p:sp>
      <p:sp>
        <p:nvSpPr>
          <p:cNvPr id="200" name="TextBox 199"/>
          <p:cNvSpPr txBox="1"/>
          <p:nvPr/>
        </p:nvSpPr>
        <p:spPr>
          <a:xfrm>
            <a:off x="7531620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2C</a:t>
            </a:r>
            <a:endParaRPr lang="ko-KR" altLang="en-US" sz="800"/>
          </a:p>
        </p:txBody>
      </p:sp>
      <p:sp>
        <p:nvSpPr>
          <p:cNvPr id="201" name="TextBox 200"/>
          <p:cNvSpPr txBox="1"/>
          <p:nvPr/>
        </p:nvSpPr>
        <p:spPr>
          <a:xfrm>
            <a:off x="8403894" y="3472420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1C</a:t>
            </a:r>
            <a:endParaRPr lang="ko-KR" altLang="en-US" sz="800"/>
          </a:p>
        </p:txBody>
      </p:sp>
      <p:sp>
        <p:nvSpPr>
          <p:cNvPr id="204" name="직사각형 203"/>
          <p:cNvSpPr/>
          <p:nvPr/>
        </p:nvSpPr>
        <p:spPr>
          <a:xfrm>
            <a:off x="702528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5" name="직사각형 204"/>
          <p:cNvSpPr/>
          <p:nvPr/>
        </p:nvSpPr>
        <p:spPr>
          <a:xfrm>
            <a:off x="1594109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470870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3371025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8" name="직사각형 207"/>
          <p:cNvSpPr/>
          <p:nvPr/>
        </p:nvSpPr>
        <p:spPr>
          <a:xfrm>
            <a:off x="4293353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9" name="직사각형 208"/>
          <p:cNvSpPr/>
          <p:nvPr/>
        </p:nvSpPr>
        <p:spPr>
          <a:xfrm>
            <a:off x="5170114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284047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9D</a:t>
            </a:r>
            <a:endParaRPr lang="ko-KR" altLang="en-US" sz="800"/>
          </a:p>
        </p:txBody>
      </p:sp>
      <p:sp>
        <p:nvSpPr>
          <p:cNvPr id="211" name="TextBox 210"/>
          <p:cNvSpPr txBox="1"/>
          <p:nvPr/>
        </p:nvSpPr>
        <p:spPr>
          <a:xfrm>
            <a:off x="2180378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8D</a:t>
            </a:r>
            <a:endParaRPr lang="ko-KR" altLang="en-US" sz="800"/>
          </a:p>
        </p:txBody>
      </p:sp>
      <p:sp>
        <p:nvSpPr>
          <p:cNvPr id="212" name="TextBox 211"/>
          <p:cNvSpPr txBox="1"/>
          <p:nvPr/>
        </p:nvSpPr>
        <p:spPr>
          <a:xfrm>
            <a:off x="305265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7D</a:t>
            </a:r>
            <a:endParaRPr lang="ko-KR" altLang="en-US" sz="800"/>
          </a:p>
        </p:txBody>
      </p:sp>
      <p:sp>
        <p:nvSpPr>
          <p:cNvPr id="213" name="TextBox 212"/>
          <p:cNvSpPr txBox="1"/>
          <p:nvPr/>
        </p:nvSpPr>
        <p:spPr>
          <a:xfrm>
            <a:off x="3956370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6D</a:t>
            </a:r>
            <a:endParaRPr lang="ko-KR" altLang="en-US" sz="800"/>
          </a:p>
        </p:txBody>
      </p:sp>
      <p:sp>
        <p:nvSpPr>
          <p:cNvPr id="214" name="TextBox 213"/>
          <p:cNvSpPr txBox="1"/>
          <p:nvPr/>
        </p:nvSpPr>
        <p:spPr>
          <a:xfrm>
            <a:off x="4875471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5D</a:t>
            </a:r>
            <a:endParaRPr lang="ko-KR" altLang="en-US" sz="800"/>
          </a:p>
        </p:txBody>
      </p:sp>
      <p:sp>
        <p:nvSpPr>
          <p:cNvPr id="215" name="TextBox 214"/>
          <p:cNvSpPr txBox="1"/>
          <p:nvPr/>
        </p:nvSpPr>
        <p:spPr>
          <a:xfrm>
            <a:off x="576369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4D</a:t>
            </a:r>
            <a:endParaRPr lang="ko-KR" altLang="en-US" sz="800"/>
          </a:p>
        </p:txBody>
      </p:sp>
      <p:sp>
        <p:nvSpPr>
          <p:cNvPr id="216" name="직사각형 215"/>
          <p:cNvSpPr/>
          <p:nvPr/>
        </p:nvSpPr>
        <p:spPr>
          <a:xfrm>
            <a:off x="6053401" y="37233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6944984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7821743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6642891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3D</a:t>
            </a:r>
            <a:endParaRPr lang="ko-KR" altLang="en-US" sz="800"/>
          </a:p>
        </p:txBody>
      </p:sp>
      <p:sp>
        <p:nvSpPr>
          <p:cNvPr id="220" name="TextBox 219"/>
          <p:cNvSpPr txBox="1"/>
          <p:nvPr/>
        </p:nvSpPr>
        <p:spPr>
          <a:xfrm>
            <a:off x="7531252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2D</a:t>
            </a:r>
            <a:endParaRPr lang="ko-KR" altLang="en-US" sz="800"/>
          </a:p>
        </p:txBody>
      </p:sp>
      <p:sp>
        <p:nvSpPr>
          <p:cNvPr id="221" name="TextBox 220"/>
          <p:cNvSpPr txBox="1"/>
          <p:nvPr/>
        </p:nvSpPr>
        <p:spPr>
          <a:xfrm>
            <a:off x="8403526" y="3742341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1D</a:t>
            </a:r>
            <a:endParaRPr lang="ko-KR" altLang="en-US" sz="800"/>
          </a:p>
        </p:txBody>
      </p:sp>
      <p:sp>
        <p:nvSpPr>
          <p:cNvPr id="222" name="직사각형 221"/>
          <p:cNvSpPr/>
          <p:nvPr/>
        </p:nvSpPr>
        <p:spPr>
          <a:xfrm>
            <a:off x="702896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1594477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2471238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3371395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429372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517048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284414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9G</a:t>
            </a:r>
            <a:endParaRPr lang="ko-KR" altLang="en-US" sz="800"/>
          </a:p>
        </p:txBody>
      </p:sp>
      <p:sp>
        <p:nvSpPr>
          <p:cNvPr id="234" name="TextBox 233"/>
          <p:cNvSpPr txBox="1"/>
          <p:nvPr/>
        </p:nvSpPr>
        <p:spPr>
          <a:xfrm>
            <a:off x="2180746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8G</a:t>
            </a:r>
            <a:endParaRPr lang="ko-KR" altLang="en-US" sz="800"/>
          </a:p>
        </p:txBody>
      </p:sp>
      <p:sp>
        <p:nvSpPr>
          <p:cNvPr id="235" name="TextBox 234"/>
          <p:cNvSpPr txBox="1"/>
          <p:nvPr/>
        </p:nvSpPr>
        <p:spPr>
          <a:xfrm>
            <a:off x="3053022" y="399617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</a:t>
            </a:r>
            <a:r>
              <a:rPr lang="en-US" altLang="ko-KR" sz="800" dirty="0"/>
              <a:t>G</a:t>
            </a:r>
            <a:endParaRPr lang="en-US" altLang="ko-KR" sz="800" dirty="0" smtClean="0"/>
          </a:p>
        </p:txBody>
      </p:sp>
      <p:sp>
        <p:nvSpPr>
          <p:cNvPr id="236" name="TextBox 235"/>
          <p:cNvSpPr txBox="1"/>
          <p:nvPr/>
        </p:nvSpPr>
        <p:spPr>
          <a:xfrm>
            <a:off x="3948764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6E</a:t>
            </a:r>
            <a:endParaRPr lang="ko-KR" altLang="en-US" sz="800"/>
          </a:p>
        </p:txBody>
      </p:sp>
      <p:sp>
        <p:nvSpPr>
          <p:cNvPr id="237" name="TextBox 236"/>
          <p:cNvSpPr txBox="1"/>
          <p:nvPr/>
        </p:nvSpPr>
        <p:spPr>
          <a:xfrm>
            <a:off x="4867866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5E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5764063" y="3996175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4E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6053769" y="397984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0" name="직사각형 239"/>
          <p:cNvSpPr/>
          <p:nvPr/>
        </p:nvSpPr>
        <p:spPr>
          <a:xfrm>
            <a:off x="6945350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1" name="직사각형 240"/>
          <p:cNvSpPr/>
          <p:nvPr/>
        </p:nvSpPr>
        <p:spPr>
          <a:xfrm>
            <a:off x="7822111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6643262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3E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7531620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2E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8403895" y="399883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1E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702896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1594477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2471238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9" name="직사각형 248"/>
          <p:cNvSpPr/>
          <p:nvPr/>
        </p:nvSpPr>
        <p:spPr>
          <a:xfrm>
            <a:off x="3371395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0" name="직사각형 249"/>
          <p:cNvSpPr/>
          <p:nvPr/>
        </p:nvSpPr>
        <p:spPr>
          <a:xfrm>
            <a:off x="429372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1" name="직사각형 250"/>
          <p:cNvSpPr/>
          <p:nvPr/>
        </p:nvSpPr>
        <p:spPr>
          <a:xfrm>
            <a:off x="517048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1292389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9E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180746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8E</a:t>
            </a:r>
            <a:endParaRPr lang="ko-KR" altLang="en-US" sz="800"/>
          </a:p>
        </p:txBody>
      </p:sp>
      <p:sp>
        <p:nvSpPr>
          <p:cNvPr id="254" name="TextBox 253"/>
          <p:cNvSpPr txBox="1"/>
          <p:nvPr/>
        </p:nvSpPr>
        <p:spPr>
          <a:xfrm>
            <a:off x="3053022" y="426831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7E</a:t>
            </a:r>
            <a:endParaRPr lang="ko-KR" altLang="en-US" sz="800"/>
          </a:p>
        </p:txBody>
      </p:sp>
      <p:sp>
        <p:nvSpPr>
          <p:cNvPr id="255" name="TextBox 254"/>
          <p:cNvSpPr txBox="1"/>
          <p:nvPr/>
        </p:nvSpPr>
        <p:spPr>
          <a:xfrm>
            <a:off x="3956735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6F</a:t>
            </a:r>
            <a:endParaRPr lang="ko-KR" altLang="en-US" sz="800"/>
          </a:p>
        </p:txBody>
      </p:sp>
      <p:sp>
        <p:nvSpPr>
          <p:cNvPr id="260" name="TextBox 259"/>
          <p:cNvSpPr txBox="1"/>
          <p:nvPr/>
        </p:nvSpPr>
        <p:spPr>
          <a:xfrm>
            <a:off x="4867866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5F</a:t>
            </a:r>
            <a:endParaRPr lang="ko-KR" altLang="en-US" sz="800"/>
          </a:p>
        </p:txBody>
      </p:sp>
      <p:sp>
        <p:nvSpPr>
          <p:cNvPr id="261" name="TextBox 260"/>
          <p:cNvSpPr txBox="1"/>
          <p:nvPr/>
        </p:nvSpPr>
        <p:spPr>
          <a:xfrm>
            <a:off x="5764061" y="426831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4F</a:t>
            </a:r>
            <a:endParaRPr lang="ko-KR" altLang="en-US" sz="800"/>
          </a:p>
        </p:txBody>
      </p:sp>
      <p:sp>
        <p:nvSpPr>
          <p:cNvPr id="262" name="직사각형 261"/>
          <p:cNvSpPr/>
          <p:nvPr/>
        </p:nvSpPr>
        <p:spPr>
          <a:xfrm>
            <a:off x="6053769" y="425198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6945350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7822111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6643262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3F</a:t>
            </a:r>
            <a:endParaRPr lang="ko-KR" altLang="en-US" sz="800"/>
          </a:p>
        </p:txBody>
      </p:sp>
      <p:sp>
        <p:nvSpPr>
          <p:cNvPr id="266" name="TextBox 265"/>
          <p:cNvSpPr txBox="1"/>
          <p:nvPr/>
        </p:nvSpPr>
        <p:spPr>
          <a:xfrm>
            <a:off x="7531620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2F</a:t>
            </a:r>
            <a:endParaRPr lang="ko-KR" altLang="en-US" sz="800"/>
          </a:p>
        </p:txBody>
      </p:sp>
      <p:sp>
        <p:nvSpPr>
          <p:cNvPr id="269" name="TextBox 268"/>
          <p:cNvSpPr txBox="1"/>
          <p:nvPr/>
        </p:nvSpPr>
        <p:spPr>
          <a:xfrm>
            <a:off x="8403895" y="4270973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1F</a:t>
            </a:r>
            <a:endParaRPr lang="ko-KR" altLang="en-US" sz="800"/>
          </a:p>
        </p:txBody>
      </p:sp>
      <p:sp>
        <p:nvSpPr>
          <p:cNvPr id="274" name="직사각형 273"/>
          <p:cNvSpPr/>
          <p:nvPr/>
        </p:nvSpPr>
        <p:spPr>
          <a:xfrm>
            <a:off x="713558" y="45070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1605139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2" name="직사각형 281"/>
          <p:cNvSpPr/>
          <p:nvPr/>
        </p:nvSpPr>
        <p:spPr>
          <a:xfrm>
            <a:off x="2481900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30438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518114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1303050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9F</a:t>
            </a:r>
            <a:endParaRPr lang="ko-KR" altLang="en-US" sz="800"/>
          </a:p>
        </p:txBody>
      </p:sp>
      <p:sp>
        <p:nvSpPr>
          <p:cNvPr id="287" name="TextBox 286"/>
          <p:cNvSpPr txBox="1"/>
          <p:nvPr/>
        </p:nvSpPr>
        <p:spPr>
          <a:xfrm>
            <a:off x="2191408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8F</a:t>
            </a:r>
            <a:endParaRPr lang="ko-KR" altLang="en-US" sz="800"/>
          </a:p>
        </p:txBody>
      </p:sp>
      <p:sp>
        <p:nvSpPr>
          <p:cNvPr id="288" name="TextBox 287"/>
          <p:cNvSpPr txBox="1"/>
          <p:nvPr/>
        </p:nvSpPr>
        <p:spPr>
          <a:xfrm>
            <a:off x="3063683" y="452606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7F</a:t>
            </a:r>
            <a:endParaRPr lang="ko-KR" altLang="en-US" sz="800"/>
          </a:p>
        </p:txBody>
      </p:sp>
      <p:sp>
        <p:nvSpPr>
          <p:cNvPr id="290" name="TextBox 289"/>
          <p:cNvSpPr txBox="1"/>
          <p:nvPr/>
        </p:nvSpPr>
        <p:spPr>
          <a:xfrm>
            <a:off x="4878528" y="453356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5G</a:t>
            </a:r>
            <a:endParaRPr lang="ko-KR" altLang="en-US" sz="800"/>
          </a:p>
        </p:txBody>
      </p:sp>
      <p:sp>
        <p:nvSpPr>
          <p:cNvPr id="291" name="TextBox 290"/>
          <p:cNvSpPr txBox="1"/>
          <p:nvPr/>
        </p:nvSpPr>
        <p:spPr>
          <a:xfrm>
            <a:off x="5774722" y="4526064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4G</a:t>
            </a:r>
            <a:endParaRPr lang="ko-KR" altLang="en-US" sz="800"/>
          </a:p>
        </p:txBody>
      </p:sp>
      <p:sp>
        <p:nvSpPr>
          <p:cNvPr id="292" name="직사각형 291"/>
          <p:cNvSpPr/>
          <p:nvPr/>
        </p:nvSpPr>
        <p:spPr>
          <a:xfrm>
            <a:off x="6064431" y="450973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6956012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7832773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653923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3G</a:t>
            </a:r>
            <a:endParaRPr lang="ko-KR" altLang="en-US" sz="800"/>
          </a:p>
        </p:txBody>
      </p:sp>
      <p:sp>
        <p:nvSpPr>
          <p:cNvPr id="296" name="TextBox 295"/>
          <p:cNvSpPr txBox="1"/>
          <p:nvPr/>
        </p:nvSpPr>
        <p:spPr>
          <a:xfrm>
            <a:off x="7542281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2G</a:t>
            </a:r>
            <a:endParaRPr lang="ko-KR" altLang="en-US" sz="800"/>
          </a:p>
        </p:txBody>
      </p:sp>
      <p:sp>
        <p:nvSpPr>
          <p:cNvPr id="297" name="TextBox 296"/>
          <p:cNvSpPr txBox="1"/>
          <p:nvPr/>
        </p:nvSpPr>
        <p:spPr>
          <a:xfrm>
            <a:off x="8414556" y="4528723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1G</a:t>
            </a:r>
            <a:endParaRPr lang="ko-KR" altLang="en-US" sz="800"/>
          </a:p>
        </p:txBody>
      </p:sp>
      <p:sp>
        <p:nvSpPr>
          <p:cNvPr id="298" name="직사각형 297"/>
          <p:cNvSpPr/>
          <p:nvPr/>
        </p:nvSpPr>
        <p:spPr>
          <a:xfrm>
            <a:off x="705584" y="47863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1295077" y="4812867"/>
            <a:ext cx="31903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9Q</a:t>
            </a:r>
            <a:endParaRPr lang="ko-KR" altLang="en-US" sz="800"/>
          </a:p>
        </p:txBody>
      </p:sp>
      <p:sp>
        <p:nvSpPr>
          <p:cNvPr id="300" name="직사각형 299"/>
          <p:cNvSpPr/>
          <p:nvPr/>
        </p:nvSpPr>
        <p:spPr>
          <a:xfrm>
            <a:off x="4316081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1" name="직사각형 300"/>
          <p:cNvSpPr/>
          <p:nvPr/>
        </p:nvSpPr>
        <p:spPr>
          <a:xfrm>
            <a:off x="5192842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4898200" y="4815149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5H</a:t>
            </a:r>
            <a:endParaRPr lang="ko-KR" altLang="en-US" sz="800"/>
          </a:p>
        </p:txBody>
      </p:sp>
      <p:sp>
        <p:nvSpPr>
          <p:cNvPr id="303" name="TextBox 302"/>
          <p:cNvSpPr txBox="1"/>
          <p:nvPr/>
        </p:nvSpPr>
        <p:spPr>
          <a:xfrm>
            <a:off x="5786422" y="480764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4H</a:t>
            </a:r>
            <a:endParaRPr lang="ko-KR" altLang="en-US" sz="800"/>
          </a:p>
        </p:txBody>
      </p:sp>
      <p:sp>
        <p:nvSpPr>
          <p:cNvPr id="304" name="직사각형 303"/>
          <p:cNvSpPr/>
          <p:nvPr/>
        </p:nvSpPr>
        <p:spPr>
          <a:xfrm>
            <a:off x="6076129" y="47913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5" name="직사각형 304"/>
          <p:cNvSpPr/>
          <p:nvPr/>
        </p:nvSpPr>
        <p:spPr>
          <a:xfrm>
            <a:off x="6967712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6" name="직사각형 305"/>
          <p:cNvSpPr/>
          <p:nvPr/>
        </p:nvSpPr>
        <p:spPr>
          <a:xfrm>
            <a:off x="7844471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7" name="TextBox 306"/>
          <p:cNvSpPr txBox="1"/>
          <p:nvPr/>
        </p:nvSpPr>
        <p:spPr>
          <a:xfrm>
            <a:off x="6665620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3H</a:t>
            </a:r>
            <a:endParaRPr lang="ko-KR" altLang="en-US" sz="800"/>
          </a:p>
        </p:txBody>
      </p:sp>
      <p:sp>
        <p:nvSpPr>
          <p:cNvPr id="308" name="TextBox 307"/>
          <p:cNvSpPr txBox="1"/>
          <p:nvPr/>
        </p:nvSpPr>
        <p:spPr>
          <a:xfrm>
            <a:off x="7553981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2H</a:t>
            </a:r>
            <a:endParaRPr lang="ko-KR" altLang="en-US" sz="800"/>
          </a:p>
        </p:txBody>
      </p:sp>
      <p:sp>
        <p:nvSpPr>
          <p:cNvPr id="309" name="TextBox 308"/>
          <p:cNvSpPr txBox="1"/>
          <p:nvPr/>
        </p:nvSpPr>
        <p:spPr>
          <a:xfrm>
            <a:off x="8426255" y="481030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1H</a:t>
            </a:r>
            <a:endParaRPr lang="ko-KR" altLang="en-US" sz="800"/>
          </a:p>
        </p:txBody>
      </p:sp>
      <p:sp>
        <p:nvSpPr>
          <p:cNvPr id="311" name="직사각형 310"/>
          <p:cNvSpPr/>
          <p:nvPr/>
        </p:nvSpPr>
        <p:spPr>
          <a:xfrm>
            <a:off x="5193210" y="504412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5786791" y="5064139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4I</a:t>
            </a:r>
            <a:endParaRPr lang="ko-KR" altLang="en-US" sz="800"/>
          </a:p>
        </p:txBody>
      </p:sp>
      <p:sp>
        <p:nvSpPr>
          <p:cNvPr id="314" name="직사각형 313"/>
          <p:cNvSpPr/>
          <p:nvPr/>
        </p:nvSpPr>
        <p:spPr>
          <a:xfrm>
            <a:off x="6076498" y="504781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696807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784483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6665990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3I</a:t>
            </a:r>
            <a:endParaRPr lang="ko-KR" altLang="en-US" sz="800"/>
          </a:p>
        </p:txBody>
      </p:sp>
      <p:sp>
        <p:nvSpPr>
          <p:cNvPr id="318" name="TextBox 317"/>
          <p:cNvSpPr txBox="1"/>
          <p:nvPr/>
        </p:nvSpPr>
        <p:spPr>
          <a:xfrm>
            <a:off x="7554348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2I</a:t>
            </a:r>
            <a:endParaRPr lang="ko-KR" altLang="en-US" sz="800"/>
          </a:p>
        </p:txBody>
      </p:sp>
      <p:sp>
        <p:nvSpPr>
          <p:cNvPr id="319" name="TextBox 318"/>
          <p:cNvSpPr txBox="1"/>
          <p:nvPr/>
        </p:nvSpPr>
        <p:spPr>
          <a:xfrm>
            <a:off x="8426623" y="50667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1L</a:t>
            </a:r>
            <a:endParaRPr lang="ko-KR" altLang="en-US" sz="800"/>
          </a:p>
        </p:txBody>
      </p:sp>
      <p:sp>
        <p:nvSpPr>
          <p:cNvPr id="321" name="직사각형 320"/>
          <p:cNvSpPr/>
          <p:nvPr/>
        </p:nvSpPr>
        <p:spPr>
          <a:xfrm>
            <a:off x="5193210" y="531625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3" name="TextBox 322"/>
          <p:cNvSpPr txBox="1"/>
          <p:nvPr/>
        </p:nvSpPr>
        <p:spPr>
          <a:xfrm>
            <a:off x="5786789" y="5336277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4J</a:t>
            </a:r>
            <a:endParaRPr lang="ko-KR" altLang="en-US" sz="800"/>
          </a:p>
        </p:txBody>
      </p:sp>
      <p:sp>
        <p:nvSpPr>
          <p:cNvPr id="324" name="직사각형 323"/>
          <p:cNvSpPr/>
          <p:nvPr/>
        </p:nvSpPr>
        <p:spPr>
          <a:xfrm>
            <a:off x="6076498" y="531994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696807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784483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7" name="TextBox 326"/>
          <p:cNvSpPr txBox="1"/>
          <p:nvPr/>
        </p:nvSpPr>
        <p:spPr>
          <a:xfrm>
            <a:off x="6665990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3J</a:t>
            </a:r>
            <a:endParaRPr lang="ko-KR" altLang="en-US" sz="800"/>
          </a:p>
        </p:txBody>
      </p:sp>
      <p:sp>
        <p:nvSpPr>
          <p:cNvPr id="328" name="TextBox 327"/>
          <p:cNvSpPr txBox="1"/>
          <p:nvPr/>
        </p:nvSpPr>
        <p:spPr>
          <a:xfrm>
            <a:off x="7554348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2J</a:t>
            </a:r>
            <a:endParaRPr lang="ko-KR" altLang="en-US" sz="800"/>
          </a:p>
        </p:txBody>
      </p:sp>
      <p:sp>
        <p:nvSpPr>
          <p:cNvPr id="329" name="TextBox 328"/>
          <p:cNvSpPr txBox="1"/>
          <p:nvPr/>
        </p:nvSpPr>
        <p:spPr>
          <a:xfrm>
            <a:off x="8426623" y="5338936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1J</a:t>
            </a:r>
            <a:endParaRPr lang="ko-KR" altLang="en-US" sz="800"/>
          </a:p>
        </p:txBody>
      </p:sp>
      <p:sp>
        <p:nvSpPr>
          <p:cNvPr id="331" name="직사각형 330"/>
          <p:cNvSpPr/>
          <p:nvPr/>
        </p:nvSpPr>
        <p:spPr>
          <a:xfrm>
            <a:off x="5203871" y="557400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3" name="TextBox 332"/>
          <p:cNvSpPr txBox="1"/>
          <p:nvPr/>
        </p:nvSpPr>
        <p:spPr>
          <a:xfrm>
            <a:off x="5797451" y="5594028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4K</a:t>
            </a:r>
            <a:endParaRPr lang="ko-KR" altLang="en-US" sz="800"/>
          </a:p>
        </p:txBody>
      </p:sp>
      <p:sp>
        <p:nvSpPr>
          <p:cNvPr id="334" name="직사각형 333"/>
          <p:cNvSpPr/>
          <p:nvPr/>
        </p:nvSpPr>
        <p:spPr>
          <a:xfrm>
            <a:off x="6087159" y="55776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5" name="직사각형 334"/>
          <p:cNvSpPr/>
          <p:nvPr/>
        </p:nvSpPr>
        <p:spPr>
          <a:xfrm>
            <a:off x="6978740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6" name="직사각형 335"/>
          <p:cNvSpPr/>
          <p:nvPr/>
        </p:nvSpPr>
        <p:spPr>
          <a:xfrm>
            <a:off x="7855501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6676652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3K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7565009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2K</a:t>
            </a:r>
            <a:endParaRPr lang="ko-KR" altLang="en-US" sz="800"/>
          </a:p>
        </p:txBody>
      </p:sp>
      <p:sp>
        <p:nvSpPr>
          <p:cNvPr id="339" name="TextBox 338"/>
          <p:cNvSpPr txBox="1"/>
          <p:nvPr/>
        </p:nvSpPr>
        <p:spPr>
          <a:xfrm>
            <a:off x="8437285" y="5596686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1K</a:t>
            </a:r>
            <a:endParaRPr lang="ko-KR" altLang="en-US" sz="800"/>
          </a:p>
        </p:txBody>
      </p:sp>
      <p:sp>
        <p:nvSpPr>
          <p:cNvPr id="256" name="직사각형 255"/>
          <p:cNvSpPr/>
          <p:nvPr/>
        </p:nvSpPr>
        <p:spPr>
          <a:xfrm>
            <a:off x="5208178" y="582563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5801757" y="5845651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4L</a:t>
            </a:r>
            <a:endParaRPr lang="ko-KR" altLang="en-US" sz="800"/>
          </a:p>
        </p:txBody>
      </p:sp>
      <p:sp>
        <p:nvSpPr>
          <p:cNvPr id="258" name="직사각형 257"/>
          <p:cNvSpPr/>
          <p:nvPr/>
        </p:nvSpPr>
        <p:spPr>
          <a:xfrm>
            <a:off x="5212485" y="60849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5806064" y="6105017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4M</a:t>
            </a:r>
            <a:endParaRPr lang="ko-KR" altLang="en-US" sz="800"/>
          </a:p>
        </p:txBody>
      </p:sp>
      <p:sp>
        <p:nvSpPr>
          <p:cNvPr id="267" name="직사각형 266"/>
          <p:cNvSpPr/>
          <p:nvPr/>
        </p:nvSpPr>
        <p:spPr>
          <a:xfrm>
            <a:off x="5216792" y="632888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810371" y="63488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L4</a:t>
            </a:r>
            <a:endParaRPr lang="ko-KR" altLang="en-US" sz="800"/>
          </a:p>
        </p:txBody>
      </p:sp>
      <p:sp>
        <p:nvSpPr>
          <p:cNvPr id="270" name="직사각형 269"/>
          <p:cNvSpPr/>
          <p:nvPr/>
        </p:nvSpPr>
        <p:spPr>
          <a:xfrm>
            <a:off x="7821743" y="266461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8403526" y="2684633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1M</a:t>
            </a:r>
            <a:endParaRPr lang="ko-KR" altLang="en-US" sz="800"/>
          </a:p>
        </p:txBody>
      </p:sp>
      <p:sp>
        <p:nvSpPr>
          <p:cNvPr id="272" name="직사각형 271"/>
          <p:cNvSpPr/>
          <p:nvPr/>
        </p:nvSpPr>
        <p:spPr>
          <a:xfrm>
            <a:off x="6082846" y="583706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6672338" y="5863555"/>
            <a:ext cx="272067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3l</a:t>
            </a:r>
            <a:endParaRPr lang="ko-KR" altLang="en-US" sz="800"/>
          </a:p>
        </p:txBody>
      </p:sp>
      <p:sp>
        <p:nvSpPr>
          <p:cNvPr id="275" name="직사각형 274"/>
          <p:cNvSpPr/>
          <p:nvPr/>
        </p:nvSpPr>
        <p:spPr>
          <a:xfrm>
            <a:off x="6983047" y="583603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7569316" y="5863555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2L</a:t>
            </a:r>
            <a:endParaRPr lang="ko-KR" altLang="en-US" sz="800"/>
          </a:p>
        </p:txBody>
      </p:sp>
      <p:sp>
        <p:nvSpPr>
          <p:cNvPr id="277" name="직사각형 276"/>
          <p:cNvSpPr/>
          <p:nvPr/>
        </p:nvSpPr>
        <p:spPr>
          <a:xfrm>
            <a:off x="7857968" y="583990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8444238" y="5867423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1</a:t>
            </a:r>
            <a:r>
              <a:rPr lang="en-US" altLang="ko-KR" sz="800" dirty="0" smtClean="0"/>
              <a:t>L</a:t>
            </a:r>
            <a:endParaRPr lang="ko-KR" altLang="en-US" sz="800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4567323" y="23260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err="1">
                <a:solidFill>
                  <a:schemeClr val="bg1"/>
                </a:solidFill>
              </a:rPr>
              <a:t>Rehandling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5578038" y="232347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>
                <a:solidFill>
                  <a:schemeClr val="bg1"/>
                </a:solidFill>
              </a:rPr>
              <a:t>Container Type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6576160" y="23242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Container </a:t>
            </a:r>
            <a:r>
              <a:rPr lang="ko-KR" altLang="en-US" sz="700" b="1">
                <a:solidFill>
                  <a:schemeClr val="tx1"/>
                </a:solidFill>
              </a:rPr>
              <a:t>점유율</a:t>
            </a:r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545877" y="231960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>
                <a:solidFill>
                  <a:schemeClr val="bg1"/>
                </a:solidFill>
              </a:rPr>
              <a:t>YC </a:t>
            </a:r>
            <a:r>
              <a:rPr lang="ko-KR" altLang="en-US" sz="700" smtClean="0">
                <a:solidFill>
                  <a:schemeClr val="bg1"/>
                </a:solidFill>
              </a:rPr>
              <a:t>생산성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12" name="직사각형 311"/>
          <p:cNvSpPr/>
          <p:nvPr/>
        </p:nvSpPr>
        <p:spPr>
          <a:xfrm>
            <a:off x="6078615" y="2923388"/>
            <a:ext cx="609461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dirty="0">
                <a:latin typeface="+mn-ea"/>
              </a:rPr>
              <a:t>13% </a:t>
            </a:r>
            <a:r>
              <a:rPr lang="en-US" altLang="ko-KR" sz="600" dirty="0">
                <a:latin typeface="+mn-ea"/>
                <a:sym typeface="Wingdings" panose="05000000000000000000" pitchFamily="2" charset="2"/>
              </a:rPr>
              <a:t> 13%</a:t>
            </a:r>
            <a:endParaRPr lang="ko-KR" altLang="en-US" sz="600">
              <a:latin typeface="+mn-ea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6465302" y="21986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571500" y="28001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289" name="그림 28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28883" y="2599330"/>
            <a:ext cx="1373423" cy="239404"/>
          </a:xfrm>
          <a:prstGeom prst="rect">
            <a:avLst/>
          </a:prstGeom>
        </p:spPr>
      </p:pic>
      <p:sp>
        <p:nvSpPr>
          <p:cNvPr id="330" name="직사각형 329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182165417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검색 시간 설정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- ex: </a:t>
                      </a:r>
                      <a:r>
                        <a:rPr lang="ko-KR" altLang="en-US" sz="800" baseline="0">
                          <a:effectLst/>
                        </a:rPr>
                        <a:t>현재 시간 </a:t>
                      </a:r>
                      <a:r>
                        <a:rPr lang="en-US" altLang="ko-KR" sz="800" baseline="0" dirty="0">
                          <a:effectLst/>
                        </a:rPr>
                        <a:t>pm 3: 40</a:t>
                      </a:r>
                      <a:r>
                        <a:rPr lang="ko-KR" altLang="en-US" sz="800" baseline="0">
                          <a:effectLst/>
                        </a:rPr>
                        <a:t>분</a:t>
                      </a:r>
                      <a:r>
                        <a:rPr lang="en-US" altLang="ko-KR" sz="800" baseline="0" dirty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검색조건 </a:t>
                      </a:r>
                      <a:r>
                        <a:rPr lang="en-US" altLang="ko-KR" sz="800" baseline="0" dirty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Total : </a:t>
                      </a:r>
                      <a:r>
                        <a:rPr lang="ko-KR" altLang="en-US" sz="800" baseline="0">
                          <a:effectLst/>
                        </a:rPr>
                        <a:t>전체 노드간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Key Node : key</a:t>
                      </a:r>
                      <a:r>
                        <a:rPr lang="ko-KR" altLang="en-US" sz="800" baseline="0">
                          <a:effectLst/>
                        </a:rPr>
                        <a:t> </a:t>
                      </a:r>
                      <a:r>
                        <a:rPr lang="en-US" altLang="ko-KR" sz="800" baseline="0" dirty="0">
                          <a:effectLst/>
                        </a:rPr>
                        <a:t>Node</a:t>
                      </a:r>
                      <a:r>
                        <a:rPr lang="ko-KR" altLang="en-US" sz="800" baseline="0">
                          <a:effectLst/>
                        </a:rPr>
                        <a:t>의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Block : </a:t>
                      </a:r>
                      <a:r>
                        <a:rPr lang="ko-KR" altLang="en-US" sz="800" baseline="0">
                          <a:effectLst/>
                        </a:rPr>
                        <a:t>선택한 </a:t>
                      </a:r>
                      <a:r>
                        <a:rPr lang="en-US" altLang="ko-KR" sz="800" baseline="0" dirty="0">
                          <a:effectLst/>
                        </a:rPr>
                        <a:t>Block</a:t>
                      </a:r>
                      <a:r>
                        <a:rPr lang="ko-KR" altLang="en-US" sz="800" baseline="0">
                          <a:effectLst/>
                        </a:rPr>
                        <a:t>의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Berth : </a:t>
                      </a:r>
                      <a:r>
                        <a:rPr lang="ko-KR" altLang="en-US" sz="800" baseline="0">
                          <a:effectLst/>
                        </a:rPr>
                        <a:t>선택한 </a:t>
                      </a:r>
                      <a:r>
                        <a:rPr lang="en-US" altLang="ko-KR" sz="800" baseline="0" dirty="0">
                          <a:effectLst/>
                        </a:rPr>
                        <a:t>Berth</a:t>
                      </a:r>
                      <a:r>
                        <a:rPr lang="ko-KR" altLang="en-US" sz="800" baseline="0">
                          <a:effectLst/>
                        </a:rPr>
                        <a:t>의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  : Block, Berth </a:t>
                      </a:r>
                      <a:r>
                        <a:rPr lang="ko-KR" altLang="en-US" sz="800" baseline="0">
                          <a:effectLst/>
                        </a:rPr>
                        <a:t>선택 시 </a:t>
                      </a:r>
                      <a:r>
                        <a:rPr lang="en-US" altLang="ko-KR" sz="800" baseline="0" dirty="0">
                          <a:effectLst/>
                        </a:rPr>
                        <a:t>List box </a:t>
                      </a:r>
                      <a:r>
                        <a:rPr lang="ko-KR" altLang="en-US" sz="800" baseline="0">
                          <a:effectLst/>
                        </a:rPr>
                        <a:t>활성화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/>
              <a:t>혼잡도 상세</a:t>
            </a:r>
          </a:p>
        </p:txBody>
      </p:sp>
      <p:graphicFrame>
        <p:nvGraphicFramePr>
          <p:cNvPr id="168" name="차트 167"/>
          <p:cNvGraphicFramePr/>
          <p:nvPr>
            <p:extLst/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/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551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/>
                <a:t>정체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서행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VLS</a:t>
            </a:r>
            <a:r>
              <a:rPr lang="ko-KR" altLang="en-US" sz="700" b="1"/>
              <a:t>별 현황</a:t>
            </a:r>
            <a:r>
              <a:rPr lang="en-US" altLang="ko-KR" sz="700" b="1" dirty="0"/>
              <a:t>/</a:t>
            </a:r>
            <a:r>
              <a:rPr lang="ko-KR" altLang="en-US" sz="700" b="1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/>
              <a:t>Total</a:t>
            </a:r>
            <a:r>
              <a:rPr lang="en-US" altLang="ko-KR" sz="600" dirty="0"/>
              <a:t>      </a:t>
            </a:r>
            <a:r>
              <a:rPr lang="en-US" altLang="ko-KR" sz="6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/>
              <a:t>  key</a:t>
            </a:r>
            <a:r>
              <a:rPr lang="ko-KR" altLang="en-US" sz="600"/>
              <a:t> </a:t>
            </a:r>
            <a:r>
              <a:rPr lang="en-US" altLang="ko-KR" sz="600" dirty="0"/>
              <a:t>Node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/>
                <a:t>정체 </a:t>
              </a:r>
              <a:r>
                <a:rPr lang="en-US" altLang="ko-KR" sz="600" b="1" dirty="0"/>
                <a:t>: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서행 </a:t>
              </a:r>
              <a:r>
                <a:rPr lang="en-US" altLang="ko-KR" sz="600" b="1" dirty="0"/>
                <a:t>: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24999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2484857320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AM 10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/>
              <a:t>혼잡도 상세</a:t>
            </a:r>
          </a:p>
        </p:txBody>
      </p:sp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/>
                <a:t>정체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서행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VLS</a:t>
            </a:r>
            <a:r>
              <a:rPr lang="ko-KR" altLang="en-US" sz="700" b="1"/>
              <a:t>별 현황</a:t>
            </a:r>
            <a:r>
              <a:rPr lang="en-US" altLang="ko-KR" sz="700" b="1" dirty="0"/>
              <a:t>/</a:t>
            </a:r>
            <a:r>
              <a:rPr lang="ko-KR" altLang="en-US" sz="700" b="1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/>
              <a:t>Total</a:t>
            </a:r>
            <a:r>
              <a:rPr lang="en-US" altLang="ko-KR" sz="600" dirty="0"/>
              <a:t>      </a:t>
            </a:r>
            <a:r>
              <a:rPr lang="en-US" altLang="ko-KR" sz="6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/>
              <a:t>  key</a:t>
            </a:r>
            <a:r>
              <a:rPr lang="ko-KR" altLang="en-US" sz="600"/>
              <a:t> </a:t>
            </a:r>
            <a:r>
              <a:rPr lang="en-US" altLang="ko-KR" sz="600" dirty="0"/>
              <a:t>Node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/>
                <a:t>정체 </a:t>
              </a:r>
              <a:r>
                <a:rPr lang="en-US" altLang="ko-KR" sz="600" b="1" dirty="0"/>
                <a:t>: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서행 </a:t>
              </a:r>
              <a:r>
                <a:rPr lang="en-US" altLang="ko-KR" sz="600" b="1" dirty="0"/>
                <a:t>: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7373481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검색 시간 설정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- ex: </a:t>
                      </a:r>
                      <a:r>
                        <a:rPr lang="ko-KR" altLang="en-US" sz="800" baseline="0">
                          <a:effectLst/>
                        </a:rPr>
                        <a:t>현재 시간 </a:t>
                      </a:r>
                      <a:r>
                        <a:rPr lang="en-US" altLang="ko-KR" sz="800" baseline="0" dirty="0">
                          <a:effectLst/>
                        </a:rPr>
                        <a:t>pm 3: 40</a:t>
                      </a:r>
                      <a:r>
                        <a:rPr lang="ko-KR" altLang="en-US" sz="800" baseline="0">
                          <a:effectLst/>
                        </a:rPr>
                        <a:t>분</a:t>
                      </a:r>
                      <a:r>
                        <a:rPr lang="en-US" altLang="ko-KR" sz="800" baseline="0" dirty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검색조건 </a:t>
                      </a:r>
                      <a:r>
                        <a:rPr lang="en-US" altLang="ko-KR" sz="800" baseline="0" dirty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Total : </a:t>
                      </a:r>
                      <a:r>
                        <a:rPr lang="ko-KR" altLang="en-US" sz="800" baseline="0">
                          <a:effectLst/>
                        </a:rPr>
                        <a:t>전체 노드간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Key Node : key</a:t>
                      </a:r>
                      <a:r>
                        <a:rPr lang="ko-KR" altLang="en-US" sz="800" baseline="0">
                          <a:effectLst/>
                        </a:rPr>
                        <a:t> </a:t>
                      </a:r>
                      <a:r>
                        <a:rPr lang="en-US" altLang="ko-KR" sz="800" baseline="0" dirty="0">
                          <a:effectLst/>
                        </a:rPr>
                        <a:t>Node</a:t>
                      </a:r>
                      <a:r>
                        <a:rPr lang="ko-KR" altLang="en-US" sz="800" baseline="0">
                          <a:effectLst/>
                        </a:rPr>
                        <a:t>의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Block : </a:t>
                      </a:r>
                      <a:r>
                        <a:rPr lang="ko-KR" altLang="en-US" sz="800" baseline="0">
                          <a:effectLst/>
                        </a:rPr>
                        <a:t>선택한 </a:t>
                      </a:r>
                      <a:r>
                        <a:rPr lang="en-US" altLang="ko-KR" sz="800" baseline="0" dirty="0">
                          <a:effectLst/>
                        </a:rPr>
                        <a:t>Block</a:t>
                      </a:r>
                      <a:r>
                        <a:rPr lang="ko-KR" altLang="en-US" sz="800" baseline="0">
                          <a:effectLst/>
                        </a:rPr>
                        <a:t>의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Berth : </a:t>
                      </a:r>
                      <a:r>
                        <a:rPr lang="ko-KR" altLang="en-US" sz="800" baseline="0">
                          <a:effectLst/>
                        </a:rPr>
                        <a:t>선택한 </a:t>
                      </a:r>
                      <a:r>
                        <a:rPr lang="en-US" altLang="ko-KR" sz="800" baseline="0" dirty="0">
                          <a:effectLst/>
                        </a:rPr>
                        <a:t>Berth</a:t>
                      </a:r>
                      <a:r>
                        <a:rPr lang="ko-KR" altLang="en-US" sz="800" baseline="0">
                          <a:effectLst/>
                        </a:rPr>
                        <a:t>의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  : Block, Berth </a:t>
                      </a:r>
                      <a:r>
                        <a:rPr lang="ko-KR" altLang="en-US" sz="800" baseline="0">
                          <a:effectLst/>
                        </a:rPr>
                        <a:t>선택 시 </a:t>
                      </a:r>
                      <a:r>
                        <a:rPr lang="en-US" altLang="ko-KR" sz="800" baseline="0" dirty="0">
                          <a:effectLst/>
                        </a:rPr>
                        <a:t>List box </a:t>
                      </a:r>
                      <a:r>
                        <a:rPr lang="ko-KR" altLang="en-US" sz="800" baseline="0">
                          <a:effectLst/>
                        </a:rPr>
                        <a:t>활성화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1559712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551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am 10:00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am 11:00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7828117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3231253285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01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6" name="타원 1015"/>
          <p:cNvSpPr/>
          <p:nvPr/>
        </p:nvSpPr>
        <p:spPr>
          <a:xfrm>
            <a:off x="4428532" y="8718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5700219" y="8429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/>
              <a:t>혼잡도 상세</a:t>
            </a:r>
          </a:p>
        </p:txBody>
      </p:sp>
      <p:sp>
        <p:nvSpPr>
          <p:cNvPr id="192" name="타원 191"/>
          <p:cNvSpPr/>
          <p:nvPr/>
        </p:nvSpPr>
        <p:spPr>
          <a:xfrm>
            <a:off x="1783014" y="889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119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/>
                <a:t>정체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서행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VLS</a:t>
            </a:r>
            <a:r>
              <a:rPr lang="ko-KR" altLang="en-US" sz="700" b="1"/>
              <a:t>별 현황</a:t>
            </a:r>
            <a:r>
              <a:rPr lang="en-US" altLang="ko-KR" sz="700" b="1" dirty="0"/>
              <a:t>/</a:t>
            </a:r>
            <a:r>
              <a:rPr lang="ko-KR" altLang="en-US" sz="700" b="1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/>
              <a:t>Total</a:t>
            </a:r>
            <a:r>
              <a:rPr lang="en-US" altLang="ko-KR" sz="600" dirty="0"/>
              <a:t>      </a:t>
            </a:r>
            <a:r>
              <a:rPr lang="en-US" altLang="ko-KR" sz="6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/>
              <a:t>  key</a:t>
            </a:r>
            <a:r>
              <a:rPr lang="ko-KR" altLang="en-US" sz="600"/>
              <a:t> </a:t>
            </a:r>
            <a:r>
              <a:rPr lang="en-US" altLang="ko-KR" sz="600" dirty="0"/>
              <a:t>Node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Berth</a:t>
            </a:r>
            <a:endParaRPr lang="ko-KR" altLang="en-US" sz="600" dirty="0"/>
          </a:p>
        </p:txBody>
      </p:sp>
      <p:sp>
        <p:nvSpPr>
          <p:cNvPr id="271" name="타원 270"/>
          <p:cNvSpPr/>
          <p:nvPr/>
        </p:nvSpPr>
        <p:spPr>
          <a:xfrm>
            <a:off x="3665396" y="866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2" name="타원 271"/>
          <p:cNvSpPr/>
          <p:nvPr/>
        </p:nvSpPr>
        <p:spPr>
          <a:xfrm>
            <a:off x="7909018" y="206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/>
                <a:t>정체 </a:t>
              </a:r>
              <a:r>
                <a:rPr lang="en-US" altLang="ko-KR" sz="600" b="1" dirty="0"/>
                <a:t>: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서행 </a:t>
              </a:r>
              <a:r>
                <a:rPr lang="en-US" altLang="ko-KR" sz="600" b="1" dirty="0"/>
                <a:t>: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0" name="타원 279"/>
          <p:cNvSpPr/>
          <p:nvPr/>
        </p:nvSpPr>
        <p:spPr>
          <a:xfrm>
            <a:off x="918711" y="209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638762"/>
              </p:ext>
            </p:extLst>
          </p:nvPr>
        </p:nvGraphicFramePr>
        <p:xfrm>
          <a:off x="9488422" y="859353"/>
          <a:ext cx="2637675" cy="679147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검색 시간 설정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- ex: </a:t>
                      </a:r>
                      <a:r>
                        <a:rPr lang="ko-KR" altLang="en-US" sz="800" baseline="0">
                          <a:effectLst/>
                        </a:rPr>
                        <a:t>현재 시간 </a:t>
                      </a:r>
                      <a:r>
                        <a:rPr lang="en-US" altLang="ko-KR" sz="800" baseline="0" dirty="0">
                          <a:effectLst/>
                        </a:rPr>
                        <a:t>pm 3: 40</a:t>
                      </a:r>
                      <a:r>
                        <a:rPr lang="ko-KR" altLang="en-US" sz="800" baseline="0">
                          <a:effectLst/>
                        </a:rPr>
                        <a:t>분</a:t>
                      </a:r>
                      <a:r>
                        <a:rPr lang="en-US" altLang="ko-KR" sz="800" baseline="0" dirty="0">
                          <a:effectLst/>
                          <a:sym typeface="Wingdings" panose="05000000000000000000" pitchFamily="2" charset="2"/>
                        </a:rPr>
                        <a:t> pm 3</a:t>
                      </a:r>
                      <a:r>
                        <a:rPr lang="ko-KR" altLang="en-US" sz="800" baseline="0">
                          <a:effectLst/>
                          <a:sym typeface="Wingdings" panose="05000000000000000000" pitchFamily="2" charset="2"/>
                        </a:rPr>
                        <a:t>시로 검색 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검색조건 </a:t>
                      </a:r>
                      <a:r>
                        <a:rPr lang="en-US" altLang="ko-KR" sz="800" baseline="0" dirty="0">
                          <a:effectLst/>
                        </a:rPr>
                        <a:t>: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Total : </a:t>
                      </a:r>
                      <a:r>
                        <a:rPr lang="ko-KR" altLang="en-US" sz="800" baseline="0">
                          <a:effectLst/>
                        </a:rPr>
                        <a:t>전체 노드간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Key Node : key</a:t>
                      </a:r>
                      <a:r>
                        <a:rPr lang="ko-KR" altLang="en-US" sz="800" baseline="0">
                          <a:effectLst/>
                        </a:rPr>
                        <a:t> </a:t>
                      </a:r>
                      <a:r>
                        <a:rPr lang="en-US" altLang="ko-KR" sz="800" baseline="0" dirty="0">
                          <a:effectLst/>
                        </a:rPr>
                        <a:t>Node</a:t>
                      </a:r>
                      <a:r>
                        <a:rPr lang="ko-KR" altLang="en-US" sz="800" baseline="0">
                          <a:effectLst/>
                        </a:rPr>
                        <a:t>의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Block : </a:t>
                      </a:r>
                      <a:r>
                        <a:rPr lang="ko-KR" altLang="en-US" sz="800" baseline="0">
                          <a:effectLst/>
                        </a:rPr>
                        <a:t>선택한 </a:t>
                      </a:r>
                      <a:r>
                        <a:rPr lang="en-US" altLang="ko-KR" sz="800" baseline="0" dirty="0">
                          <a:effectLst/>
                        </a:rPr>
                        <a:t>Block</a:t>
                      </a:r>
                      <a:r>
                        <a:rPr lang="ko-KR" altLang="en-US" sz="800" baseline="0">
                          <a:effectLst/>
                        </a:rPr>
                        <a:t>의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- Berth : </a:t>
                      </a:r>
                      <a:r>
                        <a:rPr lang="ko-KR" altLang="en-US" sz="800" baseline="0">
                          <a:effectLst/>
                        </a:rPr>
                        <a:t>선택한 </a:t>
                      </a:r>
                      <a:r>
                        <a:rPr lang="en-US" altLang="ko-KR" sz="800" baseline="0" dirty="0">
                          <a:effectLst/>
                        </a:rPr>
                        <a:t>Berth</a:t>
                      </a:r>
                      <a:r>
                        <a:rPr lang="ko-KR" altLang="en-US" sz="800" baseline="0">
                          <a:effectLst/>
                        </a:rPr>
                        <a:t>의 평균 속도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  : Block, Berth </a:t>
                      </a:r>
                      <a:r>
                        <a:rPr lang="ko-KR" altLang="en-US" sz="800" baseline="0">
                          <a:effectLst/>
                        </a:rPr>
                        <a:t>선택 시 </a:t>
                      </a:r>
                      <a:r>
                        <a:rPr lang="en-US" altLang="ko-KR" sz="800" baseline="0" dirty="0">
                          <a:effectLst/>
                        </a:rPr>
                        <a:t>List box </a:t>
                      </a:r>
                      <a:r>
                        <a:rPr lang="ko-KR" altLang="en-US" sz="800" baseline="0">
                          <a:effectLst/>
                        </a:rPr>
                        <a:t>활성화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block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Block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berth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berth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전체 노트간 평균속도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Diagram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속도 구간 표시 필터 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정체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서행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원활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미운행 지역 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  :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선택한 데이터를 화면에 표시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혼잡도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VSL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현황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Date View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3957914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551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01:00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02:00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012179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39192"/>
            <a:ext cx="12163353" cy="3253782"/>
          </a:xfrm>
          <a:prstGeom prst="rect">
            <a:avLst/>
          </a:prstGeom>
        </p:spPr>
      </p:pic>
      <p:cxnSp>
        <p:nvCxnSpPr>
          <p:cNvPr id="16" name="직선 연결선 15"/>
          <p:cNvCxnSpPr/>
          <p:nvPr/>
        </p:nvCxnSpPr>
        <p:spPr>
          <a:xfrm flipH="1">
            <a:off x="8758235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flipH="1">
            <a:off x="8710610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직선 연결선 2"/>
          <p:cNvCxnSpPr/>
          <p:nvPr/>
        </p:nvCxnSpPr>
        <p:spPr>
          <a:xfrm flipV="1">
            <a:off x="11755447" y="179723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 flipV="1">
            <a:off x="10956667" y="179723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직선 연결선 7"/>
          <p:cNvCxnSpPr/>
          <p:nvPr/>
        </p:nvCxnSpPr>
        <p:spPr>
          <a:xfrm flipV="1">
            <a:off x="11359017" y="1795049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11750684" y="21568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직선 연결선 9"/>
          <p:cNvCxnSpPr/>
          <p:nvPr/>
        </p:nvCxnSpPr>
        <p:spPr>
          <a:xfrm flipV="1">
            <a:off x="10951904" y="21568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직선 연결선 10"/>
          <p:cNvCxnSpPr/>
          <p:nvPr/>
        </p:nvCxnSpPr>
        <p:spPr>
          <a:xfrm flipV="1">
            <a:off x="11354254" y="2154618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연결선 11"/>
          <p:cNvCxnSpPr/>
          <p:nvPr/>
        </p:nvCxnSpPr>
        <p:spPr>
          <a:xfrm flipV="1">
            <a:off x="11750684" y="1447194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 flipV="1">
            <a:off x="10951904" y="1447194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V="1">
            <a:off x="11354254" y="1445006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그룹 3"/>
          <p:cNvGrpSpPr/>
          <p:nvPr/>
        </p:nvGrpSpPr>
        <p:grpSpPr>
          <a:xfrm>
            <a:off x="8739188" y="1446724"/>
            <a:ext cx="2201254" cy="2358"/>
            <a:chOff x="8961179" y="2704044"/>
            <a:chExt cx="1974499" cy="82"/>
          </a:xfrm>
        </p:grpSpPr>
        <p:cxnSp>
          <p:nvCxnSpPr>
            <p:cNvPr id="17" name="직선 연결선 1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직선 연결선 1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직선 연결선 1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직선 연결선 2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직선 연결선 2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그룹 25"/>
          <p:cNvGrpSpPr/>
          <p:nvPr/>
        </p:nvGrpSpPr>
        <p:grpSpPr>
          <a:xfrm>
            <a:off x="8744557" y="1798224"/>
            <a:ext cx="2201254" cy="2358"/>
            <a:chOff x="8961179" y="2704044"/>
            <a:chExt cx="1974499" cy="82"/>
          </a:xfrm>
        </p:grpSpPr>
        <p:cxnSp>
          <p:nvCxnSpPr>
            <p:cNvPr id="27" name="직선 연결선 2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직선 연결선 2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직선 연결선 2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직선 연결선 2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직선 연결선 3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8734425" y="2156557"/>
            <a:ext cx="2201254" cy="2358"/>
            <a:chOff x="8961179" y="2704044"/>
            <a:chExt cx="1974499" cy="82"/>
          </a:xfrm>
        </p:grpSpPr>
        <p:cxnSp>
          <p:nvCxnSpPr>
            <p:cNvPr id="33" name="직선 연결선 32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직선 연결선 33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직선 연결선 34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직선 연결선 35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직선 연결선 36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그룹 37"/>
          <p:cNvGrpSpPr/>
          <p:nvPr/>
        </p:nvGrpSpPr>
        <p:grpSpPr>
          <a:xfrm>
            <a:off x="8743945" y="2513747"/>
            <a:ext cx="2201254" cy="2358"/>
            <a:chOff x="8961179" y="2704044"/>
            <a:chExt cx="1974499" cy="82"/>
          </a:xfrm>
        </p:grpSpPr>
        <p:cxnSp>
          <p:nvCxnSpPr>
            <p:cNvPr id="39" name="직선 연결선 38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직선 연결선 39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직선 연결선 40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직선 연결선 41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직선 연결선 42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2" name="직선 연결선 61"/>
          <p:cNvCxnSpPr/>
          <p:nvPr/>
        </p:nvCxnSpPr>
        <p:spPr>
          <a:xfrm flipH="1">
            <a:off x="8758235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직선 연결선 62"/>
          <p:cNvCxnSpPr/>
          <p:nvPr/>
        </p:nvCxnSpPr>
        <p:spPr>
          <a:xfrm flipH="1">
            <a:off x="8710610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직선 연결선 63"/>
          <p:cNvCxnSpPr/>
          <p:nvPr/>
        </p:nvCxnSpPr>
        <p:spPr>
          <a:xfrm flipH="1">
            <a:off x="8758227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 flipH="1">
            <a:off x="8710602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 flipH="1">
            <a:off x="8758227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 flipH="1">
            <a:off x="8710602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 flipH="1">
            <a:off x="8758227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 flipH="1">
            <a:off x="8710602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 flipH="1">
            <a:off x="8758227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직선 연결선 70"/>
          <p:cNvCxnSpPr/>
          <p:nvPr/>
        </p:nvCxnSpPr>
        <p:spPr>
          <a:xfrm flipH="1">
            <a:off x="8710602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직선 연결선 71"/>
          <p:cNvCxnSpPr/>
          <p:nvPr/>
        </p:nvCxnSpPr>
        <p:spPr>
          <a:xfrm flipH="1">
            <a:off x="8758219" y="2543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 flipH="1">
            <a:off x="8710594" y="2543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 flipH="1">
            <a:off x="8758219" y="2707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 flipH="1">
            <a:off x="8710594" y="2707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직선 연결선 75"/>
          <p:cNvCxnSpPr/>
          <p:nvPr/>
        </p:nvCxnSpPr>
        <p:spPr>
          <a:xfrm flipH="1">
            <a:off x="10992832" y="148038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직선 연결선 76"/>
          <p:cNvCxnSpPr/>
          <p:nvPr/>
        </p:nvCxnSpPr>
        <p:spPr>
          <a:xfrm flipH="1">
            <a:off x="10945207" y="148038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직선 연결선 77"/>
          <p:cNvCxnSpPr/>
          <p:nvPr/>
        </p:nvCxnSpPr>
        <p:spPr>
          <a:xfrm flipH="1">
            <a:off x="10992832" y="164469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 flipH="1">
            <a:off x="10945207" y="164469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 flipH="1">
            <a:off x="10992824" y="182805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 flipH="1">
            <a:off x="10945199" y="182805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 flipH="1">
            <a:off x="10992824" y="19923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 flipH="1">
            <a:off x="10945199" y="19923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직선 연결선 83"/>
          <p:cNvCxnSpPr/>
          <p:nvPr/>
        </p:nvCxnSpPr>
        <p:spPr>
          <a:xfrm flipH="1">
            <a:off x="10992824" y="220193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 flipH="1">
            <a:off x="10945199" y="220193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 flipH="1">
            <a:off x="10992824" y="236623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직선 연결선 86"/>
          <p:cNvCxnSpPr/>
          <p:nvPr/>
        </p:nvCxnSpPr>
        <p:spPr>
          <a:xfrm flipH="1">
            <a:off x="10945199" y="236623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직선 연결선 87"/>
          <p:cNvCxnSpPr/>
          <p:nvPr/>
        </p:nvCxnSpPr>
        <p:spPr>
          <a:xfrm flipH="1">
            <a:off x="10992816" y="256483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직선 연결선 88"/>
          <p:cNvCxnSpPr/>
          <p:nvPr/>
        </p:nvCxnSpPr>
        <p:spPr>
          <a:xfrm flipH="1">
            <a:off x="10945191" y="256483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직선 연결선 89"/>
          <p:cNvCxnSpPr/>
          <p:nvPr/>
        </p:nvCxnSpPr>
        <p:spPr>
          <a:xfrm flipH="1">
            <a:off x="10992816" y="272914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직선 연결선 90"/>
          <p:cNvCxnSpPr/>
          <p:nvPr/>
        </p:nvCxnSpPr>
        <p:spPr>
          <a:xfrm flipH="1">
            <a:off x="10945191" y="272914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그룹 4"/>
          <p:cNvGrpSpPr/>
          <p:nvPr/>
        </p:nvGrpSpPr>
        <p:grpSpPr>
          <a:xfrm>
            <a:off x="5248744" y="1452141"/>
            <a:ext cx="3477662" cy="4763"/>
            <a:chOff x="5248744" y="2711227"/>
            <a:chExt cx="3477662" cy="4763"/>
          </a:xfrm>
        </p:grpSpPr>
        <p:cxnSp>
          <p:nvCxnSpPr>
            <p:cNvPr id="51" name="직선 연결선 50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직선 연결선 5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직선 연결선 5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직선 연결선 5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직선 연결선 5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직선 연결선 97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직선 연결선 98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직선 연결선 99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1" name="그룹 100"/>
          <p:cNvGrpSpPr/>
          <p:nvPr/>
        </p:nvGrpSpPr>
        <p:grpSpPr>
          <a:xfrm>
            <a:off x="5256763" y="1798443"/>
            <a:ext cx="3472899" cy="6350"/>
            <a:chOff x="5248744" y="2709640"/>
            <a:chExt cx="3472899" cy="6350"/>
          </a:xfrm>
        </p:grpSpPr>
        <p:cxnSp>
          <p:nvCxnSpPr>
            <p:cNvPr id="102" name="직선 연결선 101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직선 연결선 102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직선 연결선 103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직선 연결선 104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직선 연결선 105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직선 연결선 106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직선 연결선 107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직선 연결선 108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0" name="그룹 109"/>
          <p:cNvGrpSpPr/>
          <p:nvPr/>
        </p:nvGrpSpPr>
        <p:grpSpPr>
          <a:xfrm>
            <a:off x="5252000" y="2155516"/>
            <a:ext cx="3472899" cy="6350"/>
            <a:chOff x="5248744" y="2709640"/>
            <a:chExt cx="3472899" cy="6350"/>
          </a:xfrm>
        </p:grpSpPr>
        <p:cxnSp>
          <p:nvCxnSpPr>
            <p:cNvPr id="111" name="직선 연결선 110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직선 연결선 11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직선 연결선 11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직선 연결선 11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직선 연결선 115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직선 연결선 116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직선 연결선 117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9" name="그룹 118"/>
          <p:cNvGrpSpPr/>
          <p:nvPr/>
        </p:nvGrpSpPr>
        <p:grpSpPr>
          <a:xfrm>
            <a:off x="5253056" y="2516878"/>
            <a:ext cx="3472899" cy="6671"/>
            <a:chOff x="5248744" y="2708341"/>
            <a:chExt cx="3472899" cy="6671"/>
          </a:xfrm>
        </p:grpSpPr>
        <p:cxnSp>
          <p:nvCxnSpPr>
            <p:cNvPr id="120" name="직선 연결선 119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직선 연결선 12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직선 연결선 12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직선 연결선 12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직선 연결선 123"/>
            <p:cNvCxnSpPr/>
            <p:nvPr/>
          </p:nvCxnSpPr>
          <p:spPr>
            <a:xfrm flipV="1">
              <a:off x="6995934" y="270943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직선 연결선 124"/>
            <p:cNvCxnSpPr/>
            <p:nvPr/>
          </p:nvCxnSpPr>
          <p:spPr>
            <a:xfrm flipV="1">
              <a:off x="6121405" y="270964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직선 연결선 125"/>
            <p:cNvCxnSpPr/>
            <p:nvPr/>
          </p:nvCxnSpPr>
          <p:spPr>
            <a:xfrm flipV="1">
              <a:off x="5248744" y="270834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직선 연결선 126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8" name="직선 연결선 127"/>
          <p:cNvCxnSpPr/>
          <p:nvPr/>
        </p:nvCxnSpPr>
        <p:spPr>
          <a:xfrm flipH="1">
            <a:off x="5254276" y="14759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직선 연결선 128"/>
          <p:cNvCxnSpPr/>
          <p:nvPr/>
        </p:nvCxnSpPr>
        <p:spPr>
          <a:xfrm flipH="1">
            <a:off x="5206651" y="147595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직선 연결선 129"/>
          <p:cNvCxnSpPr/>
          <p:nvPr/>
        </p:nvCxnSpPr>
        <p:spPr>
          <a:xfrm flipH="1">
            <a:off x="5254276" y="164026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직선 연결선 130"/>
          <p:cNvCxnSpPr/>
          <p:nvPr/>
        </p:nvCxnSpPr>
        <p:spPr>
          <a:xfrm flipH="1">
            <a:off x="5206651" y="164026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직선 연결선 131"/>
          <p:cNvCxnSpPr/>
          <p:nvPr/>
        </p:nvCxnSpPr>
        <p:spPr>
          <a:xfrm flipH="1">
            <a:off x="5254268" y="182362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직선 연결선 132"/>
          <p:cNvCxnSpPr/>
          <p:nvPr/>
        </p:nvCxnSpPr>
        <p:spPr>
          <a:xfrm flipH="1">
            <a:off x="5206643" y="182362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254268" y="198793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직선 연결선 134"/>
          <p:cNvCxnSpPr/>
          <p:nvPr/>
        </p:nvCxnSpPr>
        <p:spPr>
          <a:xfrm flipH="1">
            <a:off x="5206643" y="198793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직선 연결선 135"/>
          <p:cNvCxnSpPr/>
          <p:nvPr/>
        </p:nvCxnSpPr>
        <p:spPr>
          <a:xfrm flipH="1">
            <a:off x="5254268" y="21975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직선 연결선 136"/>
          <p:cNvCxnSpPr/>
          <p:nvPr/>
        </p:nvCxnSpPr>
        <p:spPr>
          <a:xfrm flipH="1">
            <a:off x="5206643" y="21975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직선 연결선 137"/>
          <p:cNvCxnSpPr/>
          <p:nvPr/>
        </p:nvCxnSpPr>
        <p:spPr>
          <a:xfrm flipH="1">
            <a:off x="5254268" y="236181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직선 연결선 138"/>
          <p:cNvCxnSpPr/>
          <p:nvPr/>
        </p:nvCxnSpPr>
        <p:spPr>
          <a:xfrm flipH="1">
            <a:off x="5206643" y="236181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2" name="그룹 251"/>
          <p:cNvGrpSpPr/>
          <p:nvPr/>
        </p:nvGrpSpPr>
        <p:grpSpPr>
          <a:xfrm>
            <a:off x="5206635" y="2545172"/>
            <a:ext cx="47625" cy="396000"/>
            <a:chOff x="5206635" y="3804258"/>
            <a:chExt cx="47625" cy="308306"/>
          </a:xfrm>
        </p:grpSpPr>
        <p:cxnSp>
          <p:nvCxnSpPr>
            <p:cNvPr id="140" name="직선 연결선 139"/>
            <p:cNvCxnSpPr/>
            <p:nvPr/>
          </p:nvCxnSpPr>
          <p:spPr>
            <a:xfrm flipH="1">
              <a:off x="5254260" y="3804258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 flipH="1">
              <a:off x="5206635" y="3804258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직선 연결선 141"/>
            <p:cNvCxnSpPr/>
            <p:nvPr/>
          </p:nvCxnSpPr>
          <p:spPr>
            <a:xfrm flipH="1">
              <a:off x="5254260" y="3968564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직선 연결선 142"/>
            <p:cNvCxnSpPr/>
            <p:nvPr/>
          </p:nvCxnSpPr>
          <p:spPr>
            <a:xfrm flipH="1">
              <a:off x="5206635" y="3968564"/>
              <a:ext cx="0" cy="144000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직선 연결선 147"/>
          <p:cNvCxnSpPr/>
          <p:nvPr/>
        </p:nvCxnSpPr>
        <p:spPr>
          <a:xfrm flipV="1">
            <a:off x="1788047" y="264911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 flipV="1">
            <a:off x="1391172" y="2649117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 flipV="1">
            <a:off x="994122" y="2648895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 flipV="1">
            <a:off x="597247" y="2648895"/>
            <a:ext cx="378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그룹 5"/>
          <p:cNvGrpSpPr/>
          <p:nvPr/>
        </p:nvGrpSpPr>
        <p:grpSpPr>
          <a:xfrm>
            <a:off x="1048097" y="2067228"/>
            <a:ext cx="1111237" cy="222"/>
            <a:chOff x="994122" y="3326314"/>
            <a:chExt cx="1166923" cy="222"/>
          </a:xfrm>
        </p:grpSpPr>
        <p:cxnSp>
          <p:nvCxnSpPr>
            <p:cNvPr id="156" name="직선 연결선 155"/>
            <p:cNvCxnSpPr/>
            <p:nvPr/>
          </p:nvCxnSpPr>
          <p:spPr>
            <a:xfrm flipV="1">
              <a:off x="1783045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직선 연결선 156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직선 연결선 157"/>
            <p:cNvCxnSpPr/>
            <p:nvPr/>
          </p:nvCxnSpPr>
          <p:spPr>
            <a:xfrm flipV="1">
              <a:off x="994122" y="332631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9" name="그룹 158"/>
          <p:cNvGrpSpPr/>
          <p:nvPr/>
        </p:nvGrpSpPr>
        <p:grpSpPr>
          <a:xfrm>
            <a:off x="803621" y="2359777"/>
            <a:ext cx="1368000" cy="222"/>
            <a:chOff x="994122" y="3618863"/>
            <a:chExt cx="1171925" cy="222"/>
          </a:xfrm>
        </p:grpSpPr>
        <p:cxnSp>
          <p:nvCxnSpPr>
            <p:cNvPr id="153" name="직선 연결선 152"/>
            <p:cNvCxnSpPr/>
            <p:nvPr/>
          </p:nvCxnSpPr>
          <p:spPr>
            <a:xfrm flipV="1">
              <a:off x="1788047" y="361908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직선 연결선 153"/>
            <p:cNvCxnSpPr/>
            <p:nvPr/>
          </p:nvCxnSpPr>
          <p:spPr>
            <a:xfrm flipV="1">
              <a:off x="1391172" y="361908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직선 연결선 154"/>
            <p:cNvCxnSpPr/>
            <p:nvPr/>
          </p:nvCxnSpPr>
          <p:spPr>
            <a:xfrm flipV="1">
              <a:off x="994122" y="3618863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0" name="그룹 159"/>
          <p:cNvGrpSpPr/>
          <p:nvPr/>
        </p:nvGrpSpPr>
        <p:grpSpPr>
          <a:xfrm>
            <a:off x="1297197" y="1774458"/>
            <a:ext cx="864000" cy="0"/>
            <a:chOff x="1391172" y="3326536"/>
            <a:chExt cx="774875" cy="0"/>
          </a:xfrm>
        </p:grpSpPr>
        <p:cxnSp>
          <p:nvCxnSpPr>
            <p:cNvPr id="161" name="직선 연결선 160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직선 연결선 161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4" name="직선 연결선 163"/>
          <p:cNvCxnSpPr/>
          <p:nvPr/>
        </p:nvCxnSpPr>
        <p:spPr>
          <a:xfrm flipV="1">
            <a:off x="1547223" y="1482358"/>
            <a:ext cx="61200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직선 연결선 164"/>
          <p:cNvCxnSpPr/>
          <p:nvPr/>
        </p:nvCxnSpPr>
        <p:spPr>
          <a:xfrm flipH="1">
            <a:off x="1426200" y="149058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직선 연결선 166"/>
          <p:cNvCxnSpPr/>
          <p:nvPr/>
        </p:nvCxnSpPr>
        <p:spPr>
          <a:xfrm flipH="1">
            <a:off x="1325415" y="163108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직선 연결선 167"/>
          <p:cNvCxnSpPr/>
          <p:nvPr/>
        </p:nvCxnSpPr>
        <p:spPr>
          <a:xfrm flipH="1">
            <a:off x="1186611" y="178511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직선 연결선 168"/>
          <p:cNvCxnSpPr/>
          <p:nvPr/>
        </p:nvCxnSpPr>
        <p:spPr>
          <a:xfrm flipH="1">
            <a:off x="1085826" y="192561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직선 연결선 169"/>
          <p:cNvCxnSpPr/>
          <p:nvPr/>
        </p:nvCxnSpPr>
        <p:spPr>
          <a:xfrm flipH="1">
            <a:off x="949226" y="208775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직선 연결선 170"/>
          <p:cNvCxnSpPr/>
          <p:nvPr/>
        </p:nvCxnSpPr>
        <p:spPr>
          <a:xfrm flipH="1">
            <a:off x="842091" y="2221900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직선 연결선 171"/>
          <p:cNvCxnSpPr/>
          <p:nvPr/>
        </p:nvCxnSpPr>
        <p:spPr>
          <a:xfrm flipH="1">
            <a:off x="707120" y="2381761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직선 연결선 172"/>
          <p:cNvCxnSpPr/>
          <p:nvPr/>
        </p:nvCxnSpPr>
        <p:spPr>
          <a:xfrm flipH="1">
            <a:off x="599985" y="2515909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6" name="그룹 285"/>
          <p:cNvGrpSpPr/>
          <p:nvPr/>
        </p:nvGrpSpPr>
        <p:grpSpPr>
          <a:xfrm>
            <a:off x="10961928" y="2528342"/>
            <a:ext cx="1176780" cy="2188"/>
            <a:chOff x="10961928" y="3787428"/>
            <a:chExt cx="1176780" cy="2188"/>
          </a:xfrm>
        </p:grpSpPr>
        <p:cxnSp>
          <p:nvCxnSpPr>
            <p:cNvPr id="174" name="직선 연결선 17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7" name="직선 연결선 176"/>
          <p:cNvCxnSpPr/>
          <p:nvPr/>
        </p:nvCxnSpPr>
        <p:spPr>
          <a:xfrm flipH="1">
            <a:off x="12130045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직선 연결선 177"/>
          <p:cNvCxnSpPr/>
          <p:nvPr/>
        </p:nvCxnSpPr>
        <p:spPr>
          <a:xfrm flipH="1">
            <a:off x="12082420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직선 연결선 178"/>
          <p:cNvCxnSpPr/>
          <p:nvPr/>
        </p:nvCxnSpPr>
        <p:spPr>
          <a:xfrm flipH="1">
            <a:off x="12130045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직선 연결선 179"/>
          <p:cNvCxnSpPr/>
          <p:nvPr/>
        </p:nvCxnSpPr>
        <p:spPr>
          <a:xfrm flipH="1">
            <a:off x="12082420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직선 연결선 180"/>
          <p:cNvCxnSpPr/>
          <p:nvPr/>
        </p:nvCxnSpPr>
        <p:spPr>
          <a:xfrm flipH="1">
            <a:off x="12130037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직선 연결선 181"/>
          <p:cNvCxnSpPr/>
          <p:nvPr/>
        </p:nvCxnSpPr>
        <p:spPr>
          <a:xfrm flipH="1">
            <a:off x="12082412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직선 연결선 182"/>
          <p:cNvCxnSpPr/>
          <p:nvPr/>
        </p:nvCxnSpPr>
        <p:spPr>
          <a:xfrm flipH="1">
            <a:off x="12130037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직선 연결선 183"/>
          <p:cNvCxnSpPr/>
          <p:nvPr/>
        </p:nvCxnSpPr>
        <p:spPr>
          <a:xfrm flipH="1">
            <a:off x="12082412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직선 연결선 184"/>
          <p:cNvCxnSpPr/>
          <p:nvPr/>
        </p:nvCxnSpPr>
        <p:spPr>
          <a:xfrm flipH="1">
            <a:off x="12130037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직선 연결선 185"/>
          <p:cNvCxnSpPr/>
          <p:nvPr/>
        </p:nvCxnSpPr>
        <p:spPr>
          <a:xfrm flipH="1">
            <a:off x="12082412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직선 연결선 186"/>
          <p:cNvCxnSpPr/>
          <p:nvPr/>
        </p:nvCxnSpPr>
        <p:spPr>
          <a:xfrm flipH="1">
            <a:off x="12130037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직선 연결선 187"/>
          <p:cNvCxnSpPr/>
          <p:nvPr/>
        </p:nvCxnSpPr>
        <p:spPr>
          <a:xfrm flipH="1">
            <a:off x="12082412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직선 연결선 188"/>
          <p:cNvCxnSpPr/>
          <p:nvPr/>
        </p:nvCxnSpPr>
        <p:spPr>
          <a:xfrm flipH="1">
            <a:off x="12130029" y="256644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직선 연결선 189"/>
          <p:cNvCxnSpPr/>
          <p:nvPr/>
        </p:nvCxnSpPr>
        <p:spPr>
          <a:xfrm flipH="1">
            <a:off x="12082404" y="256644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직선 연결선 190"/>
          <p:cNvCxnSpPr/>
          <p:nvPr/>
        </p:nvCxnSpPr>
        <p:spPr>
          <a:xfrm flipH="1">
            <a:off x="12130029" y="273074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직선 연결선 191"/>
          <p:cNvCxnSpPr/>
          <p:nvPr/>
        </p:nvCxnSpPr>
        <p:spPr>
          <a:xfrm flipH="1">
            <a:off x="12082404" y="273074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직선 연결선 192"/>
          <p:cNvCxnSpPr/>
          <p:nvPr/>
        </p:nvCxnSpPr>
        <p:spPr>
          <a:xfrm flipH="1">
            <a:off x="2226259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 flipH="1">
            <a:off x="2178634" y="1496493"/>
            <a:ext cx="0" cy="126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직선 연결선 194"/>
          <p:cNvCxnSpPr/>
          <p:nvPr/>
        </p:nvCxnSpPr>
        <p:spPr>
          <a:xfrm flipH="1">
            <a:off x="2216735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직선 연결선 195"/>
          <p:cNvCxnSpPr/>
          <p:nvPr/>
        </p:nvCxnSpPr>
        <p:spPr>
          <a:xfrm flipH="1">
            <a:off x="2169110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직선 연결선 196"/>
          <p:cNvCxnSpPr/>
          <p:nvPr/>
        </p:nvCxnSpPr>
        <p:spPr>
          <a:xfrm flipH="1">
            <a:off x="2211970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직선 연결선 197"/>
          <p:cNvCxnSpPr/>
          <p:nvPr/>
        </p:nvCxnSpPr>
        <p:spPr>
          <a:xfrm flipH="1">
            <a:off x="2164345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 flipH="1">
            <a:off x="2209378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 flipH="1">
            <a:off x="2161753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직선 연결선 200"/>
          <p:cNvCxnSpPr/>
          <p:nvPr/>
        </p:nvCxnSpPr>
        <p:spPr>
          <a:xfrm flipH="1">
            <a:off x="2214135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2166510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직선 연결선 212"/>
          <p:cNvCxnSpPr/>
          <p:nvPr/>
        </p:nvCxnSpPr>
        <p:spPr>
          <a:xfrm flipH="1">
            <a:off x="479012" y="2674284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직선 연결선 213"/>
          <p:cNvCxnSpPr/>
          <p:nvPr/>
        </p:nvCxnSpPr>
        <p:spPr>
          <a:xfrm flipH="1">
            <a:off x="365527" y="279573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직선 연결선 214"/>
          <p:cNvCxnSpPr/>
          <p:nvPr/>
        </p:nvCxnSpPr>
        <p:spPr>
          <a:xfrm flipH="1">
            <a:off x="3782009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6" name="직선 연결선 215"/>
          <p:cNvCxnSpPr/>
          <p:nvPr/>
        </p:nvCxnSpPr>
        <p:spPr>
          <a:xfrm flipH="1">
            <a:off x="3734384" y="149649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직선 연결선 216"/>
          <p:cNvCxnSpPr/>
          <p:nvPr/>
        </p:nvCxnSpPr>
        <p:spPr>
          <a:xfrm flipH="1">
            <a:off x="3772485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직선 연결선 217"/>
          <p:cNvCxnSpPr/>
          <p:nvPr/>
        </p:nvCxnSpPr>
        <p:spPr>
          <a:xfrm flipH="1">
            <a:off x="3724860" y="1787016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직선 연결선 218"/>
          <p:cNvCxnSpPr/>
          <p:nvPr/>
        </p:nvCxnSpPr>
        <p:spPr>
          <a:xfrm flipH="1">
            <a:off x="3767720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0" name="직선 연결선 219"/>
          <p:cNvCxnSpPr/>
          <p:nvPr/>
        </p:nvCxnSpPr>
        <p:spPr>
          <a:xfrm flipH="1">
            <a:off x="3720095" y="2078787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1" name="직선 연결선 220"/>
          <p:cNvCxnSpPr/>
          <p:nvPr/>
        </p:nvCxnSpPr>
        <p:spPr>
          <a:xfrm flipH="1">
            <a:off x="3765128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직선 연결선 221"/>
          <p:cNvCxnSpPr/>
          <p:nvPr/>
        </p:nvCxnSpPr>
        <p:spPr>
          <a:xfrm flipH="1">
            <a:off x="3717503" y="2377584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직선 연결선 222"/>
          <p:cNvCxnSpPr/>
          <p:nvPr/>
        </p:nvCxnSpPr>
        <p:spPr>
          <a:xfrm flipH="1">
            <a:off x="3769885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직선 연결선 223"/>
          <p:cNvCxnSpPr/>
          <p:nvPr/>
        </p:nvCxnSpPr>
        <p:spPr>
          <a:xfrm flipH="1">
            <a:off x="3722260" y="2658573"/>
            <a:ext cx="0" cy="2628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6" name="그룹 225"/>
          <p:cNvGrpSpPr/>
          <p:nvPr/>
        </p:nvGrpSpPr>
        <p:grpSpPr>
          <a:xfrm>
            <a:off x="3772505" y="1456303"/>
            <a:ext cx="1440000" cy="2188"/>
            <a:chOff x="3639155" y="2709039"/>
            <a:chExt cx="1567480" cy="2188"/>
          </a:xfrm>
        </p:grpSpPr>
        <p:cxnSp>
          <p:nvCxnSpPr>
            <p:cNvPr id="144" name="직선 연결선 14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직선 연결선 14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직선 연결선 224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7" name="그룹 226"/>
          <p:cNvGrpSpPr/>
          <p:nvPr/>
        </p:nvGrpSpPr>
        <p:grpSpPr>
          <a:xfrm>
            <a:off x="3780969" y="1731616"/>
            <a:ext cx="1440000" cy="2188"/>
            <a:chOff x="3639155" y="2709039"/>
            <a:chExt cx="1567480" cy="2188"/>
          </a:xfrm>
        </p:grpSpPr>
        <p:cxnSp>
          <p:nvCxnSpPr>
            <p:cNvPr id="228" name="직선 연결선 227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직선 연결선 228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직선 연결선 229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직선 연결선 230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2" name="그룹 231"/>
          <p:cNvGrpSpPr/>
          <p:nvPr/>
        </p:nvGrpSpPr>
        <p:grpSpPr>
          <a:xfrm>
            <a:off x="3767152" y="2024019"/>
            <a:ext cx="1440000" cy="2188"/>
            <a:chOff x="3639155" y="2709039"/>
            <a:chExt cx="1567480" cy="2188"/>
          </a:xfrm>
        </p:grpSpPr>
        <p:cxnSp>
          <p:nvCxnSpPr>
            <p:cNvPr id="233" name="직선 연결선 23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직선 연결선 23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7" name="그룹 236"/>
          <p:cNvGrpSpPr/>
          <p:nvPr/>
        </p:nvGrpSpPr>
        <p:grpSpPr>
          <a:xfrm>
            <a:off x="3734384" y="2329023"/>
            <a:ext cx="1440000" cy="2188"/>
            <a:chOff x="3639155" y="2709039"/>
            <a:chExt cx="1567480" cy="2188"/>
          </a:xfrm>
        </p:grpSpPr>
        <p:cxnSp>
          <p:nvCxnSpPr>
            <p:cNvPr id="238" name="직선 연결선 237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직선 연결선 238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직선 연결선 239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직선 연결선 240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2" name="그룹 241"/>
          <p:cNvGrpSpPr/>
          <p:nvPr/>
        </p:nvGrpSpPr>
        <p:grpSpPr>
          <a:xfrm>
            <a:off x="3759087" y="2627677"/>
            <a:ext cx="1440000" cy="2188"/>
            <a:chOff x="3639155" y="2709039"/>
            <a:chExt cx="1567480" cy="2188"/>
          </a:xfrm>
        </p:grpSpPr>
        <p:cxnSp>
          <p:nvCxnSpPr>
            <p:cNvPr id="243" name="직선 연결선 24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직선 연결선 24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직선 연결선 24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6" name="직선 연결선 24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3" name="그룹 252"/>
          <p:cNvGrpSpPr/>
          <p:nvPr/>
        </p:nvGrpSpPr>
        <p:grpSpPr>
          <a:xfrm>
            <a:off x="2222676" y="1462570"/>
            <a:ext cx="1512000" cy="0"/>
            <a:chOff x="3639155" y="2709039"/>
            <a:chExt cx="1567480" cy="2188"/>
          </a:xfrm>
        </p:grpSpPr>
        <p:cxnSp>
          <p:nvCxnSpPr>
            <p:cNvPr id="254" name="직선 연결선 25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5" name="직선 연결선 25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직선 연결선 25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직선 연결선 25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8" name="그룹 257"/>
          <p:cNvGrpSpPr/>
          <p:nvPr/>
        </p:nvGrpSpPr>
        <p:grpSpPr>
          <a:xfrm>
            <a:off x="2222384" y="1759293"/>
            <a:ext cx="1512000" cy="0"/>
            <a:chOff x="3639155" y="2709039"/>
            <a:chExt cx="1567480" cy="2188"/>
          </a:xfrm>
        </p:grpSpPr>
        <p:cxnSp>
          <p:nvCxnSpPr>
            <p:cNvPr id="259" name="직선 연결선 25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직선 연결선 25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직선 연결선 26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직선 연결선 26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3" name="그룹 262"/>
          <p:cNvGrpSpPr/>
          <p:nvPr/>
        </p:nvGrpSpPr>
        <p:grpSpPr>
          <a:xfrm>
            <a:off x="2231364" y="2067228"/>
            <a:ext cx="1512000" cy="0"/>
            <a:chOff x="3639155" y="2709039"/>
            <a:chExt cx="1567480" cy="2188"/>
          </a:xfrm>
        </p:grpSpPr>
        <p:cxnSp>
          <p:nvCxnSpPr>
            <p:cNvPr id="264" name="직선 연결선 26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직선 연결선 26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직선 연결선 26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직선 연결선 26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8" name="그룹 267"/>
          <p:cNvGrpSpPr/>
          <p:nvPr/>
        </p:nvGrpSpPr>
        <p:grpSpPr>
          <a:xfrm>
            <a:off x="2212860" y="2346102"/>
            <a:ext cx="1512000" cy="0"/>
            <a:chOff x="3639155" y="2709039"/>
            <a:chExt cx="1567480" cy="2188"/>
          </a:xfrm>
        </p:grpSpPr>
        <p:cxnSp>
          <p:nvCxnSpPr>
            <p:cNvPr id="269" name="직선 연결선 26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직선 연결선 26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직선 연결선 27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직선 연결선 27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3" name="그룹 272"/>
          <p:cNvGrpSpPr/>
          <p:nvPr/>
        </p:nvGrpSpPr>
        <p:grpSpPr>
          <a:xfrm>
            <a:off x="2216856" y="2637651"/>
            <a:ext cx="1512000" cy="0"/>
            <a:chOff x="3639155" y="2709039"/>
            <a:chExt cx="1567480" cy="2188"/>
          </a:xfrm>
        </p:grpSpPr>
        <p:cxnSp>
          <p:nvCxnSpPr>
            <p:cNvPr id="274" name="직선 연결선 273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직선 연결선 274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직선 연결선 275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8" name="그룹 707"/>
          <p:cNvGrpSpPr/>
          <p:nvPr/>
        </p:nvGrpSpPr>
        <p:grpSpPr>
          <a:xfrm>
            <a:off x="384656" y="2930629"/>
            <a:ext cx="4814431" cy="4351"/>
            <a:chOff x="403706" y="2406677"/>
            <a:chExt cx="4814431" cy="4351"/>
          </a:xfrm>
        </p:grpSpPr>
        <p:grpSp>
          <p:nvGrpSpPr>
            <p:cNvPr id="212" name="그룹 211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207" name="직선 연결선 206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직선 연결선 207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9" name="직선 연결선 208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직선 연결선 209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1" name="직선 연결선 210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7" name="그룹 246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" name="그룹 277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279" name="직선 연결선 278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0" name="직선 연결선 279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1" name="직선 연결선 280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2" name="직선 연결선 281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283" name="직선 연결선 282"/>
          <p:cNvCxnSpPr/>
          <p:nvPr/>
        </p:nvCxnSpPr>
        <p:spPr>
          <a:xfrm flipV="1">
            <a:off x="8284449" y="2906736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4" name="직선 연결선 283"/>
          <p:cNvCxnSpPr/>
          <p:nvPr/>
        </p:nvCxnSpPr>
        <p:spPr>
          <a:xfrm flipV="1">
            <a:off x="7413779" y="291068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5" name="직선 연결선 284"/>
          <p:cNvCxnSpPr/>
          <p:nvPr/>
        </p:nvCxnSpPr>
        <p:spPr>
          <a:xfrm flipV="1">
            <a:off x="7847255" y="2909703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7" name="그룹 286"/>
          <p:cNvGrpSpPr/>
          <p:nvPr/>
        </p:nvGrpSpPr>
        <p:grpSpPr>
          <a:xfrm>
            <a:off x="8758219" y="2909703"/>
            <a:ext cx="2201254" cy="2358"/>
            <a:chOff x="8961179" y="2704044"/>
            <a:chExt cx="1974499" cy="82"/>
          </a:xfrm>
        </p:grpSpPr>
        <p:cxnSp>
          <p:nvCxnSpPr>
            <p:cNvPr id="288" name="직선 연결선 28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직선 연결선 28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직선 연결선 28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직선 연결선 29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직선 연결선 29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3" name="그룹 292"/>
          <p:cNvGrpSpPr/>
          <p:nvPr/>
        </p:nvGrpSpPr>
        <p:grpSpPr>
          <a:xfrm>
            <a:off x="10976202" y="2909058"/>
            <a:ext cx="1176780" cy="2188"/>
            <a:chOff x="10961928" y="3787428"/>
            <a:chExt cx="1176780" cy="2188"/>
          </a:xfrm>
        </p:grpSpPr>
        <p:cxnSp>
          <p:nvCxnSpPr>
            <p:cNvPr id="294" name="직선 연결선 29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직선 연결선 29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직선 연결선 29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97" name="직선 연결선 296"/>
          <p:cNvCxnSpPr/>
          <p:nvPr/>
        </p:nvCxnSpPr>
        <p:spPr>
          <a:xfrm flipH="1">
            <a:off x="8746806" y="295029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직선 연결선 297"/>
          <p:cNvCxnSpPr/>
          <p:nvPr/>
        </p:nvCxnSpPr>
        <p:spPr>
          <a:xfrm flipH="1">
            <a:off x="8699181" y="295029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연결선 298"/>
          <p:cNvCxnSpPr/>
          <p:nvPr/>
        </p:nvCxnSpPr>
        <p:spPr>
          <a:xfrm flipH="1">
            <a:off x="8746806" y="311460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직선 연결선 299"/>
          <p:cNvCxnSpPr/>
          <p:nvPr/>
        </p:nvCxnSpPr>
        <p:spPr>
          <a:xfrm flipH="1">
            <a:off x="8699181" y="311460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직선 연결선 300"/>
          <p:cNvCxnSpPr/>
          <p:nvPr/>
        </p:nvCxnSpPr>
        <p:spPr>
          <a:xfrm flipH="1">
            <a:off x="8746798" y="329796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2" name="직선 연결선 301"/>
          <p:cNvCxnSpPr/>
          <p:nvPr/>
        </p:nvCxnSpPr>
        <p:spPr>
          <a:xfrm flipH="1">
            <a:off x="8699173" y="329796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3" name="직선 연결선 302"/>
          <p:cNvCxnSpPr/>
          <p:nvPr/>
        </p:nvCxnSpPr>
        <p:spPr>
          <a:xfrm flipH="1">
            <a:off x="8746798" y="346226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4" name="직선 연결선 303"/>
          <p:cNvCxnSpPr/>
          <p:nvPr/>
        </p:nvCxnSpPr>
        <p:spPr>
          <a:xfrm flipH="1">
            <a:off x="8699173" y="346226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직선 연결선 304"/>
          <p:cNvCxnSpPr/>
          <p:nvPr/>
        </p:nvCxnSpPr>
        <p:spPr>
          <a:xfrm flipH="1">
            <a:off x="10992816" y="2930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직선 연결선 305"/>
          <p:cNvCxnSpPr/>
          <p:nvPr/>
        </p:nvCxnSpPr>
        <p:spPr>
          <a:xfrm flipH="1">
            <a:off x="10945191" y="2930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직선 연결선 306"/>
          <p:cNvCxnSpPr/>
          <p:nvPr/>
        </p:nvCxnSpPr>
        <p:spPr>
          <a:xfrm flipH="1">
            <a:off x="10992816" y="3094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직선 연결선 307"/>
          <p:cNvCxnSpPr/>
          <p:nvPr/>
        </p:nvCxnSpPr>
        <p:spPr>
          <a:xfrm flipH="1">
            <a:off x="10945191" y="3094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직선 연결선 308"/>
          <p:cNvCxnSpPr/>
          <p:nvPr/>
        </p:nvCxnSpPr>
        <p:spPr>
          <a:xfrm flipH="1">
            <a:off x="12130029" y="293220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직선 연결선 309"/>
          <p:cNvCxnSpPr/>
          <p:nvPr/>
        </p:nvCxnSpPr>
        <p:spPr>
          <a:xfrm flipH="1">
            <a:off x="12082404" y="293220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직선 연결선 310"/>
          <p:cNvCxnSpPr/>
          <p:nvPr/>
        </p:nvCxnSpPr>
        <p:spPr>
          <a:xfrm flipH="1">
            <a:off x="12130029" y="309650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직선 연결선 311"/>
          <p:cNvCxnSpPr/>
          <p:nvPr/>
        </p:nvCxnSpPr>
        <p:spPr>
          <a:xfrm flipH="1">
            <a:off x="12082404" y="309650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3" name="그룹 312"/>
          <p:cNvGrpSpPr/>
          <p:nvPr/>
        </p:nvGrpSpPr>
        <p:grpSpPr>
          <a:xfrm>
            <a:off x="8758219" y="3275463"/>
            <a:ext cx="2201254" cy="2358"/>
            <a:chOff x="8961179" y="2704044"/>
            <a:chExt cx="1974499" cy="82"/>
          </a:xfrm>
        </p:grpSpPr>
        <p:cxnSp>
          <p:nvCxnSpPr>
            <p:cNvPr id="314" name="직선 연결선 313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직선 연결선 314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직선 연결선 315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직선 연결선 316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8" name="직선 연결선 317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9" name="그룹 318"/>
          <p:cNvGrpSpPr/>
          <p:nvPr/>
        </p:nvGrpSpPr>
        <p:grpSpPr>
          <a:xfrm>
            <a:off x="10976202" y="3274818"/>
            <a:ext cx="1176780" cy="2188"/>
            <a:chOff x="10961928" y="3787428"/>
            <a:chExt cx="1176780" cy="2188"/>
          </a:xfrm>
        </p:grpSpPr>
        <p:cxnSp>
          <p:nvCxnSpPr>
            <p:cNvPr id="320" name="직선 연결선 319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직선 연결선 320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직선 연결선 321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23" name="직선 연결선 322"/>
          <p:cNvCxnSpPr/>
          <p:nvPr/>
        </p:nvCxnSpPr>
        <p:spPr>
          <a:xfrm flipH="1">
            <a:off x="11000436" y="3311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직선 연결선 323"/>
          <p:cNvCxnSpPr/>
          <p:nvPr/>
        </p:nvCxnSpPr>
        <p:spPr>
          <a:xfrm flipH="1">
            <a:off x="10952811" y="3311599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직선 연결선 324"/>
          <p:cNvCxnSpPr/>
          <p:nvPr/>
        </p:nvCxnSpPr>
        <p:spPr>
          <a:xfrm flipH="1">
            <a:off x="11000436" y="3475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직선 연결선 325"/>
          <p:cNvCxnSpPr/>
          <p:nvPr/>
        </p:nvCxnSpPr>
        <p:spPr>
          <a:xfrm flipH="1">
            <a:off x="10952811" y="347590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" name="그룹 326"/>
          <p:cNvGrpSpPr/>
          <p:nvPr/>
        </p:nvGrpSpPr>
        <p:grpSpPr>
          <a:xfrm>
            <a:off x="8765839" y="3635159"/>
            <a:ext cx="2201254" cy="2358"/>
            <a:chOff x="8961179" y="2704044"/>
            <a:chExt cx="1974499" cy="82"/>
          </a:xfrm>
        </p:grpSpPr>
        <p:cxnSp>
          <p:nvCxnSpPr>
            <p:cNvPr id="328" name="직선 연결선 32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직선 연결선 32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직선 연결선 32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직선 연결선 33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직선 연결선 33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3" name="그룹 332"/>
          <p:cNvGrpSpPr/>
          <p:nvPr/>
        </p:nvGrpSpPr>
        <p:grpSpPr>
          <a:xfrm>
            <a:off x="10983822" y="3634514"/>
            <a:ext cx="1176780" cy="2188"/>
            <a:chOff x="10961928" y="3787428"/>
            <a:chExt cx="1176780" cy="2188"/>
          </a:xfrm>
        </p:grpSpPr>
        <p:cxnSp>
          <p:nvCxnSpPr>
            <p:cNvPr id="334" name="직선 연결선 333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직선 연결선 334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6" name="직선 연결선 335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37" name="직선 연결선 336"/>
          <p:cNvCxnSpPr/>
          <p:nvPr/>
        </p:nvCxnSpPr>
        <p:spPr>
          <a:xfrm flipH="1">
            <a:off x="12134733" y="3305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8" name="직선 연결선 337"/>
          <p:cNvCxnSpPr/>
          <p:nvPr/>
        </p:nvCxnSpPr>
        <p:spPr>
          <a:xfrm flipH="1">
            <a:off x="12087108" y="3305582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9" name="직선 연결선 338"/>
          <p:cNvCxnSpPr/>
          <p:nvPr/>
        </p:nvCxnSpPr>
        <p:spPr>
          <a:xfrm flipH="1">
            <a:off x="12134733" y="3469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직선 연결선 339"/>
          <p:cNvCxnSpPr/>
          <p:nvPr/>
        </p:nvCxnSpPr>
        <p:spPr>
          <a:xfrm flipH="1">
            <a:off x="12087108" y="3469888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0" name="그룹 649"/>
          <p:cNvGrpSpPr/>
          <p:nvPr/>
        </p:nvGrpSpPr>
        <p:grpSpPr>
          <a:xfrm>
            <a:off x="1822743" y="1323551"/>
            <a:ext cx="3477662" cy="0"/>
            <a:chOff x="5248744" y="2711227"/>
            <a:chExt cx="3477662" cy="4763"/>
          </a:xfrm>
        </p:grpSpPr>
        <p:cxnSp>
          <p:nvCxnSpPr>
            <p:cNvPr id="651" name="직선 연결선 650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2" name="직선 연결선 651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3" name="직선 연결선 652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4" name="직선 연결선 653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직선 연결선 654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6" name="직선 연결선 655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7" name="직선 연결선 656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8" name="직선 연결선 657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9" name="그룹 658"/>
          <p:cNvGrpSpPr/>
          <p:nvPr/>
        </p:nvGrpSpPr>
        <p:grpSpPr>
          <a:xfrm>
            <a:off x="5340514" y="1323661"/>
            <a:ext cx="3477662" cy="0"/>
            <a:chOff x="5248744" y="2711227"/>
            <a:chExt cx="3477662" cy="4763"/>
          </a:xfrm>
        </p:grpSpPr>
        <p:cxnSp>
          <p:nvCxnSpPr>
            <p:cNvPr id="660" name="직선 연결선 659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직선 연결선 66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2" name="직선 연결선 66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3" name="직선 연결선 66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직선 연결선 663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직선 연결선 664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직선 연결선 665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직선 연결선 666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68" name="직선 연결선 667"/>
          <p:cNvCxnSpPr/>
          <p:nvPr/>
        </p:nvCxnSpPr>
        <p:spPr>
          <a:xfrm flipV="1">
            <a:off x="9718360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9" name="직선 연결선 668"/>
          <p:cNvCxnSpPr/>
          <p:nvPr/>
        </p:nvCxnSpPr>
        <p:spPr>
          <a:xfrm flipV="1">
            <a:off x="8842927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0" name="직선 연결선 669"/>
          <p:cNvCxnSpPr/>
          <p:nvPr/>
        </p:nvCxnSpPr>
        <p:spPr>
          <a:xfrm flipV="1">
            <a:off x="9276403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1" name="직선 연결선 670"/>
          <p:cNvCxnSpPr/>
          <p:nvPr/>
        </p:nvCxnSpPr>
        <p:spPr>
          <a:xfrm flipV="1">
            <a:off x="10158891" y="1323551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6" name="직선 연결선 695"/>
          <p:cNvCxnSpPr/>
          <p:nvPr/>
        </p:nvCxnSpPr>
        <p:spPr>
          <a:xfrm flipH="1">
            <a:off x="6544731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7" name="직선 연결선 696"/>
          <p:cNvCxnSpPr/>
          <p:nvPr/>
        </p:nvCxnSpPr>
        <p:spPr>
          <a:xfrm flipH="1">
            <a:off x="6497106" y="1474367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8" name="직선 연결선 697"/>
          <p:cNvCxnSpPr/>
          <p:nvPr/>
        </p:nvCxnSpPr>
        <p:spPr>
          <a:xfrm flipH="1">
            <a:off x="6544731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9" name="직선 연결선 698"/>
          <p:cNvCxnSpPr/>
          <p:nvPr/>
        </p:nvCxnSpPr>
        <p:spPr>
          <a:xfrm flipH="1">
            <a:off x="6497106" y="1638673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0" name="직선 연결선 699"/>
          <p:cNvCxnSpPr/>
          <p:nvPr/>
        </p:nvCxnSpPr>
        <p:spPr>
          <a:xfrm flipH="1">
            <a:off x="6544723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1" name="직선 연결선 700"/>
          <p:cNvCxnSpPr/>
          <p:nvPr/>
        </p:nvCxnSpPr>
        <p:spPr>
          <a:xfrm flipH="1">
            <a:off x="6497098" y="1822034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직선 연결선 701"/>
          <p:cNvCxnSpPr/>
          <p:nvPr/>
        </p:nvCxnSpPr>
        <p:spPr>
          <a:xfrm flipH="1">
            <a:off x="6544723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3" name="직선 연결선 702"/>
          <p:cNvCxnSpPr/>
          <p:nvPr/>
        </p:nvCxnSpPr>
        <p:spPr>
          <a:xfrm flipH="1">
            <a:off x="6497098" y="1986340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4" name="직선 연결선 703"/>
          <p:cNvCxnSpPr/>
          <p:nvPr/>
        </p:nvCxnSpPr>
        <p:spPr>
          <a:xfrm flipH="1">
            <a:off x="6544723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5" name="직선 연결선 704"/>
          <p:cNvCxnSpPr/>
          <p:nvPr/>
        </p:nvCxnSpPr>
        <p:spPr>
          <a:xfrm flipH="1">
            <a:off x="6497098" y="2195915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" name="직선 연결선 705"/>
          <p:cNvCxnSpPr/>
          <p:nvPr/>
        </p:nvCxnSpPr>
        <p:spPr>
          <a:xfrm flipH="1">
            <a:off x="6544723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7" name="직선 연결선 706"/>
          <p:cNvCxnSpPr/>
          <p:nvPr/>
        </p:nvCxnSpPr>
        <p:spPr>
          <a:xfrm flipH="1">
            <a:off x="6497098" y="2360221"/>
            <a:ext cx="0" cy="144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9" name="그룹 708"/>
          <p:cNvGrpSpPr/>
          <p:nvPr/>
        </p:nvGrpSpPr>
        <p:grpSpPr>
          <a:xfrm>
            <a:off x="386915" y="2976666"/>
            <a:ext cx="4814431" cy="4351"/>
            <a:chOff x="403706" y="2406677"/>
            <a:chExt cx="4814431" cy="4351"/>
          </a:xfrm>
        </p:grpSpPr>
        <p:grpSp>
          <p:nvGrpSpPr>
            <p:cNvPr id="710" name="그룹 709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721" name="직선 연결선 720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직선 연결선 721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3" name="직선 연결선 722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4" name="직선 연결선 723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5" name="직선 연결선 724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1" name="그룹 710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717" name="직선 연결선 71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8" name="직선 연결선 71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9" name="직선 연결선 71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직선 연결선 71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12" name="그룹 711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713" name="직선 연결선 712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4" name="직선 연결선 713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5" name="직선 연결선 714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6" name="직선 연결선 715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726" name="직선 연결선 725"/>
          <p:cNvCxnSpPr/>
          <p:nvPr/>
        </p:nvCxnSpPr>
        <p:spPr>
          <a:xfrm flipH="1">
            <a:off x="457118" y="2638692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직선 연결선 726"/>
          <p:cNvCxnSpPr/>
          <p:nvPr/>
        </p:nvCxnSpPr>
        <p:spPr>
          <a:xfrm flipH="1">
            <a:off x="343633" y="2760140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8" name="직선 연결선 727"/>
          <p:cNvCxnSpPr/>
          <p:nvPr/>
        </p:nvCxnSpPr>
        <p:spPr>
          <a:xfrm flipH="1">
            <a:off x="667126" y="237331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9" name="직선 연결선 728"/>
          <p:cNvCxnSpPr/>
          <p:nvPr/>
        </p:nvCxnSpPr>
        <p:spPr>
          <a:xfrm flipH="1">
            <a:off x="559991" y="250746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0" name="직선 연결선 729"/>
          <p:cNvCxnSpPr/>
          <p:nvPr/>
        </p:nvCxnSpPr>
        <p:spPr>
          <a:xfrm flipH="1">
            <a:off x="902561" y="208689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1" name="직선 연결선 730"/>
          <p:cNvCxnSpPr/>
          <p:nvPr/>
        </p:nvCxnSpPr>
        <p:spPr>
          <a:xfrm flipH="1">
            <a:off x="795426" y="222104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2" name="직선 연결선 731"/>
          <p:cNvCxnSpPr/>
          <p:nvPr/>
        </p:nvCxnSpPr>
        <p:spPr>
          <a:xfrm flipH="1">
            <a:off x="1135329" y="1790849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3" name="직선 연결선 732"/>
          <p:cNvCxnSpPr/>
          <p:nvPr/>
        </p:nvCxnSpPr>
        <p:spPr>
          <a:xfrm flipH="1">
            <a:off x="1034544" y="1931347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4" name="직선 연결선 733"/>
          <p:cNvCxnSpPr/>
          <p:nvPr/>
        </p:nvCxnSpPr>
        <p:spPr>
          <a:xfrm flipH="1">
            <a:off x="1373377" y="1495695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5" name="직선 연결선 734"/>
          <p:cNvCxnSpPr/>
          <p:nvPr/>
        </p:nvCxnSpPr>
        <p:spPr>
          <a:xfrm flipH="1">
            <a:off x="1272592" y="1636193"/>
            <a:ext cx="81735" cy="111004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5" name="직선 연결선 744"/>
          <p:cNvCxnSpPr/>
          <p:nvPr/>
        </p:nvCxnSpPr>
        <p:spPr>
          <a:xfrm flipV="1">
            <a:off x="6121804" y="2562965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6" name="직선 연결선 745"/>
          <p:cNvCxnSpPr/>
          <p:nvPr/>
        </p:nvCxnSpPr>
        <p:spPr>
          <a:xfrm flipV="1">
            <a:off x="5249143" y="2561666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7" name="직선 연결선 746"/>
          <p:cNvCxnSpPr/>
          <p:nvPr/>
        </p:nvCxnSpPr>
        <p:spPr>
          <a:xfrm flipV="1">
            <a:off x="5688175" y="2568337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51" name="그룹 750"/>
          <p:cNvGrpSpPr/>
          <p:nvPr/>
        </p:nvGrpSpPr>
        <p:grpSpPr>
          <a:xfrm rot="1854697">
            <a:off x="6606114" y="2757520"/>
            <a:ext cx="792000" cy="321"/>
            <a:chOff x="5511689" y="2383418"/>
            <a:chExt cx="860442" cy="321"/>
          </a:xfrm>
        </p:grpSpPr>
        <p:cxnSp>
          <p:nvCxnSpPr>
            <p:cNvPr id="749" name="직선 연결선 74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0" name="직선 연결선 74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2" name="그룹 751"/>
          <p:cNvGrpSpPr/>
          <p:nvPr/>
        </p:nvGrpSpPr>
        <p:grpSpPr>
          <a:xfrm rot="1854697">
            <a:off x="6553839" y="2763981"/>
            <a:ext cx="792000" cy="321"/>
            <a:chOff x="5511689" y="2383418"/>
            <a:chExt cx="860442" cy="321"/>
          </a:xfrm>
        </p:grpSpPr>
        <p:cxnSp>
          <p:nvCxnSpPr>
            <p:cNvPr id="753" name="직선 연결선 752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4" name="직선 연결선 753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5" name="그룹 754"/>
          <p:cNvGrpSpPr/>
          <p:nvPr/>
        </p:nvGrpSpPr>
        <p:grpSpPr>
          <a:xfrm rot="1854697">
            <a:off x="7316015" y="3187678"/>
            <a:ext cx="792000" cy="321"/>
            <a:chOff x="5511689" y="2383418"/>
            <a:chExt cx="860442" cy="321"/>
          </a:xfrm>
        </p:grpSpPr>
        <p:cxnSp>
          <p:nvCxnSpPr>
            <p:cNvPr id="756" name="직선 연결선 755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7" name="직선 연결선 756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" name="그룹 757"/>
          <p:cNvGrpSpPr/>
          <p:nvPr/>
        </p:nvGrpSpPr>
        <p:grpSpPr>
          <a:xfrm rot="1854697">
            <a:off x="7252031" y="3187828"/>
            <a:ext cx="792000" cy="321"/>
            <a:chOff x="5511689" y="2383418"/>
            <a:chExt cx="860442" cy="321"/>
          </a:xfrm>
        </p:grpSpPr>
        <p:cxnSp>
          <p:nvCxnSpPr>
            <p:cNvPr id="759" name="직선 연결선 75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0" name="직선 연결선 75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61" name="직선 연결선 760"/>
          <p:cNvCxnSpPr/>
          <p:nvPr/>
        </p:nvCxnSpPr>
        <p:spPr>
          <a:xfrm>
            <a:off x="8081763" y="3422910"/>
            <a:ext cx="284895" cy="21533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직선 연결선 763"/>
          <p:cNvCxnSpPr/>
          <p:nvPr/>
        </p:nvCxnSpPr>
        <p:spPr>
          <a:xfrm>
            <a:off x="8038034" y="3436694"/>
            <a:ext cx="284895" cy="21533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5" name="그룹 764"/>
          <p:cNvGrpSpPr/>
          <p:nvPr/>
        </p:nvGrpSpPr>
        <p:grpSpPr>
          <a:xfrm>
            <a:off x="8765839" y="3670786"/>
            <a:ext cx="2201254" cy="2358"/>
            <a:chOff x="8961179" y="2704044"/>
            <a:chExt cx="1974499" cy="82"/>
          </a:xfrm>
        </p:grpSpPr>
        <p:cxnSp>
          <p:nvCxnSpPr>
            <p:cNvPr id="766" name="직선 연결선 765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7" name="직선 연결선 766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8" name="직선 연결선 767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9" name="직선 연결선 768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0" name="직선 연결선 769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1" name="그룹 770"/>
          <p:cNvGrpSpPr/>
          <p:nvPr/>
        </p:nvGrpSpPr>
        <p:grpSpPr>
          <a:xfrm>
            <a:off x="10979162" y="3673623"/>
            <a:ext cx="1176780" cy="2188"/>
            <a:chOff x="10961928" y="3787428"/>
            <a:chExt cx="1176780" cy="2188"/>
          </a:xfrm>
        </p:grpSpPr>
        <p:cxnSp>
          <p:nvCxnSpPr>
            <p:cNvPr id="772" name="직선 연결선 771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3" name="직선 연결선 772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4" name="직선 연결선 773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75" name="직선 연결선 774"/>
          <p:cNvCxnSpPr/>
          <p:nvPr/>
        </p:nvCxnSpPr>
        <p:spPr>
          <a:xfrm flipV="1">
            <a:off x="8322929" y="3676035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직선 연결선 775"/>
          <p:cNvCxnSpPr/>
          <p:nvPr/>
        </p:nvCxnSpPr>
        <p:spPr>
          <a:xfrm flipV="1">
            <a:off x="8314915" y="3639277"/>
            <a:ext cx="42141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7" name="직선 연결선 1176"/>
          <p:cNvCxnSpPr/>
          <p:nvPr/>
        </p:nvCxnSpPr>
        <p:spPr>
          <a:xfrm>
            <a:off x="7573322" y="1490585"/>
            <a:ext cx="0" cy="1404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9" name="직선 연결선 1178"/>
          <p:cNvCxnSpPr/>
          <p:nvPr/>
        </p:nvCxnSpPr>
        <p:spPr>
          <a:xfrm>
            <a:off x="9764719" y="1475048"/>
            <a:ext cx="0" cy="21240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80" name="그룹 1179"/>
          <p:cNvGrpSpPr/>
          <p:nvPr/>
        </p:nvGrpSpPr>
        <p:grpSpPr>
          <a:xfrm>
            <a:off x="774628" y="1429285"/>
            <a:ext cx="10577343" cy="2230179"/>
            <a:chOff x="586792" y="1232143"/>
            <a:chExt cx="10577343" cy="2230179"/>
          </a:xfrm>
        </p:grpSpPr>
        <p:sp>
          <p:nvSpPr>
            <p:cNvPr id="1181" name="TextBox 1180"/>
            <p:cNvSpPr txBox="1"/>
            <p:nvPr/>
          </p:nvSpPr>
          <p:spPr>
            <a:xfrm>
              <a:off x="1276789" y="1270350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2" name="TextBox 1181"/>
            <p:cNvSpPr txBox="1"/>
            <p:nvPr/>
          </p:nvSpPr>
          <p:spPr>
            <a:xfrm>
              <a:off x="1064785" y="1559094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3" name="TextBox 1182"/>
            <p:cNvSpPr txBox="1"/>
            <p:nvPr/>
          </p:nvSpPr>
          <p:spPr>
            <a:xfrm>
              <a:off x="844536" y="1847989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4" name="TextBox 1183"/>
            <p:cNvSpPr txBox="1"/>
            <p:nvPr/>
          </p:nvSpPr>
          <p:spPr>
            <a:xfrm>
              <a:off x="594412" y="2142216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5" name="TextBox 1184"/>
            <p:cNvSpPr txBox="1"/>
            <p:nvPr/>
          </p:nvSpPr>
          <p:spPr>
            <a:xfrm>
              <a:off x="586792" y="2286996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9G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6" name="TextBox 1185"/>
            <p:cNvSpPr txBox="1"/>
            <p:nvPr/>
          </p:nvSpPr>
          <p:spPr>
            <a:xfrm>
              <a:off x="2038927" y="1249705"/>
              <a:ext cx="2904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8Q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7" name="TextBox 1186"/>
            <p:cNvSpPr txBox="1"/>
            <p:nvPr/>
          </p:nvSpPr>
          <p:spPr>
            <a:xfrm>
              <a:off x="2046547" y="1409725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8" name="TextBox 1187"/>
            <p:cNvSpPr txBox="1"/>
            <p:nvPr/>
          </p:nvSpPr>
          <p:spPr>
            <a:xfrm>
              <a:off x="2046397" y="155401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9" name="TextBox 1188"/>
            <p:cNvSpPr txBox="1"/>
            <p:nvPr/>
          </p:nvSpPr>
          <p:spPr>
            <a:xfrm>
              <a:off x="2038543" y="1853700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0" name="TextBox 1189"/>
            <p:cNvSpPr txBox="1"/>
            <p:nvPr/>
          </p:nvSpPr>
          <p:spPr>
            <a:xfrm>
              <a:off x="2035924" y="212815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1" name="TextBox 1190"/>
            <p:cNvSpPr txBox="1"/>
            <p:nvPr/>
          </p:nvSpPr>
          <p:spPr>
            <a:xfrm>
              <a:off x="2034654" y="2272931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2" name="TextBox 1191"/>
            <p:cNvSpPr txBox="1"/>
            <p:nvPr/>
          </p:nvSpPr>
          <p:spPr>
            <a:xfrm>
              <a:off x="3553886" y="1233011"/>
              <a:ext cx="2904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7Q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3" name="TextBox 1192"/>
            <p:cNvSpPr txBox="1"/>
            <p:nvPr/>
          </p:nvSpPr>
          <p:spPr>
            <a:xfrm>
              <a:off x="3561506" y="1383505"/>
              <a:ext cx="28405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4" name="TextBox 1193"/>
            <p:cNvSpPr txBox="1"/>
            <p:nvPr/>
          </p:nvSpPr>
          <p:spPr>
            <a:xfrm>
              <a:off x="3561356" y="1537325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5" name="TextBox 1194"/>
            <p:cNvSpPr txBox="1"/>
            <p:nvPr/>
          </p:nvSpPr>
          <p:spPr>
            <a:xfrm>
              <a:off x="3567791" y="1822717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6" name="TextBox 1195"/>
            <p:cNvSpPr txBox="1"/>
            <p:nvPr/>
          </p:nvSpPr>
          <p:spPr>
            <a:xfrm>
              <a:off x="3569935" y="211145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7D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7" name="TextBox 1196"/>
            <p:cNvSpPr txBox="1"/>
            <p:nvPr/>
          </p:nvSpPr>
          <p:spPr>
            <a:xfrm>
              <a:off x="3567078" y="2256237"/>
              <a:ext cx="2872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8" name="TextBox 1197"/>
            <p:cNvSpPr txBox="1"/>
            <p:nvPr/>
          </p:nvSpPr>
          <p:spPr>
            <a:xfrm>
              <a:off x="3567715" y="2418744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7E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9" name="TextBox 1198"/>
            <p:cNvSpPr txBox="1"/>
            <p:nvPr/>
          </p:nvSpPr>
          <p:spPr>
            <a:xfrm>
              <a:off x="3564858" y="2563524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7F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0" name="TextBox 1199"/>
            <p:cNvSpPr txBox="1"/>
            <p:nvPr/>
          </p:nvSpPr>
          <p:spPr>
            <a:xfrm>
              <a:off x="5068933" y="1241957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1" name="TextBox 1200"/>
            <p:cNvSpPr txBox="1"/>
            <p:nvPr/>
          </p:nvSpPr>
          <p:spPr>
            <a:xfrm>
              <a:off x="5069300" y="1430995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2" name="TextBox 1201"/>
            <p:cNvSpPr txBox="1"/>
            <p:nvPr/>
          </p:nvSpPr>
          <p:spPr>
            <a:xfrm>
              <a:off x="5075585" y="1611127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3" name="TextBox 1202"/>
            <p:cNvSpPr txBox="1"/>
            <p:nvPr/>
          </p:nvSpPr>
          <p:spPr>
            <a:xfrm>
              <a:off x="5075585" y="177114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6D</a:t>
              </a:r>
            </a:p>
          </p:txBody>
        </p:sp>
        <p:sp>
          <p:nvSpPr>
            <p:cNvPr id="1204" name="TextBox 1203"/>
            <p:cNvSpPr txBox="1"/>
            <p:nvPr/>
          </p:nvSpPr>
          <p:spPr>
            <a:xfrm>
              <a:off x="5067965" y="1961647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6E</a:t>
              </a:r>
            </a:p>
          </p:txBody>
        </p:sp>
        <p:sp>
          <p:nvSpPr>
            <p:cNvPr id="1205" name="TextBox 1204"/>
            <p:cNvSpPr txBox="1"/>
            <p:nvPr/>
          </p:nvSpPr>
          <p:spPr>
            <a:xfrm>
              <a:off x="5067965" y="2121667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6F</a:t>
              </a:r>
            </a:p>
          </p:txBody>
        </p:sp>
        <p:sp>
          <p:nvSpPr>
            <p:cNvPr id="1206" name="TextBox 1205"/>
            <p:cNvSpPr txBox="1"/>
            <p:nvPr/>
          </p:nvSpPr>
          <p:spPr>
            <a:xfrm>
              <a:off x="6356414" y="125714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7" name="TextBox 1206"/>
            <p:cNvSpPr txBox="1"/>
            <p:nvPr/>
          </p:nvSpPr>
          <p:spPr>
            <a:xfrm>
              <a:off x="6356781" y="1446181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8" name="TextBox 1207"/>
            <p:cNvSpPr txBox="1"/>
            <p:nvPr/>
          </p:nvSpPr>
          <p:spPr>
            <a:xfrm>
              <a:off x="6363066" y="1626313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9" name="TextBox 1208"/>
            <p:cNvSpPr txBox="1"/>
            <p:nvPr/>
          </p:nvSpPr>
          <p:spPr>
            <a:xfrm>
              <a:off x="6363066" y="1786333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5D</a:t>
              </a:r>
            </a:p>
          </p:txBody>
        </p:sp>
        <p:sp>
          <p:nvSpPr>
            <p:cNvPr id="1210" name="TextBox 1209"/>
            <p:cNvSpPr txBox="1"/>
            <p:nvPr/>
          </p:nvSpPr>
          <p:spPr>
            <a:xfrm>
              <a:off x="6355446" y="1976833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5E</a:t>
              </a:r>
            </a:p>
          </p:txBody>
        </p:sp>
        <p:sp>
          <p:nvSpPr>
            <p:cNvPr id="1211" name="TextBox 1210"/>
            <p:cNvSpPr txBox="1"/>
            <p:nvPr/>
          </p:nvSpPr>
          <p:spPr>
            <a:xfrm>
              <a:off x="6355446" y="2136853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5F</a:t>
              </a:r>
            </a:p>
          </p:txBody>
        </p:sp>
        <p:sp>
          <p:nvSpPr>
            <p:cNvPr id="1212" name="TextBox 1211"/>
            <p:cNvSpPr txBox="1"/>
            <p:nvPr/>
          </p:nvSpPr>
          <p:spPr>
            <a:xfrm>
              <a:off x="7311163" y="123214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3" name="TextBox 1212"/>
            <p:cNvSpPr txBox="1"/>
            <p:nvPr/>
          </p:nvSpPr>
          <p:spPr>
            <a:xfrm>
              <a:off x="7311530" y="1421181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4" name="TextBox 1213"/>
            <p:cNvSpPr txBox="1"/>
            <p:nvPr/>
          </p:nvSpPr>
          <p:spPr>
            <a:xfrm>
              <a:off x="7317815" y="1601313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5" name="TextBox 1214"/>
            <p:cNvSpPr txBox="1"/>
            <p:nvPr/>
          </p:nvSpPr>
          <p:spPr>
            <a:xfrm>
              <a:off x="7317815" y="1761333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4D</a:t>
              </a:r>
            </a:p>
          </p:txBody>
        </p:sp>
        <p:sp>
          <p:nvSpPr>
            <p:cNvPr id="1216" name="TextBox 1215"/>
            <p:cNvSpPr txBox="1"/>
            <p:nvPr/>
          </p:nvSpPr>
          <p:spPr>
            <a:xfrm>
              <a:off x="7310195" y="1951833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4E</a:t>
              </a:r>
            </a:p>
          </p:txBody>
        </p:sp>
        <p:sp>
          <p:nvSpPr>
            <p:cNvPr id="1217" name="TextBox 1216"/>
            <p:cNvSpPr txBox="1"/>
            <p:nvPr/>
          </p:nvSpPr>
          <p:spPr>
            <a:xfrm>
              <a:off x="7310195" y="2111853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4F</a:t>
              </a:r>
            </a:p>
          </p:txBody>
        </p:sp>
        <p:sp>
          <p:nvSpPr>
            <p:cNvPr id="1218" name="TextBox 1217"/>
            <p:cNvSpPr txBox="1"/>
            <p:nvPr/>
          </p:nvSpPr>
          <p:spPr>
            <a:xfrm>
              <a:off x="7310002" y="2319923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9" name="TextBox 1218"/>
            <p:cNvSpPr txBox="1"/>
            <p:nvPr/>
          </p:nvSpPr>
          <p:spPr>
            <a:xfrm>
              <a:off x="7310369" y="250896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0" name="TextBox 1219"/>
            <p:cNvSpPr txBox="1"/>
            <p:nvPr/>
          </p:nvSpPr>
          <p:spPr>
            <a:xfrm>
              <a:off x="7316654" y="2689093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1" name="TextBox 1220"/>
            <p:cNvSpPr txBox="1"/>
            <p:nvPr/>
          </p:nvSpPr>
          <p:spPr>
            <a:xfrm>
              <a:off x="7644314" y="2849113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4J</a:t>
              </a:r>
            </a:p>
          </p:txBody>
        </p:sp>
        <p:sp>
          <p:nvSpPr>
            <p:cNvPr id="1222" name="TextBox 1221"/>
            <p:cNvSpPr txBox="1"/>
            <p:nvPr/>
          </p:nvSpPr>
          <p:spPr>
            <a:xfrm>
              <a:off x="7917692" y="306984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3" name="TextBox 1222"/>
            <p:cNvSpPr txBox="1"/>
            <p:nvPr/>
          </p:nvSpPr>
          <p:spPr>
            <a:xfrm>
              <a:off x="8192012" y="3229869"/>
              <a:ext cx="25199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4l</a:t>
              </a:r>
            </a:p>
          </p:txBody>
        </p:sp>
        <p:cxnSp>
          <p:nvCxnSpPr>
            <p:cNvPr id="1224" name="직선 연결선 1223"/>
            <p:cNvCxnSpPr/>
            <p:nvPr/>
          </p:nvCxnSpPr>
          <p:spPr>
            <a:xfrm flipV="1">
              <a:off x="7653304" y="3070798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5" name="직선 연결선 1224"/>
            <p:cNvCxnSpPr/>
            <p:nvPr/>
          </p:nvCxnSpPr>
          <p:spPr>
            <a:xfrm flipV="1">
              <a:off x="8101861" y="3069849"/>
              <a:ext cx="42141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26" name="TextBox 1225"/>
            <p:cNvSpPr txBox="1"/>
            <p:nvPr/>
          </p:nvSpPr>
          <p:spPr>
            <a:xfrm>
              <a:off x="8576392" y="123912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7" name="TextBox 1226"/>
            <p:cNvSpPr txBox="1"/>
            <p:nvPr/>
          </p:nvSpPr>
          <p:spPr>
            <a:xfrm>
              <a:off x="8576759" y="1428158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8" name="TextBox 1227"/>
            <p:cNvSpPr txBox="1"/>
            <p:nvPr/>
          </p:nvSpPr>
          <p:spPr>
            <a:xfrm>
              <a:off x="8583044" y="1608290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9" name="TextBox 1228"/>
            <p:cNvSpPr txBox="1"/>
            <p:nvPr/>
          </p:nvSpPr>
          <p:spPr>
            <a:xfrm>
              <a:off x="8583044" y="1768310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3D</a:t>
              </a:r>
            </a:p>
          </p:txBody>
        </p:sp>
        <p:sp>
          <p:nvSpPr>
            <p:cNvPr id="1230" name="TextBox 1229"/>
            <p:cNvSpPr txBox="1"/>
            <p:nvPr/>
          </p:nvSpPr>
          <p:spPr>
            <a:xfrm>
              <a:off x="8575424" y="1958810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3E</a:t>
              </a:r>
            </a:p>
          </p:txBody>
        </p:sp>
        <p:sp>
          <p:nvSpPr>
            <p:cNvPr id="1231" name="TextBox 1230"/>
            <p:cNvSpPr txBox="1"/>
            <p:nvPr/>
          </p:nvSpPr>
          <p:spPr>
            <a:xfrm>
              <a:off x="8575424" y="2118830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3F</a:t>
              </a:r>
            </a:p>
          </p:txBody>
        </p:sp>
        <p:sp>
          <p:nvSpPr>
            <p:cNvPr id="1232" name="TextBox 1231"/>
            <p:cNvSpPr txBox="1"/>
            <p:nvPr/>
          </p:nvSpPr>
          <p:spPr>
            <a:xfrm>
              <a:off x="8575231" y="232690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3" name="TextBox 1232"/>
            <p:cNvSpPr txBox="1"/>
            <p:nvPr/>
          </p:nvSpPr>
          <p:spPr>
            <a:xfrm>
              <a:off x="8575598" y="2515938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4" name="TextBox 1233"/>
            <p:cNvSpPr txBox="1"/>
            <p:nvPr/>
          </p:nvSpPr>
          <p:spPr>
            <a:xfrm>
              <a:off x="8581883" y="2696070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5" name="TextBox 1234"/>
            <p:cNvSpPr txBox="1"/>
            <p:nvPr/>
          </p:nvSpPr>
          <p:spPr>
            <a:xfrm>
              <a:off x="8568772" y="2880810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3J</a:t>
              </a:r>
            </a:p>
          </p:txBody>
        </p:sp>
        <p:sp>
          <p:nvSpPr>
            <p:cNvPr id="1236" name="TextBox 1235"/>
            <p:cNvSpPr txBox="1"/>
            <p:nvPr/>
          </p:nvSpPr>
          <p:spPr>
            <a:xfrm>
              <a:off x="8568579" y="3088880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7" name="TextBox 1236"/>
            <p:cNvSpPr txBox="1"/>
            <p:nvPr/>
          </p:nvSpPr>
          <p:spPr>
            <a:xfrm>
              <a:off x="8568946" y="3255058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8" name="TextBox 1237"/>
            <p:cNvSpPr txBox="1"/>
            <p:nvPr/>
          </p:nvSpPr>
          <p:spPr>
            <a:xfrm>
              <a:off x="9512845" y="123924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9" name="TextBox 1238"/>
            <p:cNvSpPr txBox="1"/>
            <p:nvPr/>
          </p:nvSpPr>
          <p:spPr>
            <a:xfrm>
              <a:off x="9513212" y="1428279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0" name="TextBox 1239"/>
            <p:cNvSpPr txBox="1"/>
            <p:nvPr/>
          </p:nvSpPr>
          <p:spPr>
            <a:xfrm>
              <a:off x="9519497" y="1608411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1" name="TextBox 1240"/>
            <p:cNvSpPr txBox="1"/>
            <p:nvPr/>
          </p:nvSpPr>
          <p:spPr>
            <a:xfrm>
              <a:off x="9519497" y="1768431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2D</a:t>
              </a:r>
            </a:p>
          </p:txBody>
        </p:sp>
        <p:sp>
          <p:nvSpPr>
            <p:cNvPr id="1242" name="TextBox 1241"/>
            <p:cNvSpPr txBox="1"/>
            <p:nvPr/>
          </p:nvSpPr>
          <p:spPr>
            <a:xfrm>
              <a:off x="9511877" y="1958931"/>
              <a:ext cx="27283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2E</a:t>
              </a:r>
            </a:p>
          </p:txBody>
        </p:sp>
        <p:sp>
          <p:nvSpPr>
            <p:cNvPr id="1243" name="TextBox 1242"/>
            <p:cNvSpPr txBox="1"/>
            <p:nvPr/>
          </p:nvSpPr>
          <p:spPr>
            <a:xfrm>
              <a:off x="9511877" y="2118951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3F</a:t>
              </a:r>
            </a:p>
          </p:txBody>
        </p:sp>
        <p:sp>
          <p:nvSpPr>
            <p:cNvPr id="1244" name="TextBox 1243"/>
            <p:cNvSpPr txBox="1"/>
            <p:nvPr/>
          </p:nvSpPr>
          <p:spPr>
            <a:xfrm>
              <a:off x="9511684" y="232702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5" name="TextBox 1244"/>
            <p:cNvSpPr txBox="1"/>
            <p:nvPr/>
          </p:nvSpPr>
          <p:spPr>
            <a:xfrm>
              <a:off x="9512051" y="2516059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6" name="TextBox 1245"/>
            <p:cNvSpPr txBox="1"/>
            <p:nvPr/>
          </p:nvSpPr>
          <p:spPr>
            <a:xfrm>
              <a:off x="9525956" y="2696191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7" name="TextBox 1246"/>
            <p:cNvSpPr txBox="1"/>
            <p:nvPr/>
          </p:nvSpPr>
          <p:spPr>
            <a:xfrm>
              <a:off x="9512845" y="2880931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2J</a:t>
              </a:r>
            </a:p>
          </p:txBody>
        </p:sp>
        <p:sp>
          <p:nvSpPr>
            <p:cNvPr id="1248" name="TextBox 1247"/>
            <p:cNvSpPr txBox="1"/>
            <p:nvPr/>
          </p:nvSpPr>
          <p:spPr>
            <a:xfrm>
              <a:off x="9505032" y="3089001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9" name="TextBox 1248"/>
            <p:cNvSpPr txBox="1"/>
            <p:nvPr/>
          </p:nvSpPr>
          <p:spPr>
            <a:xfrm>
              <a:off x="9505399" y="3255179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0" name="TextBox 1249"/>
            <p:cNvSpPr txBox="1"/>
            <p:nvPr/>
          </p:nvSpPr>
          <p:spPr>
            <a:xfrm>
              <a:off x="10802038" y="124632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1A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1" name="TextBox 1250"/>
            <p:cNvSpPr txBox="1"/>
            <p:nvPr/>
          </p:nvSpPr>
          <p:spPr>
            <a:xfrm>
              <a:off x="10802405" y="1435367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1B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2" name="TextBox 1251"/>
            <p:cNvSpPr txBox="1"/>
            <p:nvPr/>
          </p:nvSpPr>
          <p:spPr>
            <a:xfrm>
              <a:off x="10808690" y="1615499"/>
              <a:ext cx="2776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1C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3" name="TextBox 1252"/>
            <p:cNvSpPr txBox="1"/>
            <p:nvPr/>
          </p:nvSpPr>
          <p:spPr>
            <a:xfrm>
              <a:off x="10808690" y="1775519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1D</a:t>
              </a:r>
            </a:p>
          </p:txBody>
        </p:sp>
        <p:sp>
          <p:nvSpPr>
            <p:cNvPr id="1254" name="TextBox 1253"/>
            <p:cNvSpPr txBox="1"/>
            <p:nvPr/>
          </p:nvSpPr>
          <p:spPr>
            <a:xfrm>
              <a:off x="10801070" y="1966019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21</a:t>
              </a:r>
            </a:p>
          </p:txBody>
        </p:sp>
        <p:sp>
          <p:nvSpPr>
            <p:cNvPr id="1255" name="TextBox 1254"/>
            <p:cNvSpPr txBox="1"/>
            <p:nvPr/>
          </p:nvSpPr>
          <p:spPr>
            <a:xfrm>
              <a:off x="10801070" y="2126039"/>
              <a:ext cx="2712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1F</a:t>
              </a:r>
            </a:p>
          </p:txBody>
        </p:sp>
        <p:sp>
          <p:nvSpPr>
            <p:cNvPr id="1256" name="TextBox 1255"/>
            <p:cNvSpPr txBox="1"/>
            <p:nvPr/>
          </p:nvSpPr>
          <p:spPr>
            <a:xfrm>
              <a:off x="10800877" y="233410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7" name="TextBox 1256"/>
            <p:cNvSpPr txBox="1"/>
            <p:nvPr/>
          </p:nvSpPr>
          <p:spPr>
            <a:xfrm>
              <a:off x="10801244" y="2523147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8" name="TextBox 1257"/>
            <p:cNvSpPr txBox="1"/>
            <p:nvPr/>
          </p:nvSpPr>
          <p:spPr>
            <a:xfrm>
              <a:off x="10807529" y="2703279"/>
              <a:ext cx="25359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1I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9" name="TextBox 1258"/>
            <p:cNvSpPr txBox="1"/>
            <p:nvPr/>
          </p:nvSpPr>
          <p:spPr>
            <a:xfrm>
              <a:off x="10794418" y="2888019"/>
              <a:ext cx="26000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1J</a:t>
              </a:r>
            </a:p>
          </p:txBody>
        </p:sp>
        <p:sp>
          <p:nvSpPr>
            <p:cNvPr id="1260" name="TextBox 1259"/>
            <p:cNvSpPr txBox="1"/>
            <p:nvPr/>
          </p:nvSpPr>
          <p:spPr>
            <a:xfrm>
              <a:off x="10794225" y="3096089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1K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1" name="TextBox 1260"/>
            <p:cNvSpPr txBox="1"/>
            <p:nvPr/>
          </p:nvSpPr>
          <p:spPr>
            <a:xfrm>
              <a:off x="10794592" y="3262267"/>
              <a:ext cx="2680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1L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2" name="TextBox 1261"/>
            <p:cNvSpPr txBox="1"/>
            <p:nvPr/>
          </p:nvSpPr>
          <p:spPr>
            <a:xfrm>
              <a:off x="6708331" y="2319552"/>
              <a:ext cx="362097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5G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3" name="TextBox 1262"/>
            <p:cNvSpPr txBox="1"/>
            <p:nvPr/>
          </p:nvSpPr>
          <p:spPr>
            <a:xfrm>
              <a:off x="6990638" y="2508590"/>
              <a:ext cx="28565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5H</a:t>
              </a:r>
              <a:endParaRPr lang="ko-KR" altLang="en-US" sz="7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cxnSp>
        <p:nvCxnSpPr>
          <p:cNvPr id="1264" name="직선 연결선 1263"/>
          <p:cNvCxnSpPr/>
          <p:nvPr/>
        </p:nvCxnSpPr>
        <p:spPr>
          <a:xfrm flipH="1">
            <a:off x="2176043" y="1635164"/>
            <a:ext cx="0" cy="12600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2" name="TextBox 1751"/>
          <p:cNvSpPr txBox="1"/>
          <p:nvPr/>
        </p:nvSpPr>
        <p:spPr>
          <a:xfrm>
            <a:off x="769706" y="2615718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9E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3" name="TextBox 1752"/>
          <p:cNvSpPr txBox="1"/>
          <p:nvPr/>
        </p:nvSpPr>
        <p:spPr>
          <a:xfrm>
            <a:off x="762086" y="2760498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9F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6" name="TextBox 1755"/>
          <p:cNvSpPr txBox="1"/>
          <p:nvPr/>
        </p:nvSpPr>
        <p:spPr>
          <a:xfrm>
            <a:off x="2223990" y="262867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8E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7" name="TextBox 1756"/>
          <p:cNvSpPr txBox="1"/>
          <p:nvPr/>
        </p:nvSpPr>
        <p:spPr>
          <a:xfrm>
            <a:off x="2229070" y="27734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8F</a:t>
            </a:r>
            <a:endParaRPr lang="ko-KR" altLang="en-US" sz="7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76" name="TextBox 1175"/>
          <p:cNvSpPr txBox="1"/>
          <p:nvPr/>
        </p:nvSpPr>
        <p:spPr>
          <a:xfrm>
            <a:off x="378169" y="147187"/>
            <a:ext cx="33317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BPT Block &amp; Traffic Mapping </a:t>
            </a:r>
            <a:r>
              <a:rPr lang="ko-KR" altLang="en-US"/>
              <a:t>구조</a:t>
            </a:r>
          </a:p>
        </p:txBody>
      </p:sp>
      <p:grpSp>
        <p:nvGrpSpPr>
          <p:cNvPr id="2" name="그룹 1">
            <a:extLst>
              <a:ext uri="{FF2B5EF4-FFF2-40B4-BE49-F238E27FC236}">
                <a16:creationId xmlns="" xmlns:a16="http://schemas.microsoft.com/office/drawing/2014/main" id="{AA19E671-00EF-478A-B12F-B5FEDE1E5C2C}"/>
              </a:ext>
            </a:extLst>
          </p:cNvPr>
          <p:cNvGrpSpPr/>
          <p:nvPr/>
        </p:nvGrpSpPr>
        <p:grpSpPr>
          <a:xfrm>
            <a:off x="81766" y="4251125"/>
            <a:ext cx="11816969" cy="2428684"/>
            <a:chOff x="81766" y="4251125"/>
            <a:chExt cx="11816969" cy="2428684"/>
          </a:xfrm>
        </p:grpSpPr>
        <p:cxnSp>
          <p:nvCxnSpPr>
            <p:cNvPr id="777" name="직선 연결선 776"/>
            <p:cNvCxnSpPr/>
            <p:nvPr/>
          </p:nvCxnSpPr>
          <p:spPr>
            <a:xfrm flipH="1">
              <a:off x="8496368" y="447814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8" name="직선 연결선 777"/>
            <p:cNvCxnSpPr/>
            <p:nvPr/>
          </p:nvCxnSpPr>
          <p:spPr>
            <a:xfrm flipH="1">
              <a:off x="8448743" y="447814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9" name="직선 연결선 778"/>
            <p:cNvCxnSpPr/>
            <p:nvPr/>
          </p:nvCxnSpPr>
          <p:spPr>
            <a:xfrm flipV="1">
              <a:off x="11493580" y="480101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0" name="직선 연결선 779"/>
            <p:cNvCxnSpPr/>
            <p:nvPr/>
          </p:nvCxnSpPr>
          <p:spPr>
            <a:xfrm flipV="1">
              <a:off x="10694800" y="480101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1" name="직선 연결선 780"/>
            <p:cNvCxnSpPr/>
            <p:nvPr/>
          </p:nvCxnSpPr>
          <p:spPr>
            <a:xfrm flipV="1">
              <a:off x="11097150" y="479882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2" name="직선 연결선 781"/>
            <p:cNvCxnSpPr/>
            <p:nvPr/>
          </p:nvCxnSpPr>
          <p:spPr>
            <a:xfrm flipV="1">
              <a:off x="11488817" y="5160580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3" name="직선 연결선 782"/>
            <p:cNvCxnSpPr/>
            <p:nvPr/>
          </p:nvCxnSpPr>
          <p:spPr>
            <a:xfrm flipV="1">
              <a:off x="10690037" y="5160580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4" name="직선 연결선 783"/>
            <p:cNvCxnSpPr/>
            <p:nvPr/>
          </p:nvCxnSpPr>
          <p:spPr>
            <a:xfrm flipV="1">
              <a:off x="11092387" y="51583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5" name="직선 연결선 784"/>
            <p:cNvCxnSpPr/>
            <p:nvPr/>
          </p:nvCxnSpPr>
          <p:spPr>
            <a:xfrm flipV="1">
              <a:off x="11488817" y="445096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직선 연결선 785"/>
            <p:cNvCxnSpPr/>
            <p:nvPr/>
          </p:nvCxnSpPr>
          <p:spPr>
            <a:xfrm flipV="1">
              <a:off x="10690037" y="445096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7" name="직선 연결선 786"/>
            <p:cNvCxnSpPr/>
            <p:nvPr/>
          </p:nvCxnSpPr>
          <p:spPr>
            <a:xfrm flipV="1">
              <a:off x="11092387" y="4448780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88" name="그룹 787"/>
            <p:cNvGrpSpPr/>
            <p:nvPr/>
          </p:nvGrpSpPr>
          <p:grpSpPr>
            <a:xfrm>
              <a:off x="8477321" y="4450498"/>
              <a:ext cx="2201254" cy="2358"/>
              <a:chOff x="8961179" y="2704044"/>
              <a:chExt cx="1974499" cy="82"/>
            </a:xfrm>
          </p:grpSpPr>
          <p:cxnSp>
            <p:nvCxnSpPr>
              <p:cNvPr id="789" name="직선 연결선 788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0" name="직선 연결선 789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직선 연결선 790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직선 연결선 791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3" name="직선 연결선 792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94" name="그룹 793"/>
            <p:cNvGrpSpPr/>
            <p:nvPr/>
          </p:nvGrpSpPr>
          <p:grpSpPr>
            <a:xfrm>
              <a:off x="8482690" y="4801998"/>
              <a:ext cx="2201254" cy="2358"/>
              <a:chOff x="8961179" y="2704044"/>
              <a:chExt cx="1974499" cy="82"/>
            </a:xfrm>
          </p:grpSpPr>
          <p:cxnSp>
            <p:nvCxnSpPr>
              <p:cNvPr id="795" name="직선 연결선 794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직선 연결선 795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7" name="직선 연결선 796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8" name="직선 연결선 797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9" name="직선 연결선 798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0" name="그룹 799"/>
            <p:cNvGrpSpPr/>
            <p:nvPr/>
          </p:nvGrpSpPr>
          <p:grpSpPr>
            <a:xfrm>
              <a:off x="8472558" y="5160331"/>
              <a:ext cx="2201254" cy="2358"/>
              <a:chOff x="8961179" y="2704044"/>
              <a:chExt cx="1974499" cy="82"/>
            </a:xfrm>
          </p:grpSpPr>
          <p:cxnSp>
            <p:nvCxnSpPr>
              <p:cNvPr id="801" name="직선 연결선 800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2" name="직선 연결선 801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3" name="직선 연결선 802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4" name="직선 연결선 803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5" name="직선 연결선 804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06" name="그룹 805"/>
            <p:cNvGrpSpPr/>
            <p:nvPr/>
          </p:nvGrpSpPr>
          <p:grpSpPr>
            <a:xfrm>
              <a:off x="8482078" y="5517521"/>
              <a:ext cx="2201254" cy="2358"/>
              <a:chOff x="8961179" y="2704044"/>
              <a:chExt cx="1974499" cy="82"/>
            </a:xfrm>
          </p:grpSpPr>
          <p:cxnSp>
            <p:nvCxnSpPr>
              <p:cNvPr id="807" name="직선 연결선 806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8" name="직선 연결선 807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9" name="직선 연결선 808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0" name="직선 연결선 809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1" name="직선 연결선 810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12" name="직선 연결선 811"/>
            <p:cNvCxnSpPr/>
            <p:nvPr/>
          </p:nvCxnSpPr>
          <p:spPr>
            <a:xfrm flipH="1">
              <a:off x="8496368" y="46424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직선 연결선 812"/>
            <p:cNvCxnSpPr/>
            <p:nvPr/>
          </p:nvCxnSpPr>
          <p:spPr>
            <a:xfrm flipH="1">
              <a:off x="8448743" y="46424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4" name="직선 연결선 813"/>
            <p:cNvCxnSpPr/>
            <p:nvPr/>
          </p:nvCxnSpPr>
          <p:spPr>
            <a:xfrm flipH="1">
              <a:off x="8496360" y="482580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5" name="직선 연결선 814"/>
            <p:cNvCxnSpPr/>
            <p:nvPr/>
          </p:nvCxnSpPr>
          <p:spPr>
            <a:xfrm flipH="1">
              <a:off x="8448735" y="482580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직선 연결선 815"/>
            <p:cNvCxnSpPr/>
            <p:nvPr/>
          </p:nvCxnSpPr>
          <p:spPr>
            <a:xfrm flipH="1">
              <a:off x="8496360" y="499011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7" name="직선 연결선 816"/>
            <p:cNvCxnSpPr/>
            <p:nvPr/>
          </p:nvCxnSpPr>
          <p:spPr>
            <a:xfrm flipH="1">
              <a:off x="8448735" y="499011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직선 연결선 817"/>
            <p:cNvCxnSpPr/>
            <p:nvPr/>
          </p:nvCxnSpPr>
          <p:spPr>
            <a:xfrm flipH="1">
              <a:off x="8496360" y="519968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직선 연결선 818"/>
            <p:cNvCxnSpPr/>
            <p:nvPr/>
          </p:nvCxnSpPr>
          <p:spPr>
            <a:xfrm flipH="1">
              <a:off x="8448735" y="519968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0" name="직선 연결선 819"/>
            <p:cNvCxnSpPr/>
            <p:nvPr/>
          </p:nvCxnSpPr>
          <p:spPr>
            <a:xfrm flipH="1">
              <a:off x="8496360" y="536399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1" name="직선 연결선 820"/>
            <p:cNvCxnSpPr/>
            <p:nvPr/>
          </p:nvCxnSpPr>
          <p:spPr>
            <a:xfrm flipH="1">
              <a:off x="8448735" y="536399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2" name="직선 연결선 821"/>
            <p:cNvCxnSpPr/>
            <p:nvPr/>
          </p:nvCxnSpPr>
          <p:spPr>
            <a:xfrm flipH="1">
              <a:off x="8496352" y="55473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직선 연결선 822"/>
            <p:cNvCxnSpPr/>
            <p:nvPr/>
          </p:nvCxnSpPr>
          <p:spPr>
            <a:xfrm flipH="1">
              <a:off x="8448727" y="55473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4" name="직선 연결선 823"/>
            <p:cNvCxnSpPr/>
            <p:nvPr/>
          </p:nvCxnSpPr>
          <p:spPr>
            <a:xfrm flipH="1">
              <a:off x="8496352" y="571166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직선 연결선 824"/>
            <p:cNvCxnSpPr/>
            <p:nvPr/>
          </p:nvCxnSpPr>
          <p:spPr>
            <a:xfrm flipH="1">
              <a:off x="8448727" y="571166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6" name="직선 연결선 825"/>
            <p:cNvCxnSpPr/>
            <p:nvPr/>
          </p:nvCxnSpPr>
          <p:spPr>
            <a:xfrm flipH="1">
              <a:off x="10730965" y="448415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직선 연결선 826"/>
            <p:cNvCxnSpPr/>
            <p:nvPr/>
          </p:nvCxnSpPr>
          <p:spPr>
            <a:xfrm flipH="1">
              <a:off x="10683340" y="448415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8" name="직선 연결선 827"/>
            <p:cNvCxnSpPr/>
            <p:nvPr/>
          </p:nvCxnSpPr>
          <p:spPr>
            <a:xfrm flipH="1">
              <a:off x="10730965" y="464846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9" name="직선 연결선 828"/>
            <p:cNvCxnSpPr/>
            <p:nvPr/>
          </p:nvCxnSpPr>
          <p:spPr>
            <a:xfrm flipH="1">
              <a:off x="10683340" y="464846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0" name="직선 연결선 829"/>
            <p:cNvCxnSpPr/>
            <p:nvPr/>
          </p:nvCxnSpPr>
          <p:spPr>
            <a:xfrm flipH="1">
              <a:off x="10730957" y="483182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1" name="직선 연결선 830"/>
            <p:cNvCxnSpPr/>
            <p:nvPr/>
          </p:nvCxnSpPr>
          <p:spPr>
            <a:xfrm flipH="1">
              <a:off x="10683332" y="483182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2" name="직선 연결선 831"/>
            <p:cNvCxnSpPr/>
            <p:nvPr/>
          </p:nvCxnSpPr>
          <p:spPr>
            <a:xfrm flipH="1">
              <a:off x="10730957" y="499613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직선 연결선 832"/>
            <p:cNvCxnSpPr/>
            <p:nvPr/>
          </p:nvCxnSpPr>
          <p:spPr>
            <a:xfrm flipH="1">
              <a:off x="10683332" y="499613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직선 연결선 833"/>
            <p:cNvCxnSpPr/>
            <p:nvPr/>
          </p:nvCxnSpPr>
          <p:spPr>
            <a:xfrm flipH="1">
              <a:off x="10730957" y="520570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직선 연결선 834"/>
            <p:cNvCxnSpPr/>
            <p:nvPr/>
          </p:nvCxnSpPr>
          <p:spPr>
            <a:xfrm flipH="1">
              <a:off x="10683332" y="520570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6" name="직선 연결선 835"/>
            <p:cNvCxnSpPr/>
            <p:nvPr/>
          </p:nvCxnSpPr>
          <p:spPr>
            <a:xfrm flipH="1">
              <a:off x="10730957" y="537001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7" name="직선 연결선 836"/>
            <p:cNvCxnSpPr/>
            <p:nvPr/>
          </p:nvCxnSpPr>
          <p:spPr>
            <a:xfrm flipH="1">
              <a:off x="10683332" y="537001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8" name="직선 연결선 837"/>
            <p:cNvCxnSpPr/>
            <p:nvPr/>
          </p:nvCxnSpPr>
          <p:spPr>
            <a:xfrm flipH="1">
              <a:off x="10730949" y="55686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직선 연결선 838"/>
            <p:cNvCxnSpPr/>
            <p:nvPr/>
          </p:nvCxnSpPr>
          <p:spPr>
            <a:xfrm flipH="1">
              <a:off x="10683324" y="556861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직선 연결선 839"/>
            <p:cNvCxnSpPr/>
            <p:nvPr/>
          </p:nvCxnSpPr>
          <p:spPr>
            <a:xfrm flipH="1">
              <a:off x="10730949" y="573291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직선 연결선 840"/>
            <p:cNvCxnSpPr/>
            <p:nvPr/>
          </p:nvCxnSpPr>
          <p:spPr>
            <a:xfrm flipH="1">
              <a:off x="10683324" y="573291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2" name="그룹 841"/>
            <p:cNvGrpSpPr/>
            <p:nvPr/>
          </p:nvGrpSpPr>
          <p:grpSpPr>
            <a:xfrm>
              <a:off x="4986877" y="4455915"/>
              <a:ext cx="3477662" cy="4763"/>
              <a:chOff x="5248744" y="2711227"/>
              <a:chExt cx="3477662" cy="4763"/>
            </a:xfrm>
          </p:grpSpPr>
          <p:cxnSp>
            <p:nvCxnSpPr>
              <p:cNvPr id="843" name="직선 연결선 842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직선 연결선 843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5" name="직선 연결선 844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6" name="직선 연결선 845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7" name="직선 연결선 846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8" name="직선 연결선 847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9" name="직선 연결선 848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0" name="직선 연결선 849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51" name="그룹 850"/>
            <p:cNvGrpSpPr/>
            <p:nvPr/>
          </p:nvGrpSpPr>
          <p:grpSpPr>
            <a:xfrm>
              <a:off x="4994896" y="4802217"/>
              <a:ext cx="3472899" cy="6350"/>
              <a:chOff x="5248744" y="2709640"/>
              <a:chExt cx="3472899" cy="6350"/>
            </a:xfrm>
          </p:grpSpPr>
          <p:cxnSp>
            <p:nvCxnSpPr>
              <p:cNvPr id="852" name="직선 연결선 851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3" name="직선 연결선 852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4" name="직선 연결선 853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5" name="직선 연결선 854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직선 연결선 855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직선 연결선 856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직선 연결선 857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직선 연결선 858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" name="그룹 859"/>
            <p:cNvGrpSpPr/>
            <p:nvPr/>
          </p:nvGrpSpPr>
          <p:grpSpPr>
            <a:xfrm>
              <a:off x="4990133" y="5159290"/>
              <a:ext cx="3472899" cy="6350"/>
              <a:chOff x="5248744" y="2709640"/>
              <a:chExt cx="3472899" cy="6350"/>
            </a:xfrm>
          </p:grpSpPr>
          <p:cxnSp>
            <p:nvCxnSpPr>
              <p:cNvPr id="861" name="직선 연결선 860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2" name="직선 연결선 861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직선 연결선 862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4" name="직선 연결선 863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직선 연결선 864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6" name="직선 연결선 865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7" name="직선 연결선 866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8" name="직선 연결선 867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9" name="그룹 868"/>
            <p:cNvGrpSpPr/>
            <p:nvPr/>
          </p:nvGrpSpPr>
          <p:grpSpPr>
            <a:xfrm>
              <a:off x="4991189" y="5520652"/>
              <a:ext cx="3472899" cy="6671"/>
              <a:chOff x="5248744" y="2708341"/>
              <a:chExt cx="3472899" cy="6671"/>
            </a:xfrm>
          </p:grpSpPr>
          <p:cxnSp>
            <p:nvCxnSpPr>
              <p:cNvPr id="870" name="직선 연결선 869"/>
              <p:cNvCxnSpPr/>
              <p:nvPr/>
            </p:nvCxnSpPr>
            <p:spPr>
              <a:xfrm flipV="1">
                <a:off x="8300233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1" name="직선 연결선 870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2" name="직선 연결선 871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3" name="직선 연결선 872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4" name="직선 연결선 873"/>
              <p:cNvCxnSpPr/>
              <p:nvPr/>
            </p:nvCxnSpPr>
            <p:spPr>
              <a:xfrm flipV="1">
                <a:off x="6995934" y="270943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5" name="직선 연결선 874"/>
              <p:cNvCxnSpPr/>
              <p:nvPr/>
            </p:nvCxnSpPr>
            <p:spPr>
              <a:xfrm flipV="1">
                <a:off x="6121405" y="270964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6" name="직선 연결선 875"/>
              <p:cNvCxnSpPr/>
              <p:nvPr/>
            </p:nvCxnSpPr>
            <p:spPr>
              <a:xfrm flipV="1">
                <a:off x="5248744" y="270834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7" name="직선 연결선 876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78" name="직선 연결선 877"/>
            <p:cNvCxnSpPr/>
            <p:nvPr/>
          </p:nvCxnSpPr>
          <p:spPr>
            <a:xfrm flipH="1">
              <a:off x="4992409" y="447973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" name="직선 연결선 878"/>
            <p:cNvCxnSpPr/>
            <p:nvPr/>
          </p:nvCxnSpPr>
          <p:spPr>
            <a:xfrm flipH="1">
              <a:off x="4944784" y="447973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" name="직선 연결선 879"/>
            <p:cNvCxnSpPr/>
            <p:nvPr/>
          </p:nvCxnSpPr>
          <p:spPr>
            <a:xfrm flipH="1">
              <a:off x="4992409" y="464403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직선 연결선 880"/>
            <p:cNvCxnSpPr/>
            <p:nvPr/>
          </p:nvCxnSpPr>
          <p:spPr>
            <a:xfrm flipH="1">
              <a:off x="4944784" y="464403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" name="직선 연결선 881"/>
            <p:cNvCxnSpPr/>
            <p:nvPr/>
          </p:nvCxnSpPr>
          <p:spPr>
            <a:xfrm flipH="1">
              <a:off x="4992401" y="482739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직선 연결선 882"/>
            <p:cNvCxnSpPr/>
            <p:nvPr/>
          </p:nvCxnSpPr>
          <p:spPr>
            <a:xfrm flipH="1">
              <a:off x="4944776" y="482739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직선 연결선 883"/>
            <p:cNvCxnSpPr/>
            <p:nvPr/>
          </p:nvCxnSpPr>
          <p:spPr>
            <a:xfrm flipH="1">
              <a:off x="4992401" y="499170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직선 연결선 884"/>
            <p:cNvCxnSpPr/>
            <p:nvPr/>
          </p:nvCxnSpPr>
          <p:spPr>
            <a:xfrm flipH="1">
              <a:off x="4944776" y="499170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6" name="직선 연결선 885"/>
            <p:cNvCxnSpPr/>
            <p:nvPr/>
          </p:nvCxnSpPr>
          <p:spPr>
            <a:xfrm flipH="1">
              <a:off x="4992401" y="520127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7" name="직선 연결선 886"/>
            <p:cNvCxnSpPr/>
            <p:nvPr/>
          </p:nvCxnSpPr>
          <p:spPr>
            <a:xfrm flipH="1">
              <a:off x="4944776" y="520127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8" name="직선 연결선 887"/>
            <p:cNvCxnSpPr/>
            <p:nvPr/>
          </p:nvCxnSpPr>
          <p:spPr>
            <a:xfrm flipH="1">
              <a:off x="4992401" y="536558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9" name="직선 연결선 888"/>
            <p:cNvCxnSpPr/>
            <p:nvPr/>
          </p:nvCxnSpPr>
          <p:spPr>
            <a:xfrm flipH="1">
              <a:off x="4944776" y="536558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0" name="그룹 889"/>
            <p:cNvGrpSpPr/>
            <p:nvPr/>
          </p:nvGrpSpPr>
          <p:grpSpPr>
            <a:xfrm>
              <a:off x="4944768" y="5548946"/>
              <a:ext cx="47625" cy="396000"/>
              <a:chOff x="5206635" y="3804258"/>
              <a:chExt cx="47625" cy="308306"/>
            </a:xfrm>
          </p:grpSpPr>
          <p:cxnSp>
            <p:nvCxnSpPr>
              <p:cNvPr id="891" name="직선 연결선 890"/>
              <p:cNvCxnSpPr/>
              <p:nvPr/>
            </p:nvCxnSpPr>
            <p:spPr>
              <a:xfrm flipH="1">
                <a:off x="5254260" y="3804258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2" name="직선 연결선 891"/>
              <p:cNvCxnSpPr/>
              <p:nvPr/>
            </p:nvCxnSpPr>
            <p:spPr>
              <a:xfrm flipH="1">
                <a:off x="5206635" y="3804258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직선 연결선 892"/>
              <p:cNvCxnSpPr/>
              <p:nvPr/>
            </p:nvCxnSpPr>
            <p:spPr>
              <a:xfrm flipH="1">
                <a:off x="5254260" y="3968564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직선 연결선 893"/>
              <p:cNvCxnSpPr/>
              <p:nvPr/>
            </p:nvCxnSpPr>
            <p:spPr>
              <a:xfrm flipH="1">
                <a:off x="5206635" y="3968564"/>
                <a:ext cx="0" cy="14400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895" name="직선 연결선 894"/>
            <p:cNvCxnSpPr/>
            <p:nvPr/>
          </p:nvCxnSpPr>
          <p:spPr>
            <a:xfrm flipV="1">
              <a:off x="1526180" y="565289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6" name="직선 연결선 895"/>
            <p:cNvCxnSpPr/>
            <p:nvPr/>
          </p:nvCxnSpPr>
          <p:spPr>
            <a:xfrm flipV="1">
              <a:off x="1129305" y="565289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7" name="직선 연결선 896"/>
            <p:cNvCxnSpPr/>
            <p:nvPr/>
          </p:nvCxnSpPr>
          <p:spPr>
            <a:xfrm flipV="1">
              <a:off x="732255" y="565266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8" name="직선 연결선 897"/>
            <p:cNvCxnSpPr/>
            <p:nvPr/>
          </p:nvCxnSpPr>
          <p:spPr>
            <a:xfrm flipV="1">
              <a:off x="335380" y="565266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9" name="그룹 898"/>
            <p:cNvGrpSpPr/>
            <p:nvPr/>
          </p:nvGrpSpPr>
          <p:grpSpPr>
            <a:xfrm>
              <a:off x="786230" y="5071002"/>
              <a:ext cx="1111237" cy="222"/>
              <a:chOff x="994122" y="3326314"/>
              <a:chExt cx="1166923" cy="222"/>
            </a:xfrm>
          </p:grpSpPr>
          <p:cxnSp>
            <p:nvCxnSpPr>
              <p:cNvPr id="900" name="직선 연결선 899"/>
              <p:cNvCxnSpPr/>
              <p:nvPr/>
            </p:nvCxnSpPr>
            <p:spPr>
              <a:xfrm flipV="1">
                <a:off x="1783045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1" name="직선 연결선 900"/>
              <p:cNvCxnSpPr/>
              <p:nvPr/>
            </p:nvCxnSpPr>
            <p:spPr>
              <a:xfrm flipV="1">
                <a:off x="1391172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2" name="직선 연결선 901"/>
              <p:cNvCxnSpPr/>
              <p:nvPr/>
            </p:nvCxnSpPr>
            <p:spPr>
              <a:xfrm flipV="1">
                <a:off x="994122" y="332631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3" name="그룹 902"/>
            <p:cNvGrpSpPr/>
            <p:nvPr/>
          </p:nvGrpSpPr>
          <p:grpSpPr>
            <a:xfrm>
              <a:off x="541754" y="5363551"/>
              <a:ext cx="1368000" cy="222"/>
              <a:chOff x="994122" y="3618863"/>
              <a:chExt cx="1171925" cy="222"/>
            </a:xfrm>
          </p:grpSpPr>
          <p:cxnSp>
            <p:nvCxnSpPr>
              <p:cNvPr id="904" name="직선 연결선 903"/>
              <p:cNvCxnSpPr/>
              <p:nvPr/>
            </p:nvCxnSpPr>
            <p:spPr>
              <a:xfrm flipV="1">
                <a:off x="1788047" y="361908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5" name="직선 연결선 904"/>
              <p:cNvCxnSpPr/>
              <p:nvPr/>
            </p:nvCxnSpPr>
            <p:spPr>
              <a:xfrm flipV="1">
                <a:off x="1391172" y="361908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6" name="직선 연결선 905"/>
              <p:cNvCxnSpPr/>
              <p:nvPr/>
            </p:nvCxnSpPr>
            <p:spPr>
              <a:xfrm flipV="1">
                <a:off x="994122" y="361886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07" name="그룹 906"/>
            <p:cNvGrpSpPr/>
            <p:nvPr/>
          </p:nvGrpSpPr>
          <p:grpSpPr>
            <a:xfrm>
              <a:off x="1035330" y="4778232"/>
              <a:ext cx="864000" cy="0"/>
              <a:chOff x="1391172" y="3326536"/>
              <a:chExt cx="774875" cy="0"/>
            </a:xfrm>
          </p:grpSpPr>
          <p:cxnSp>
            <p:nvCxnSpPr>
              <p:cNvPr id="908" name="직선 연결선 907"/>
              <p:cNvCxnSpPr/>
              <p:nvPr/>
            </p:nvCxnSpPr>
            <p:spPr>
              <a:xfrm flipV="1">
                <a:off x="1788047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9" name="직선 연결선 908"/>
              <p:cNvCxnSpPr/>
              <p:nvPr/>
            </p:nvCxnSpPr>
            <p:spPr>
              <a:xfrm flipV="1">
                <a:off x="1391172" y="332653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10" name="직선 연결선 909"/>
            <p:cNvCxnSpPr/>
            <p:nvPr/>
          </p:nvCxnSpPr>
          <p:spPr>
            <a:xfrm flipV="1">
              <a:off x="1285356" y="4486132"/>
              <a:ext cx="612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1" name="직선 연결선 910"/>
            <p:cNvCxnSpPr/>
            <p:nvPr/>
          </p:nvCxnSpPr>
          <p:spPr>
            <a:xfrm flipH="1">
              <a:off x="1164333" y="4494359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2" name="직선 연결선 911"/>
            <p:cNvCxnSpPr/>
            <p:nvPr/>
          </p:nvCxnSpPr>
          <p:spPr>
            <a:xfrm flipH="1">
              <a:off x="1063548" y="4634857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3" name="직선 연결선 912"/>
            <p:cNvCxnSpPr/>
            <p:nvPr/>
          </p:nvCxnSpPr>
          <p:spPr>
            <a:xfrm flipH="1">
              <a:off x="924744" y="478889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4" name="직선 연결선 913"/>
            <p:cNvCxnSpPr/>
            <p:nvPr/>
          </p:nvCxnSpPr>
          <p:spPr>
            <a:xfrm flipH="1">
              <a:off x="823959" y="4929389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5" name="직선 연결선 914"/>
            <p:cNvCxnSpPr/>
            <p:nvPr/>
          </p:nvCxnSpPr>
          <p:spPr>
            <a:xfrm flipH="1">
              <a:off x="687359" y="5091526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6" name="직선 연결선 915"/>
            <p:cNvCxnSpPr/>
            <p:nvPr/>
          </p:nvCxnSpPr>
          <p:spPr>
            <a:xfrm flipH="1">
              <a:off x="580224" y="5225674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7" name="직선 연결선 916"/>
            <p:cNvCxnSpPr/>
            <p:nvPr/>
          </p:nvCxnSpPr>
          <p:spPr>
            <a:xfrm flipH="1">
              <a:off x="445253" y="5385535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8" name="직선 연결선 917"/>
            <p:cNvCxnSpPr/>
            <p:nvPr/>
          </p:nvCxnSpPr>
          <p:spPr>
            <a:xfrm flipH="1">
              <a:off x="338118" y="551968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9" name="그룹 918"/>
            <p:cNvGrpSpPr/>
            <p:nvPr/>
          </p:nvGrpSpPr>
          <p:grpSpPr>
            <a:xfrm>
              <a:off x="10700061" y="5532116"/>
              <a:ext cx="1176780" cy="2188"/>
              <a:chOff x="10961928" y="3787428"/>
              <a:chExt cx="1176780" cy="2188"/>
            </a:xfrm>
          </p:grpSpPr>
          <p:cxnSp>
            <p:nvCxnSpPr>
              <p:cNvPr id="920" name="직선 연결선 919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1" name="직선 연결선 920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2" name="직선 연결선 921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923" name="직선 연결선 922"/>
            <p:cNvCxnSpPr/>
            <p:nvPr/>
          </p:nvCxnSpPr>
          <p:spPr>
            <a:xfrm flipH="1">
              <a:off x="11868178" y="447814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직선 연결선 923"/>
            <p:cNvCxnSpPr/>
            <p:nvPr/>
          </p:nvCxnSpPr>
          <p:spPr>
            <a:xfrm flipH="1">
              <a:off x="11820553" y="447814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직선 연결선 924"/>
            <p:cNvCxnSpPr/>
            <p:nvPr/>
          </p:nvCxnSpPr>
          <p:spPr>
            <a:xfrm flipH="1">
              <a:off x="11868178" y="46424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6" name="직선 연결선 925"/>
            <p:cNvCxnSpPr/>
            <p:nvPr/>
          </p:nvCxnSpPr>
          <p:spPr>
            <a:xfrm flipH="1">
              <a:off x="11820553" y="46424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7" name="직선 연결선 926"/>
            <p:cNvCxnSpPr/>
            <p:nvPr/>
          </p:nvCxnSpPr>
          <p:spPr>
            <a:xfrm flipH="1">
              <a:off x="11868170" y="482580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8" name="직선 연결선 927"/>
            <p:cNvCxnSpPr/>
            <p:nvPr/>
          </p:nvCxnSpPr>
          <p:spPr>
            <a:xfrm flipH="1">
              <a:off x="11820545" y="482580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9" name="직선 연결선 928"/>
            <p:cNvCxnSpPr/>
            <p:nvPr/>
          </p:nvCxnSpPr>
          <p:spPr>
            <a:xfrm flipH="1">
              <a:off x="11868170" y="499011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0" name="직선 연결선 929"/>
            <p:cNvCxnSpPr/>
            <p:nvPr/>
          </p:nvCxnSpPr>
          <p:spPr>
            <a:xfrm flipH="1">
              <a:off x="11820545" y="499011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1" name="직선 연결선 930"/>
            <p:cNvCxnSpPr/>
            <p:nvPr/>
          </p:nvCxnSpPr>
          <p:spPr>
            <a:xfrm flipH="1">
              <a:off x="11868170" y="519968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2" name="직선 연결선 931"/>
            <p:cNvCxnSpPr/>
            <p:nvPr/>
          </p:nvCxnSpPr>
          <p:spPr>
            <a:xfrm flipH="1">
              <a:off x="11820545" y="519968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3" name="직선 연결선 932"/>
            <p:cNvCxnSpPr/>
            <p:nvPr/>
          </p:nvCxnSpPr>
          <p:spPr>
            <a:xfrm flipH="1">
              <a:off x="11868170" y="536399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4" name="직선 연결선 933"/>
            <p:cNvCxnSpPr/>
            <p:nvPr/>
          </p:nvCxnSpPr>
          <p:spPr>
            <a:xfrm flipH="1">
              <a:off x="11820545" y="536399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5" name="직선 연결선 934"/>
            <p:cNvCxnSpPr/>
            <p:nvPr/>
          </p:nvCxnSpPr>
          <p:spPr>
            <a:xfrm flipH="1">
              <a:off x="11868162" y="557021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6" name="직선 연결선 935"/>
            <p:cNvCxnSpPr/>
            <p:nvPr/>
          </p:nvCxnSpPr>
          <p:spPr>
            <a:xfrm flipH="1">
              <a:off x="11820537" y="557021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7" name="직선 연결선 936"/>
            <p:cNvCxnSpPr/>
            <p:nvPr/>
          </p:nvCxnSpPr>
          <p:spPr>
            <a:xfrm flipH="1">
              <a:off x="11868162" y="573452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직선 연결선 937"/>
            <p:cNvCxnSpPr/>
            <p:nvPr/>
          </p:nvCxnSpPr>
          <p:spPr>
            <a:xfrm flipH="1">
              <a:off x="11820537" y="573452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직선 연결선 938"/>
            <p:cNvCxnSpPr/>
            <p:nvPr/>
          </p:nvCxnSpPr>
          <p:spPr>
            <a:xfrm flipH="1">
              <a:off x="1964392" y="4500267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0" name="직선 연결선 939"/>
            <p:cNvCxnSpPr/>
            <p:nvPr/>
          </p:nvCxnSpPr>
          <p:spPr>
            <a:xfrm flipH="1">
              <a:off x="1916767" y="4500267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직선 연결선 940"/>
            <p:cNvCxnSpPr/>
            <p:nvPr/>
          </p:nvCxnSpPr>
          <p:spPr>
            <a:xfrm flipH="1">
              <a:off x="1954868" y="4790790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2" name="직선 연결선 941"/>
            <p:cNvCxnSpPr/>
            <p:nvPr/>
          </p:nvCxnSpPr>
          <p:spPr>
            <a:xfrm flipH="1">
              <a:off x="1907243" y="4790790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직선 연결선 942"/>
            <p:cNvCxnSpPr/>
            <p:nvPr/>
          </p:nvCxnSpPr>
          <p:spPr>
            <a:xfrm flipH="1">
              <a:off x="1950103" y="508256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직선 연결선 943"/>
            <p:cNvCxnSpPr/>
            <p:nvPr/>
          </p:nvCxnSpPr>
          <p:spPr>
            <a:xfrm flipH="1">
              <a:off x="1902478" y="508256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5" name="직선 연결선 944"/>
            <p:cNvCxnSpPr/>
            <p:nvPr/>
          </p:nvCxnSpPr>
          <p:spPr>
            <a:xfrm flipH="1">
              <a:off x="1947511" y="5381358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직선 연결선 945"/>
            <p:cNvCxnSpPr/>
            <p:nvPr/>
          </p:nvCxnSpPr>
          <p:spPr>
            <a:xfrm flipH="1">
              <a:off x="1899886" y="5381358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7" name="직선 연결선 946"/>
            <p:cNvCxnSpPr/>
            <p:nvPr/>
          </p:nvCxnSpPr>
          <p:spPr>
            <a:xfrm flipH="1">
              <a:off x="1952268" y="5662347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직선 연결선 947"/>
            <p:cNvCxnSpPr/>
            <p:nvPr/>
          </p:nvCxnSpPr>
          <p:spPr>
            <a:xfrm flipH="1">
              <a:off x="1904643" y="5662347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9" name="직선 연결선 948"/>
            <p:cNvCxnSpPr/>
            <p:nvPr/>
          </p:nvCxnSpPr>
          <p:spPr>
            <a:xfrm flipH="1">
              <a:off x="217145" y="5678058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직선 연결선 949"/>
            <p:cNvCxnSpPr/>
            <p:nvPr/>
          </p:nvCxnSpPr>
          <p:spPr>
            <a:xfrm flipH="1">
              <a:off x="103660" y="5799506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1" name="직선 연결선 950"/>
            <p:cNvCxnSpPr/>
            <p:nvPr/>
          </p:nvCxnSpPr>
          <p:spPr>
            <a:xfrm flipH="1">
              <a:off x="3520142" y="4500267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직선 연결선 951"/>
            <p:cNvCxnSpPr/>
            <p:nvPr/>
          </p:nvCxnSpPr>
          <p:spPr>
            <a:xfrm flipH="1">
              <a:off x="3472517" y="4500267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3" name="직선 연결선 952"/>
            <p:cNvCxnSpPr/>
            <p:nvPr/>
          </p:nvCxnSpPr>
          <p:spPr>
            <a:xfrm flipH="1">
              <a:off x="3510618" y="4790790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4" name="직선 연결선 953"/>
            <p:cNvCxnSpPr/>
            <p:nvPr/>
          </p:nvCxnSpPr>
          <p:spPr>
            <a:xfrm flipH="1">
              <a:off x="3462993" y="4790790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5" name="직선 연결선 954"/>
            <p:cNvCxnSpPr/>
            <p:nvPr/>
          </p:nvCxnSpPr>
          <p:spPr>
            <a:xfrm flipH="1">
              <a:off x="3505853" y="508256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6" name="직선 연결선 955"/>
            <p:cNvCxnSpPr/>
            <p:nvPr/>
          </p:nvCxnSpPr>
          <p:spPr>
            <a:xfrm flipH="1">
              <a:off x="3458228" y="5082561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7" name="직선 연결선 956"/>
            <p:cNvCxnSpPr/>
            <p:nvPr/>
          </p:nvCxnSpPr>
          <p:spPr>
            <a:xfrm flipH="1">
              <a:off x="3503261" y="5381358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8" name="직선 연결선 957"/>
            <p:cNvCxnSpPr/>
            <p:nvPr/>
          </p:nvCxnSpPr>
          <p:spPr>
            <a:xfrm flipH="1">
              <a:off x="3455636" y="5381358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9" name="직선 연결선 958"/>
            <p:cNvCxnSpPr/>
            <p:nvPr/>
          </p:nvCxnSpPr>
          <p:spPr>
            <a:xfrm flipH="1">
              <a:off x="3508018" y="5662347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0" name="직선 연결선 959"/>
            <p:cNvCxnSpPr/>
            <p:nvPr/>
          </p:nvCxnSpPr>
          <p:spPr>
            <a:xfrm flipH="1">
              <a:off x="3460393" y="5662347"/>
              <a:ext cx="0" cy="2628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1" name="그룹 960"/>
            <p:cNvGrpSpPr/>
            <p:nvPr/>
          </p:nvGrpSpPr>
          <p:grpSpPr>
            <a:xfrm>
              <a:off x="3510638" y="4460077"/>
              <a:ext cx="1440000" cy="2188"/>
              <a:chOff x="3639155" y="2709039"/>
              <a:chExt cx="1567480" cy="2188"/>
            </a:xfrm>
          </p:grpSpPr>
          <p:cxnSp>
            <p:nvCxnSpPr>
              <p:cNvPr id="962" name="직선 연결선 96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3" name="직선 연결선 96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4" name="직선 연결선 96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직선 연결선 96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66" name="그룹 965"/>
            <p:cNvGrpSpPr/>
            <p:nvPr/>
          </p:nvGrpSpPr>
          <p:grpSpPr>
            <a:xfrm>
              <a:off x="3519102" y="4735390"/>
              <a:ext cx="1440000" cy="2188"/>
              <a:chOff x="3639155" y="2709039"/>
              <a:chExt cx="1567480" cy="2188"/>
            </a:xfrm>
          </p:grpSpPr>
          <p:cxnSp>
            <p:nvCxnSpPr>
              <p:cNvPr id="967" name="직선 연결선 96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직선 연결선 96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9" name="직선 연결선 96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0" name="직선 연결선 96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71" name="그룹 970"/>
            <p:cNvGrpSpPr/>
            <p:nvPr/>
          </p:nvGrpSpPr>
          <p:grpSpPr>
            <a:xfrm>
              <a:off x="3505285" y="5027793"/>
              <a:ext cx="1440000" cy="2188"/>
              <a:chOff x="3639155" y="2709039"/>
              <a:chExt cx="1567480" cy="2188"/>
            </a:xfrm>
          </p:grpSpPr>
          <p:cxnSp>
            <p:nvCxnSpPr>
              <p:cNvPr id="972" name="직선 연결선 97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3" name="직선 연결선 97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4" name="직선 연결선 97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5" name="직선 연결선 97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76" name="그룹 975"/>
            <p:cNvGrpSpPr/>
            <p:nvPr/>
          </p:nvGrpSpPr>
          <p:grpSpPr>
            <a:xfrm>
              <a:off x="3472517" y="5332797"/>
              <a:ext cx="1440000" cy="2188"/>
              <a:chOff x="3639155" y="2709039"/>
              <a:chExt cx="1567480" cy="2188"/>
            </a:xfrm>
          </p:grpSpPr>
          <p:cxnSp>
            <p:nvCxnSpPr>
              <p:cNvPr id="977" name="직선 연결선 97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8" name="직선 연결선 97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9" name="직선 연결선 97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0" name="직선 연결선 97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1" name="그룹 980"/>
            <p:cNvGrpSpPr/>
            <p:nvPr/>
          </p:nvGrpSpPr>
          <p:grpSpPr>
            <a:xfrm>
              <a:off x="3497220" y="5631451"/>
              <a:ext cx="1440000" cy="2188"/>
              <a:chOff x="3639155" y="2709039"/>
              <a:chExt cx="1567480" cy="2188"/>
            </a:xfrm>
          </p:grpSpPr>
          <p:cxnSp>
            <p:nvCxnSpPr>
              <p:cNvPr id="982" name="직선 연결선 98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3" name="직선 연결선 98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4" name="직선 연결선 98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5" name="직선 연결선 98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6" name="그룹 985"/>
            <p:cNvGrpSpPr/>
            <p:nvPr/>
          </p:nvGrpSpPr>
          <p:grpSpPr>
            <a:xfrm>
              <a:off x="1960809" y="4466344"/>
              <a:ext cx="1512000" cy="0"/>
              <a:chOff x="3639155" y="2709039"/>
              <a:chExt cx="1567480" cy="2188"/>
            </a:xfrm>
          </p:grpSpPr>
          <p:cxnSp>
            <p:nvCxnSpPr>
              <p:cNvPr id="987" name="직선 연결선 98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8" name="직선 연결선 98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9" name="직선 연결선 98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0" name="직선 연결선 98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1" name="그룹 990"/>
            <p:cNvGrpSpPr/>
            <p:nvPr/>
          </p:nvGrpSpPr>
          <p:grpSpPr>
            <a:xfrm>
              <a:off x="1960517" y="4763067"/>
              <a:ext cx="1512000" cy="0"/>
              <a:chOff x="3639155" y="2709039"/>
              <a:chExt cx="1567480" cy="2188"/>
            </a:xfrm>
          </p:grpSpPr>
          <p:cxnSp>
            <p:nvCxnSpPr>
              <p:cNvPr id="992" name="직선 연결선 99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3" name="직선 연결선 99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4" name="직선 연결선 99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직선 연결선 99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96" name="그룹 995"/>
            <p:cNvGrpSpPr/>
            <p:nvPr/>
          </p:nvGrpSpPr>
          <p:grpSpPr>
            <a:xfrm>
              <a:off x="1969497" y="5071002"/>
              <a:ext cx="1512000" cy="0"/>
              <a:chOff x="3639155" y="2709039"/>
              <a:chExt cx="1567480" cy="2188"/>
            </a:xfrm>
          </p:grpSpPr>
          <p:cxnSp>
            <p:nvCxnSpPr>
              <p:cNvPr id="997" name="직선 연결선 99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8" name="직선 연결선 99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9" name="직선 연결선 99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0" name="직선 연결선 99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1" name="그룹 1000"/>
            <p:cNvGrpSpPr/>
            <p:nvPr/>
          </p:nvGrpSpPr>
          <p:grpSpPr>
            <a:xfrm>
              <a:off x="1950993" y="5349876"/>
              <a:ext cx="1512000" cy="0"/>
              <a:chOff x="3639155" y="2709039"/>
              <a:chExt cx="1567480" cy="2188"/>
            </a:xfrm>
          </p:grpSpPr>
          <p:cxnSp>
            <p:nvCxnSpPr>
              <p:cNvPr id="1002" name="직선 연결선 100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3" name="직선 연결선 100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4" name="직선 연결선 100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5" name="직선 연결선 100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6" name="그룹 1005"/>
            <p:cNvGrpSpPr/>
            <p:nvPr/>
          </p:nvGrpSpPr>
          <p:grpSpPr>
            <a:xfrm>
              <a:off x="1954989" y="5641425"/>
              <a:ext cx="1512000" cy="0"/>
              <a:chOff x="3639155" y="2709039"/>
              <a:chExt cx="1567480" cy="2188"/>
            </a:xfrm>
          </p:grpSpPr>
          <p:cxnSp>
            <p:nvCxnSpPr>
              <p:cNvPr id="1007" name="직선 연결선 1006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8" name="직선 연결선 1007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9" name="직선 연결선 1008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0" name="직선 연결선 1009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1" name="그룹 1010"/>
            <p:cNvGrpSpPr/>
            <p:nvPr/>
          </p:nvGrpSpPr>
          <p:grpSpPr>
            <a:xfrm>
              <a:off x="122789" y="5934403"/>
              <a:ext cx="4814431" cy="4351"/>
              <a:chOff x="403706" y="2406677"/>
              <a:chExt cx="4814431" cy="4351"/>
            </a:xfrm>
          </p:grpSpPr>
          <p:grpSp>
            <p:nvGrpSpPr>
              <p:cNvPr id="1012" name="그룹 1011"/>
              <p:cNvGrpSpPr/>
              <p:nvPr/>
            </p:nvGrpSpPr>
            <p:grpSpPr>
              <a:xfrm>
                <a:off x="403706" y="2407581"/>
                <a:ext cx="1800000" cy="0"/>
                <a:chOff x="403706" y="4180459"/>
                <a:chExt cx="1944991" cy="1974"/>
              </a:xfrm>
            </p:grpSpPr>
            <p:cxnSp>
              <p:nvCxnSpPr>
                <p:cNvPr id="1023" name="직선 연결선 1022"/>
                <p:cNvCxnSpPr/>
                <p:nvPr/>
              </p:nvCxnSpPr>
              <p:spPr>
                <a:xfrm flipV="1">
                  <a:off x="1186611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4" name="직선 연결선 1023"/>
                <p:cNvCxnSpPr/>
                <p:nvPr/>
              </p:nvCxnSpPr>
              <p:spPr>
                <a:xfrm flipV="1">
                  <a:off x="403706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5" name="직선 연결선 1024"/>
                <p:cNvCxnSpPr/>
                <p:nvPr/>
              </p:nvCxnSpPr>
              <p:spPr>
                <a:xfrm flipV="1">
                  <a:off x="793356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6" name="직선 연결선 1025"/>
                <p:cNvCxnSpPr/>
                <p:nvPr/>
              </p:nvCxnSpPr>
              <p:spPr>
                <a:xfrm flipV="1">
                  <a:off x="1970697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7" name="직선 연결선 1026"/>
                <p:cNvCxnSpPr/>
                <p:nvPr/>
              </p:nvCxnSpPr>
              <p:spPr>
                <a:xfrm flipV="1">
                  <a:off x="1580617" y="4182433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3" name="그룹 1012"/>
              <p:cNvGrpSpPr/>
              <p:nvPr/>
            </p:nvGrpSpPr>
            <p:grpSpPr>
              <a:xfrm>
                <a:off x="3778137" y="2408840"/>
                <a:ext cx="1440000" cy="2188"/>
                <a:chOff x="3639155" y="2709039"/>
                <a:chExt cx="1567480" cy="2188"/>
              </a:xfrm>
            </p:grpSpPr>
            <p:cxnSp>
              <p:nvCxnSpPr>
                <p:cNvPr id="1019" name="직선 연결선 1018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0" name="직선 연결선 1019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1" name="직선 연결선 1020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22" name="직선 연결선 1021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4" name="그룹 1013"/>
              <p:cNvGrpSpPr/>
              <p:nvPr/>
            </p:nvGrpSpPr>
            <p:grpSpPr>
              <a:xfrm>
                <a:off x="2228428" y="2406677"/>
                <a:ext cx="1512000" cy="0"/>
                <a:chOff x="3639155" y="2709039"/>
                <a:chExt cx="1567480" cy="2188"/>
              </a:xfrm>
            </p:grpSpPr>
            <p:cxnSp>
              <p:nvCxnSpPr>
                <p:cNvPr id="1015" name="직선 연결선 1014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6" name="직선 연결선 1015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7" name="직선 연결선 1016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8" name="직선 연결선 1017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028" name="직선 연결선 1027"/>
            <p:cNvCxnSpPr/>
            <p:nvPr/>
          </p:nvCxnSpPr>
          <p:spPr>
            <a:xfrm flipV="1">
              <a:off x="8022582" y="591051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9" name="직선 연결선 1028"/>
            <p:cNvCxnSpPr/>
            <p:nvPr/>
          </p:nvCxnSpPr>
          <p:spPr>
            <a:xfrm flipV="1">
              <a:off x="7151912" y="591445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직선 연결선 1029"/>
            <p:cNvCxnSpPr/>
            <p:nvPr/>
          </p:nvCxnSpPr>
          <p:spPr>
            <a:xfrm flipV="1">
              <a:off x="7585388" y="591347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31" name="그룹 1030"/>
            <p:cNvGrpSpPr/>
            <p:nvPr/>
          </p:nvGrpSpPr>
          <p:grpSpPr>
            <a:xfrm>
              <a:off x="8496352" y="5913477"/>
              <a:ext cx="2201254" cy="2358"/>
              <a:chOff x="8961179" y="2704044"/>
              <a:chExt cx="1974499" cy="82"/>
            </a:xfrm>
          </p:grpSpPr>
          <p:cxnSp>
            <p:nvCxnSpPr>
              <p:cNvPr id="1032" name="직선 연결선 1031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3" name="직선 연결선 1032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4" name="직선 연결선 1033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5" name="직선 연결선 1034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6" name="직선 연결선 1035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7" name="그룹 1036"/>
            <p:cNvGrpSpPr/>
            <p:nvPr/>
          </p:nvGrpSpPr>
          <p:grpSpPr>
            <a:xfrm>
              <a:off x="10714335" y="5912832"/>
              <a:ext cx="1176780" cy="2188"/>
              <a:chOff x="10961928" y="3787428"/>
              <a:chExt cx="1176780" cy="2188"/>
            </a:xfrm>
          </p:grpSpPr>
          <p:cxnSp>
            <p:nvCxnSpPr>
              <p:cNvPr id="1038" name="직선 연결선 1037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9" name="직선 연결선 1038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0" name="직선 연결선 1039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41" name="직선 연결선 1040"/>
            <p:cNvCxnSpPr/>
            <p:nvPr/>
          </p:nvCxnSpPr>
          <p:spPr>
            <a:xfrm flipH="1">
              <a:off x="8484939" y="595406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직선 연결선 1041"/>
            <p:cNvCxnSpPr/>
            <p:nvPr/>
          </p:nvCxnSpPr>
          <p:spPr>
            <a:xfrm flipH="1">
              <a:off x="8437314" y="595406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직선 연결선 1042"/>
            <p:cNvCxnSpPr/>
            <p:nvPr/>
          </p:nvCxnSpPr>
          <p:spPr>
            <a:xfrm flipH="1">
              <a:off x="8484939" y="61183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직선 연결선 1043"/>
            <p:cNvCxnSpPr/>
            <p:nvPr/>
          </p:nvCxnSpPr>
          <p:spPr>
            <a:xfrm flipH="1">
              <a:off x="8437314" y="611837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5" name="직선 연결선 1044"/>
            <p:cNvCxnSpPr/>
            <p:nvPr/>
          </p:nvCxnSpPr>
          <p:spPr>
            <a:xfrm flipH="1">
              <a:off x="8484931" y="630173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직선 연결선 1045"/>
            <p:cNvCxnSpPr/>
            <p:nvPr/>
          </p:nvCxnSpPr>
          <p:spPr>
            <a:xfrm flipH="1">
              <a:off x="8437306" y="630173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직선 연결선 1046"/>
            <p:cNvCxnSpPr/>
            <p:nvPr/>
          </p:nvCxnSpPr>
          <p:spPr>
            <a:xfrm flipH="1">
              <a:off x="8484931" y="64660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직선 연결선 1047"/>
            <p:cNvCxnSpPr/>
            <p:nvPr/>
          </p:nvCxnSpPr>
          <p:spPr>
            <a:xfrm flipH="1">
              <a:off x="8437306" y="646604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9" name="직선 연결선 1048"/>
            <p:cNvCxnSpPr/>
            <p:nvPr/>
          </p:nvCxnSpPr>
          <p:spPr>
            <a:xfrm flipH="1">
              <a:off x="10730949" y="593437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0" name="직선 연결선 1049"/>
            <p:cNvCxnSpPr/>
            <p:nvPr/>
          </p:nvCxnSpPr>
          <p:spPr>
            <a:xfrm flipH="1">
              <a:off x="10683324" y="593437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1" name="직선 연결선 1050"/>
            <p:cNvCxnSpPr/>
            <p:nvPr/>
          </p:nvCxnSpPr>
          <p:spPr>
            <a:xfrm flipH="1">
              <a:off x="10730949" y="609867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2" name="직선 연결선 1051"/>
            <p:cNvCxnSpPr/>
            <p:nvPr/>
          </p:nvCxnSpPr>
          <p:spPr>
            <a:xfrm flipH="1">
              <a:off x="10683324" y="609867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3" name="직선 연결선 1052"/>
            <p:cNvCxnSpPr/>
            <p:nvPr/>
          </p:nvCxnSpPr>
          <p:spPr>
            <a:xfrm flipH="1">
              <a:off x="11868162" y="593597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직선 연결선 1053"/>
            <p:cNvCxnSpPr/>
            <p:nvPr/>
          </p:nvCxnSpPr>
          <p:spPr>
            <a:xfrm flipH="1">
              <a:off x="11820537" y="593597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직선 연결선 1054"/>
            <p:cNvCxnSpPr/>
            <p:nvPr/>
          </p:nvCxnSpPr>
          <p:spPr>
            <a:xfrm flipH="1">
              <a:off x="11868162" y="610028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직선 연결선 1055"/>
            <p:cNvCxnSpPr/>
            <p:nvPr/>
          </p:nvCxnSpPr>
          <p:spPr>
            <a:xfrm flipH="1">
              <a:off x="11820537" y="610028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57" name="그룹 1056"/>
            <p:cNvGrpSpPr/>
            <p:nvPr/>
          </p:nvGrpSpPr>
          <p:grpSpPr>
            <a:xfrm>
              <a:off x="8496352" y="6279237"/>
              <a:ext cx="2201254" cy="2358"/>
              <a:chOff x="8961179" y="2704044"/>
              <a:chExt cx="1974499" cy="82"/>
            </a:xfrm>
          </p:grpSpPr>
          <p:cxnSp>
            <p:nvCxnSpPr>
              <p:cNvPr id="1058" name="직선 연결선 1057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9" name="직선 연결선 1058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0" name="직선 연결선 1059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1" name="직선 연결선 1060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2" name="직선 연결선 1061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63" name="그룹 1062"/>
            <p:cNvGrpSpPr/>
            <p:nvPr/>
          </p:nvGrpSpPr>
          <p:grpSpPr>
            <a:xfrm>
              <a:off x="10714335" y="6278592"/>
              <a:ext cx="1176780" cy="2188"/>
              <a:chOff x="10961928" y="3787428"/>
              <a:chExt cx="1176780" cy="2188"/>
            </a:xfrm>
          </p:grpSpPr>
          <p:cxnSp>
            <p:nvCxnSpPr>
              <p:cNvPr id="1064" name="직선 연결선 1063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5" name="직선 연결선 1064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6" name="직선 연결선 1065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67" name="직선 연결선 1066"/>
            <p:cNvCxnSpPr/>
            <p:nvPr/>
          </p:nvCxnSpPr>
          <p:spPr>
            <a:xfrm flipH="1">
              <a:off x="10738569" y="631537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8" name="직선 연결선 1067"/>
            <p:cNvCxnSpPr/>
            <p:nvPr/>
          </p:nvCxnSpPr>
          <p:spPr>
            <a:xfrm flipH="1">
              <a:off x="10690944" y="631537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직선 연결선 1068"/>
            <p:cNvCxnSpPr/>
            <p:nvPr/>
          </p:nvCxnSpPr>
          <p:spPr>
            <a:xfrm flipH="1">
              <a:off x="10738569" y="647967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0" name="직선 연결선 1069"/>
            <p:cNvCxnSpPr/>
            <p:nvPr/>
          </p:nvCxnSpPr>
          <p:spPr>
            <a:xfrm flipH="1">
              <a:off x="10690944" y="647967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1" name="그룹 1070"/>
            <p:cNvGrpSpPr/>
            <p:nvPr/>
          </p:nvGrpSpPr>
          <p:grpSpPr>
            <a:xfrm>
              <a:off x="8503972" y="6638933"/>
              <a:ext cx="2201254" cy="2358"/>
              <a:chOff x="8961179" y="2704044"/>
              <a:chExt cx="1974499" cy="82"/>
            </a:xfrm>
          </p:grpSpPr>
          <p:cxnSp>
            <p:nvCxnSpPr>
              <p:cNvPr id="1072" name="직선 연결선 1071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3" name="직선 연결선 1072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4" name="직선 연결선 1073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5" name="직선 연결선 1074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6" name="직선 연결선 1075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77" name="그룹 1076"/>
            <p:cNvGrpSpPr/>
            <p:nvPr/>
          </p:nvGrpSpPr>
          <p:grpSpPr>
            <a:xfrm>
              <a:off x="10721955" y="6638288"/>
              <a:ext cx="1176780" cy="2188"/>
              <a:chOff x="10961928" y="3787428"/>
              <a:chExt cx="1176780" cy="2188"/>
            </a:xfrm>
          </p:grpSpPr>
          <p:cxnSp>
            <p:nvCxnSpPr>
              <p:cNvPr id="1078" name="직선 연결선 1077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9" name="직선 연결선 1078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0" name="직선 연결선 1079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81" name="직선 연결선 1080"/>
            <p:cNvCxnSpPr/>
            <p:nvPr/>
          </p:nvCxnSpPr>
          <p:spPr>
            <a:xfrm flipH="1">
              <a:off x="11872866" y="63093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2" name="직선 연결선 1081"/>
            <p:cNvCxnSpPr/>
            <p:nvPr/>
          </p:nvCxnSpPr>
          <p:spPr>
            <a:xfrm flipH="1">
              <a:off x="11825241" y="6309356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직선 연결선 1082"/>
            <p:cNvCxnSpPr/>
            <p:nvPr/>
          </p:nvCxnSpPr>
          <p:spPr>
            <a:xfrm flipH="1">
              <a:off x="11872866" y="647366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4" name="직선 연결선 1083"/>
            <p:cNvCxnSpPr/>
            <p:nvPr/>
          </p:nvCxnSpPr>
          <p:spPr>
            <a:xfrm flipH="1">
              <a:off x="11825241" y="6473662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85" name="그룹 1084"/>
            <p:cNvGrpSpPr/>
            <p:nvPr/>
          </p:nvGrpSpPr>
          <p:grpSpPr>
            <a:xfrm>
              <a:off x="1560876" y="4327325"/>
              <a:ext cx="3477662" cy="0"/>
              <a:chOff x="5248744" y="2711227"/>
              <a:chExt cx="3477662" cy="4763"/>
            </a:xfrm>
          </p:grpSpPr>
          <p:cxnSp>
            <p:nvCxnSpPr>
              <p:cNvPr id="1086" name="직선 연결선 1085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7" name="직선 연결선 1086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8" name="직선 연결선 1087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9" name="직선 연결선 1088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0" name="직선 연결선 1089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1" name="직선 연결선 1090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2" name="직선 연결선 1091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3" name="직선 연결선 1092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94" name="그룹 1093"/>
            <p:cNvGrpSpPr/>
            <p:nvPr/>
          </p:nvGrpSpPr>
          <p:grpSpPr>
            <a:xfrm>
              <a:off x="5078647" y="4327435"/>
              <a:ext cx="3477662" cy="0"/>
              <a:chOff x="5248744" y="2711227"/>
              <a:chExt cx="3477662" cy="4763"/>
            </a:xfrm>
          </p:grpSpPr>
          <p:cxnSp>
            <p:nvCxnSpPr>
              <p:cNvPr id="1095" name="직선 연결선 1094"/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6" name="직선 연결선 1095"/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7" name="직선 연결선 1096"/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8" name="직선 연결선 1097"/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9" name="직선 연결선 1098"/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0" name="직선 연결선 1099"/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1" name="직선 연결선 1100"/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2" name="직선 연결선 1101"/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03" name="직선 연결선 1102"/>
            <p:cNvCxnSpPr/>
            <p:nvPr/>
          </p:nvCxnSpPr>
          <p:spPr>
            <a:xfrm flipV="1">
              <a:off x="9456493" y="43273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직선 연결선 1103"/>
            <p:cNvCxnSpPr/>
            <p:nvPr/>
          </p:nvCxnSpPr>
          <p:spPr>
            <a:xfrm flipV="1">
              <a:off x="8581060" y="43273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직선 연결선 1104"/>
            <p:cNvCxnSpPr/>
            <p:nvPr/>
          </p:nvCxnSpPr>
          <p:spPr>
            <a:xfrm flipV="1">
              <a:off x="9014536" y="43273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직선 연결선 1105"/>
            <p:cNvCxnSpPr/>
            <p:nvPr/>
          </p:nvCxnSpPr>
          <p:spPr>
            <a:xfrm flipV="1">
              <a:off x="9897024" y="43273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직선 연결선 1106"/>
            <p:cNvCxnSpPr/>
            <p:nvPr/>
          </p:nvCxnSpPr>
          <p:spPr>
            <a:xfrm flipH="1">
              <a:off x="6282864" y="447814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직선 연결선 1107"/>
            <p:cNvCxnSpPr/>
            <p:nvPr/>
          </p:nvCxnSpPr>
          <p:spPr>
            <a:xfrm flipH="1">
              <a:off x="6235239" y="4478141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직선 연결선 1108"/>
            <p:cNvCxnSpPr/>
            <p:nvPr/>
          </p:nvCxnSpPr>
          <p:spPr>
            <a:xfrm flipH="1">
              <a:off x="6282864" y="46424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직선 연결선 1109"/>
            <p:cNvCxnSpPr/>
            <p:nvPr/>
          </p:nvCxnSpPr>
          <p:spPr>
            <a:xfrm flipH="1">
              <a:off x="6235239" y="464244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직선 연결선 1110"/>
            <p:cNvCxnSpPr/>
            <p:nvPr/>
          </p:nvCxnSpPr>
          <p:spPr>
            <a:xfrm flipH="1">
              <a:off x="6282856" y="482580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2" name="직선 연결선 1111"/>
            <p:cNvCxnSpPr/>
            <p:nvPr/>
          </p:nvCxnSpPr>
          <p:spPr>
            <a:xfrm flipH="1">
              <a:off x="6235231" y="482580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직선 연결선 1112"/>
            <p:cNvCxnSpPr/>
            <p:nvPr/>
          </p:nvCxnSpPr>
          <p:spPr>
            <a:xfrm flipH="1">
              <a:off x="6282856" y="499011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직선 연결선 1113"/>
            <p:cNvCxnSpPr/>
            <p:nvPr/>
          </p:nvCxnSpPr>
          <p:spPr>
            <a:xfrm flipH="1">
              <a:off x="6235231" y="499011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직선 연결선 1114"/>
            <p:cNvCxnSpPr/>
            <p:nvPr/>
          </p:nvCxnSpPr>
          <p:spPr>
            <a:xfrm flipH="1">
              <a:off x="6282856" y="519968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직선 연결선 1115"/>
            <p:cNvCxnSpPr/>
            <p:nvPr/>
          </p:nvCxnSpPr>
          <p:spPr>
            <a:xfrm flipH="1">
              <a:off x="6235231" y="5199689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7" name="직선 연결선 1116"/>
            <p:cNvCxnSpPr/>
            <p:nvPr/>
          </p:nvCxnSpPr>
          <p:spPr>
            <a:xfrm flipH="1">
              <a:off x="6282856" y="536399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8" name="직선 연결선 1117"/>
            <p:cNvCxnSpPr/>
            <p:nvPr/>
          </p:nvCxnSpPr>
          <p:spPr>
            <a:xfrm flipH="1">
              <a:off x="6235231" y="5363995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9" name="그룹 1118"/>
            <p:cNvGrpSpPr/>
            <p:nvPr/>
          </p:nvGrpSpPr>
          <p:grpSpPr>
            <a:xfrm>
              <a:off x="125048" y="5980440"/>
              <a:ext cx="4814431" cy="4351"/>
              <a:chOff x="403706" y="2406677"/>
              <a:chExt cx="4814431" cy="4351"/>
            </a:xfrm>
          </p:grpSpPr>
          <p:grpSp>
            <p:nvGrpSpPr>
              <p:cNvPr id="1120" name="그룹 1119"/>
              <p:cNvGrpSpPr/>
              <p:nvPr/>
            </p:nvGrpSpPr>
            <p:grpSpPr>
              <a:xfrm>
                <a:off x="403706" y="2407581"/>
                <a:ext cx="1800000" cy="0"/>
                <a:chOff x="403706" y="4180459"/>
                <a:chExt cx="1944991" cy="1974"/>
              </a:xfrm>
            </p:grpSpPr>
            <p:cxnSp>
              <p:nvCxnSpPr>
                <p:cNvPr id="1131" name="직선 연결선 1130"/>
                <p:cNvCxnSpPr/>
                <p:nvPr/>
              </p:nvCxnSpPr>
              <p:spPr>
                <a:xfrm flipV="1">
                  <a:off x="1186611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2" name="직선 연결선 1131"/>
                <p:cNvCxnSpPr/>
                <p:nvPr/>
              </p:nvCxnSpPr>
              <p:spPr>
                <a:xfrm flipV="1">
                  <a:off x="403706" y="418045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3" name="직선 연결선 1132"/>
                <p:cNvCxnSpPr/>
                <p:nvPr/>
              </p:nvCxnSpPr>
              <p:spPr>
                <a:xfrm flipV="1">
                  <a:off x="793356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4" name="직선 연결선 1133"/>
                <p:cNvCxnSpPr/>
                <p:nvPr/>
              </p:nvCxnSpPr>
              <p:spPr>
                <a:xfrm flipV="1">
                  <a:off x="1970697" y="418144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5" name="직선 연결선 1134"/>
                <p:cNvCxnSpPr/>
                <p:nvPr/>
              </p:nvCxnSpPr>
              <p:spPr>
                <a:xfrm flipV="1">
                  <a:off x="1580617" y="4182433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1" name="그룹 1120"/>
              <p:cNvGrpSpPr/>
              <p:nvPr/>
            </p:nvGrpSpPr>
            <p:grpSpPr>
              <a:xfrm>
                <a:off x="3778137" y="2408840"/>
                <a:ext cx="1440000" cy="2188"/>
                <a:chOff x="3639155" y="2709039"/>
                <a:chExt cx="1567480" cy="2188"/>
              </a:xfrm>
            </p:grpSpPr>
            <p:cxnSp>
              <p:nvCxnSpPr>
                <p:cNvPr id="1127" name="직선 연결선 1126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8" name="직선 연결선 1127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9" name="직선 연결선 1128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0" name="직선 연결선 1129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2" name="그룹 1121"/>
              <p:cNvGrpSpPr/>
              <p:nvPr/>
            </p:nvGrpSpPr>
            <p:grpSpPr>
              <a:xfrm>
                <a:off x="2228428" y="2406677"/>
                <a:ext cx="1512000" cy="0"/>
                <a:chOff x="3639155" y="2709039"/>
                <a:chExt cx="1567480" cy="2188"/>
              </a:xfrm>
            </p:grpSpPr>
            <p:cxnSp>
              <p:nvCxnSpPr>
                <p:cNvPr id="1123" name="직선 연결선 1122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4" name="직선 연결선 1123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5" name="직선 연결선 1124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26" name="직선 연결선 1125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136" name="직선 연결선 1135"/>
            <p:cNvCxnSpPr/>
            <p:nvPr/>
          </p:nvCxnSpPr>
          <p:spPr>
            <a:xfrm flipH="1">
              <a:off x="195251" y="5642466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7" name="직선 연결선 1136"/>
            <p:cNvCxnSpPr/>
            <p:nvPr/>
          </p:nvCxnSpPr>
          <p:spPr>
            <a:xfrm flipH="1">
              <a:off x="81766" y="5763914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8" name="직선 연결선 1137"/>
            <p:cNvCxnSpPr/>
            <p:nvPr/>
          </p:nvCxnSpPr>
          <p:spPr>
            <a:xfrm flipH="1">
              <a:off x="405259" y="5377089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9" name="직선 연결선 1138"/>
            <p:cNvCxnSpPr/>
            <p:nvPr/>
          </p:nvCxnSpPr>
          <p:spPr>
            <a:xfrm flipH="1">
              <a:off x="298124" y="5511237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0" name="직선 연결선 1139"/>
            <p:cNvCxnSpPr/>
            <p:nvPr/>
          </p:nvCxnSpPr>
          <p:spPr>
            <a:xfrm flipH="1">
              <a:off x="640694" y="509067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1" name="직선 연결선 1140"/>
            <p:cNvCxnSpPr/>
            <p:nvPr/>
          </p:nvCxnSpPr>
          <p:spPr>
            <a:xfrm flipH="1">
              <a:off x="533559" y="5224819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2" name="직선 연결선 1141"/>
            <p:cNvCxnSpPr/>
            <p:nvPr/>
          </p:nvCxnSpPr>
          <p:spPr>
            <a:xfrm flipH="1">
              <a:off x="873462" y="4794623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3" name="직선 연결선 1142"/>
            <p:cNvCxnSpPr/>
            <p:nvPr/>
          </p:nvCxnSpPr>
          <p:spPr>
            <a:xfrm flipH="1">
              <a:off x="772677" y="4935121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4" name="직선 연결선 1143"/>
            <p:cNvCxnSpPr/>
            <p:nvPr/>
          </p:nvCxnSpPr>
          <p:spPr>
            <a:xfrm flipH="1">
              <a:off x="1111510" y="4499469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5" name="직선 연결선 1144"/>
            <p:cNvCxnSpPr/>
            <p:nvPr/>
          </p:nvCxnSpPr>
          <p:spPr>
            <a:xfrm flipH="1">
              <a:off x="1010725" y="4639967"/>
              <a:ext cx="81735" cy="111004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6" name="직선 연결선 1145"/>
            <p:cNvCxnSpPr/>
            <p:nvPr/>
          </p:nvCxnSpPr>
          <p:spPr>
            <a:xfrm flipV="1">
              <a:off x="5859937" y="5566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7" name="직선 연결선 1146"/>
            <p:cNvCxnSpPr/>
            <p:nvPr/>
          </p:nvCxnSpPr>
          <p:spPr>
            <a:xfrm flipV="1">
              <a:off x="4987276" y="55654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8" name="직선 연결선 1147"/>
            <p:cNvCxnSpPr/>
            <p:nvPr/>
          </p:nvCxnSpPr>
          <p:spPr>
            <a:xfrm flipV="1">
              <a:off x="5426308" y="557211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49" name="그룹 1148"/>
            <p:cNvGrpSpPr/>
            <p:nvPr/>
          </p:nvGrpSpPr>
          <p:grpSpPr>
            <a:xfrm rot="1854697">
              <a:off x="6344247" y="5761294"/>
              <a:ext cx="792000" cy="321"/>
              <a:chOff x="5511689" y="2383418"/>
              <a:chExt cx="860442" cy="321"/>
            </a:xfrm>
          </p:grpSpPr>
          <p:cxnSp>
            <p:nvCxnSpPr>
              <p:cNvPr id="1150" name="직선 연결선 1149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1" name="직선 연결선 1150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2" name="그룹 1151"/>
            <p:cNvGrpSpPr/>
            <p:nvPr/>
          </p:nvGrpSpPr>
          <p:grpSpPr>
            <a:xfrm rot="1854697">
              <a:off x="6291972" y="5767755"/>
              <a:ext cx="792000" cy="321"/>
              <a:chOff x="5511689" y="2383418"/>
              <a:chExt cx="860442" cy="321"/>
            </a:xfrm>
          </p:grpSpPr>
          <p:cxnSp>
            <p:nvCxnSpPr>
              <p:cNvPr id="1153" name="직선 연결선 1152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4" name="직선 연결선 1153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5" name="그룹 1154"/>
            <p:cNvGrpSpPr/>
            <p:nvPr/>
          </p:nvGrpSpPr>
          <p:grpSpPr>
            <a:xfrm rot="1854697">
              <a:off x="7054148" y="6191452"/>
              <a:ext cx="792000" cy="321"/>
              <a:chOff x="5511689" y="2383418"/>
              <a:chExt cx="860442" cy="321"/>
            </a:xfrm>
          </p:grpSpPr>
          <p:cxnSp>
            <p:nvCxnSpPr>
              <p:cNvPr id="1156" name="직선 연결선 1155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7" name="직선 연결선 1156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58" name="그룹 1157"/>
            <p:cNvGrpSpPr/>
            <p:nvPr/>
          </p:nvGrpSpPr>
          <p:grpSpPr>
            <a:xfrm rot="1854697">
              <a:off x="6990164" y="6191602"/>
              <a:ext cx="792000" cy="321"/>
              <a:chOff x="5511689" y="2383418"/>
              <a:chExt cx="860442" cy="321"/>
            </a:xfrm>
          </p:grpSpPr>
          <p:cxnSp>
            <p:nvCxnSpPr>
              <p:cNvPr id="1159" name="직선 연결선 1158"/>
              <p:cNvCxnSpPr/>
              <p:nvPr/>
            </p:nvCxnSpPr>
            <p:spPr>
              <a:xfrm flipV="1">
                <a:off x="5511689" y="238341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0" name="직선 연결선 1159"/>
              <p:cNvCxnSpPr/>
              <p:nvPr/>
            </p:nvCxnSpPr>
            <p:spPr>
              <a:xfrm flipV="1">
                <a:off x="5950721" y="2383739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61" name="직선 연결선 1160"/>
            <p:cNvCxnSpPr/>
            <p:nvPr/>
          </p:nvCxnSpPr>
          <p:spPr>
            <a:xfrm>
              <a:off x="7819896" y="6426684"/>
              <a:ext cx="284895" cy="21533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2" name="직선 연결선 1161"/>
            <p:cNvCxnSpPr/>
            <p:nvPr/>
          </p:nvCxnSpPr>
          <p:spPr>
            <a:xfrm>
              <a:off x="7776167" y="6440468"/>
              <a:ext cx="284895" cy="21533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63" name="그룹 1162"/>
            <p:cNvGrpSpPr/>
            <p:nvPr/>
          </p:nvGrpSpPr>
          <p:grpSpPr>
            <a:xfrm>
              <a:off x="8503972" y="6674560"/>
              <a:ext cx="2201254" cy="2358"/>
              <a:chOff x="8961179" y="2704044"/>
              <a:chExt cx="1974499" cy="82"/>
            </a:xfrm>
          </p:grpSpPr>
          <p:cxnSp>
            <p:nvCxnSpPr>
              <p:cNvPr id="1164" name="직선 연결선 1163"/>
              <p:cNvCxnSpPr/>
              <p:nvPr/>
            </p:nvCxnSpPr>
            <p:spPr>
              <a:xfrm flipV="1">
                <a:off x="10557678" y="2704044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5" name="직선 연결선 1164"/>
              <p:cNvCxnSpPr/>
              <p:nvPr/>
            </p:nvCxnSpPr>
            <p:spPr>
              <a:xfrm flipV="1">
                <a:off x="9761033" y="270412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6" name="직선 연결선 1165"/>
              <p:cNvCxnSpPr/>
              <p:nvPr/>
            </p:nvCxnSpPr>
            <p:spPr>
              <a:xfrm flipV="1">
                <a:off x="10161248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7" name="직선 연결선 1166"/>
              <p:cNvCxnSpPr/>
              <p:nvPr/>
            </p:nvCxnSpPr>
            <p:spPr>
              <a:xfrm flipV="1">
                <a:off x="8961179" y="270412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8" name="직선 연결선 1167"/>
              <p:cNvCxnSpPr/>
              <p:nvPr/>
            </p:nvCxnSpPr>
            <p:spPr>
              <a:xfrm flipV="1">
                <a:off x="9363529" y="27040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69" name="그룹 1168"/>
            <p:cNvGrpSpPr/>
            <p:nvPr/>
          </p:nvGrpSpPr>
          <p:grpSpPr>
            <a:xfrm>
              <a:off x="10717295" y="6677397"/>
              <a:ext cx="1176780" cy="2188"/>
              <a:chOff x="10961928" y="3787428"/>
              <a:chExt cx="1176780" cy="2188"/>
            </a:xfrm>
          </p:grpSpPr>
          <p:cxnSp>
            <p:nvCxnSpPr>
              <p:cNvPr id="1170" name="직선 연결선 1169"/>
              <p:cNvCxnSpPr/>
              <p:nvPr/>
            </p:nvCxnSpPr>
            <p:spPr>
              <a:xfrm flipV="1">
                <a:off x="1176070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1" name="직선 연결선 1170"/>
              <p:cNvCxnSpPr/>
              <p:nvPr/>
            </p:nvCxnSpPr>
            <p:spPr>
              <a:xfrm flipV="1">
                <a:off x="10961928" y="378961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2" name="직선 연결선 1171"/>
              <p:cNvCxnSpPr/>
              <p:nvPr/>
            </p:nvCxnSpPr>
            <p:spPr>
              <a:xfrm flipV="1">
                <a:off x="11364278" y="378742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73" name="직선 연결선 1172"/>
            <p:cNvCxnSpPr/>
            <p:nvPr/>
          </p:nvCxnSpPr>
          <p:spPr>
            <a:xfrm flipV="1">
              <a:off x="8061062" y="667980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4" name="직선 연결선 1173"/>
            <p:cNvCxnSpPr/>
            <p:nvPr/>
          </p:nvCxnSpPr>
          <p:spPr>
            <a:xfrm flipV="1">
              <a:off x="8053048" y="664305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8" name="직선 연결선 1177">
              <a:extLst>
                <a:ext uri="{FF2B5EF4-FFF2-40B4-BE49-F238E27FC236}">
                  <a16:creationId xmlns="" xmlns:a16="http://schemas.microsoft.com/office/drawing/2014/main" id="{78EF073D-9818-417C-B280-88449330FD38}"/>
                </a:ext>
              </a:extLst>
            </p:cNvPr>
            <p:cNvCxnSpPr/>
            <p:nvPr/>
          </p:nvCxnSpPr>
          <p:spPr>
            <a:xfrm flipV="1">
              <a:off x="10334978" y="43273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65" name="그룹 1264">
              <a:extLst>
                <a:ext uri="{FF2B5EF4-FFF2-40B4-BE49-F238E27FC236}">
                  <a16:creationId xmlns="" xmlns:a16="http://schemas.microsoft.com/office/drawing/2014/main" id="{9E210922-90AC-4C3C-9849-06078D06E31A}"/>
                </a:ext>
              </a:extLst>
            </p:cNvPr>
            <p:cNvGrpSpPr/>
            <p:nvPr/>
          </p:nvGrpSpPr>
          <p:grpSpPr>
            <a:xfrm>
              <a:off x="1560876" y="4251125"/>
              <a:ext cx="3477662" cy="0"/>
              <a:chOff x="5248744" y="2711227"/>
              <a:chExt cx="3477662" cy="4763"/>
            </a:xfrm>
          </p:grpSpPr>
          <p:cxnSp>
            <p:nvCxnSpPr>
              <p:cNvPr id="1266" name="직선 연결선 1265">
                <a:extLst>
                  <a:ext uri="{FF2B5EF4-FFF2-40B4-BE49-F238E27FC236}">
                    <a16:creationId xmlns="" xmlns:a16="http://schemas.microsoft.com/office/drawing/2014/main" id="{873144E6-8755-40A9-9993-B867682FEB1E}"/>
                  </a:ext>
                </a:extLst>
              </p:cNvPr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7" name="직선 연결선 1266">
                <a:extLst>
                  <a:ext uri="{FF2B5EF4-FFF2-40B4-BE49-F238E27FC236}">
                    <a16:creationId xmlns="" xmlns:a16="http://schemas.microsoft.com/office/drawing/2014/main" id="{3CB5564F-B0DE-4E4F-9E86-683EDE24B316}"/>
                  </a:ext>
                </a:extLst>
              </p:cNvPr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8" name="직선 연결선 1267">
                <a:extLst>
                  <a:ext uri="{FF2B5EF4-FFF2-40B4-BE49-F238E27FC236}">
                    <a16:creationId xmlns="" xmlns:a16="http://schemas.microsoft.com/office/drawing/2014/main" id="{B531F33D-7636-4B1C-A6C9-5EE7889FC7C2}"/>
                  </a:ext>
                </a:extLst>
              </p:cNvPr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9" name="직선 연결선 1268">
                <a:extLst>
                  <a:ext uri="{FF2B5EF4-FFF2-40B4-BE49-F238E27FC236}">
                    <a16:creationId xmlns="" xmlns:a16="http://schemas.microsoft.com/office/drawing/2014/main" id="{7C51EE4F-2200-4006-886F-87D2771126AA}"/>
                  </a:ext>
                </a:extLst>
              </p:cNvPr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0" name="직선 연결선 1269">
                <a:extLst>
                  <a:ext uri="{FF2B5EF4-FFF2-40B4-BE49-F238E27FC236}">
                    <a16:creationId xmlns="" xmlns:a16="http://schemas.microsoft.com/office/drawing/2014/main" id="{D2E20764-3AF6-4AC2-92E2-F1BAFC53FB3E}"/>
                  </a:ext>
                </a:extLst>
              </p:cNvPr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1" name="직선 연결선 1270">
                <a:extLst>
                  <a:ext uri="{FF2B5EF4-FFF2-40B4-BE49-F238E27FC236}">
                    <a16:creationId xmlns="" xmlns:a16="http://schemas.microsoft.com/office/drawing/2014/main" id="{2CBE4D49-CD8D-408D-9412-E0A652003763}"/>
                  </a:ext>
                </a:extLst>
              </p:cNvPr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2" name="직선 연결선 1271">
                <a:extLst>
                  <a:ext uri="{FF2B5EF4-FFF2-40B4-BE49-F238E27FC236}">
                    <a16:creationId xmlns="" xmlns:a16="http://schemas.microsoft.com/office/drawing/2014/main" id="{881C32E9-8A99-4870-8CD3-A89B6A9D901B}"/>
                  </a:ext>
                </a:extLst>
              </p:cNvPr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3" name="직선 연결선 1272">
                <a:extLst>
                  <a:ext uri="{FF2B5EF4-FFF2-40B4-BE49-F238E27FC236}">
                    <a16:creationId xmlns="" xmlns:a16="http://schemas.microsoft.com/office/drawing/2014/main" id="{92291F1A-3B99-41CA-9D31-72A5D27081DB}"/>
                  </a:ext>
                </a:extLst>
              </p:cNvPr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74" name="그룹 1273">
              <a:extLst>
                <a:ext uri="{FF2B5EF4-FFF2-40B4-BE49-F238E27FC236}">
                  <a16:creationId xmlns="" xmlns:a16="http://schemas.microsoft.com/office/drawing/2014/main" id="{2A8C9A2C-B207-4834-A014-3D44D4E5559B}"/>
                </a:ext>
              </a:extLst>
            </p:cNvPr>
            <p:cNvGrpSpPr/>
            <p:nvPr/>
          </p:nvGrpSpPr>
          <p:grpSpPr>
            <a:xfrm>
              <a:off x="5078647" y="4251235"/>
              <a:ext cx="3477662" cy="0"/>
              <a:chOff x="5248744" y="2711227"/>
              <a:chExt cx="3477662" cy="4763"/>
            </a:xfrm>
          </p:grpSpPr>
          <p:cxnSp>
            <p:nvCxnSpPr>
              <p:cNvPr id="1275" name="직선 연결선 1274">
                <a:extLst>
                  <a:ext uri="{FF2B5EF4-FFF2-40B4-BE49-F238E27FC236}">
                    <a16:creationId xmlns="" xmlns:a16="http://schemas.microsoft.com/office/drawing/2014/main" id="{F6B349E5-22F3-451B-9043-98CE551AF92D}"/>
                  </a:ext>
                </a:extLst>
              </p:cNvPr>
              <p:cNvCxnSpPr/>
              <p:nvPr/>
            </p:nvCxnSpPr>
            <p:spPr>
              <a:xfrm flipV="1">
                <a:off x="8304996" y="271122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6" name="직선 연결선 1275">
                <a:extLst>
                  <a:ext uri="{FF2B5EF4-FFF2-40B4-BE49-F238E27FC236}">
                    <a16:creationId xmlns="" xmlns:a16="http://schemas.microsoft.com/office/drawing/2014/main" id="{0410071B-3771-4FEC-892E-6F2C7D979BEE}"/>
                  </a:ext>
                </a:extLst>
              </p:cNvPr>
              <p:cNvCxnSpPr/>
              <p:nvPr/>
            </p:nvCxnSpPr>
            <p:spPr>
              <a:xfrm flipV="1">
                <a:off x="7429563" y="2713585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7" name="직선 연결선 1276">
                <a:extLst>
                  <a:ext uri="{FF2B5EF4-FFF2-40B4-BE49-F238E27FC236}">
                    <a16:creationId xmlns="" xmlns:a16="http://schemas.microsoft.com/office/drawing/2014/main" id="{EE9045A0-F488-4A9A-A481-CEEFB651A621}"/>
                  </a:ext>
                </a:extLst>
              </p:cNvPr>
              <p:cNvCxnSpPr/>
              <p:nvPr/>
            </p:nvCxnSpPr>
            <p:spPr>
              <a:xfrm flipV="1">
                <a:off x="7863039" y="27126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8" name="직선 연결선 1277">
                <a:extLst>
                  <a:ext uri="{FF2B5EF4-FFF2-40B4-BE49-F238E27FC236}">
                    <a16:creationId xmlns="" xmlns:a16="http://schemas.microsoft.com/office/drawing/2014/main" id="{7FDE5005-2E03-401E-8EC2-32182E157B21}"/>
                  </a:ext>
                </a:extLst>
              </p:cNvPr>
              <p:cNvCxnSpPr/>
              <p:nvPr/>
            </p:nvCxnSpPr>
            <p:spPr>
              <a:xfrm flipV="1">
                <a:off x="6560077" y="271355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9" name="직선 연결선 1278">
                <a:extLst>
                  <a:ext uri="{FF2B5EF4-FFF2-40B4-BE49-F238E27FC236}">
                    <a16:creationId xmlns="" xmlns:a16="http://schemas.microsoft.com/office/drawing/2014/main" id="{CCCB8ED1-1651-49FA-AF5F-0C7A2D8D8962}"/>
                  </a:ext>
                </a:extLst>
              </p:cNvPr>
              <p:cNvCxnSpPr/>
              <p:nvPr/>
            </p:nvCxnSpPr>
            <p:spPr>
              <a:xfrm flipV="1">
                <a:off x="6995934" y="271578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0" name="직선 연결선 1279">
                <a:extLst>
                  <a:ext uri="{FF2B5EF4-FFF2-40B4-BE49-F238E27FC236}">
                    <a16:creationId xmlns="" xmlns:a16="http://schemas.microsoft.com/office/drawing/2014/main" id="{7D34D50F-ABF7-42C0-844F-96C0C35B89C9}"/>
                  </a:ext>
                </a:extLst>
              </p:cNvPr>
              <p:cNvCxnSpPr/>
              <p:nvPr/>
            </p:nvCxnSpPr>
            <p:spPr>
              <a:xfrm flipV="1">
                <a:off x="6121405" y="27159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1" name="직선 연결선 1280">
                <a:extLst>
                  <a:ext uri="{FF2B5EF4-FFF2-40B4-BE49-F238E27FC236}">
                    <a16:creationId xmlns="" xmlns:a16="http://schemas.microsoft.com/office/drawing/2014/main" id="{3BB443CE-2D50-4299-A17B-BAEFA09853D4}"/>
                  </a:ext>
                </a:extLst>
              </p:cNvPr>
              <p:cNvCxnSpPr/>
              <p:nvPr/>
            </p:nvCxnSpPr>
            <p:spPr>
              <a:xfrm flipV="1">
                <a:off x="5248744" y="271596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2" name="직선 연결선 1281">
                <a:extLst>
                  <a:ext uri="{FF2B5EF4-FFF2-40B4-BE49-F238E27FC236}">
                    <a16:creationId xmlns="" xmlns:a16="http://schemas.microsoft.com/office/drawing/2014/main" id="{154376CA-0D88-471B-B239-64B50BC61859}"/>
                  </a:ext>
                </a:extLst>
              </p:cNvPr>
              <p:cNvCxnSpPr/>
              <p:nvPr/>
            </p:nvCxnSpPr>
            <p:spPr>
              <a:xfrm flipV="1">
                <a:off x="5687776" y="271501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83" name="직선 연결선 1282">
              <a:extLst>
                <a:ext uri="{FF2B5EF4-FFF2-40B4-BE49-F238E27FC236}">
                  <a16:creationId xmlns="" xmlns:a16="http://schemas.microsoft.com/office/drawing/2014/main" id="{F3F17859-0AB4-4B2B-A936-8E4E22BF2956}"/>
                </a:ext>
              </a:extLst>
            </p:cNvPr>
            <p:cNvCxnSpPr/>
            <p:nvPr/>
          </p:nvCxnSpPr>
          <p:spPr>
            <a:xfrm flipV="1">
              <a:off x="9456493" y="42511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4" name="직선 연결선 1283">
              <a:extLst>
                <a:ext uri="{FF2B5EF4-FFF2-40B4-BE49-F238E27FC236}">
                  <a16:creationId xmlns="" xmlns:a16="http://schemas.microsoft.com/office/drawing/2014/main" id="{B3448B67-F7C7-4BDB-8513-B61637447320}"/>
                </a:ext>
              </a:extLst>
            </p:cNvPr>
            <p:cNvCxnSpPr/>
            <p:nvPr/>
          </p:nvCxnSpPr>
          <p:spPr>
            <a:xfrm flipV="1">
              <a:off x="8581060" y="42511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5" name="직선 연결선 1284">
              <a:extLst>
                <a:ext uri="{FF2B5EF4-FFF2-40B4-BE49-F238E27FC236}">
                  <a16:creationId xmlns="" xmlns:a16="http://schemas.microsoft.com/office/drawing/2014/main" id="{4AF82457-DD99-47CA-BAFC-385A66C156F6}"/>
                </a:ext>
              </a:extLst>
            </p:cNvPr>
            <p:cNvCxnSpPr/>
            <p:nvPr/>
          </p:nvCxnSpPr>
          <p:spPr>
            <a:xfrm flipV="1">
              <a:off x="9014536" y="42511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6" name="직선 연결선 1285">
              <a:extLst>
                <a:ext uri="{FF2B5EF4-FFF2-40B4-BE49-F238E27FC236}">
                  <a16:creationId xmlns="" xmlns:a16="http://schemas.microsoft.com/office/drawing/2014/main" id="{D2BAADAC-63A5-434D-AF0E-B4B2F86D69B6}"/>
                </a:ext>
              </a:extLst>
            </p:cNvPr>
            <p:cNvCxnSpPr/>
            <p:nvPr/>
          </p:nvCxnSpPr>
          <p:spPr>
            <a:xfrm flipV="1">
              <a:off x="9897024" y="42511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7" name="직선 연결선 1286">
              <a:extLst>
                <a:ext uri="{FF2B5EF4-FFF2-40B4-BE49-F238E27FC236}">
                  <a16:creationId xmlns="" xmlns:a16="http://schemas.microsoft.com/office/drawing/2014/main" id="{76A85EB1-E9BA-4F99-B6D9-0F0459BC2A1F}"/>
                </a:ext>
              </a:extLst>
            </p:cNvPr>
            <p:cNvCxnSpPr/>
            <p:nvPr/>
          </p:nvCxnSpPr>
          <p:spPr>
            <a:xfrm flipV="1">
              <a:off x="10334978" y="425112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6189889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34" name="직선 연결선 733"/>
          <p:cNvCxnSpPr/>
          <p:nvPr/>
        </p:nvCxnSpPr>
        <p:spPr>
          <a:xfrm flipH="1">
            <a:off x="8556607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5" name="직선 연결선 734"/>
          <p:cNvCxnSpPr/>
          <p:nvPr/>
        </p:nvCxnSpPr>
        <p:spPr>
          <a:xfrm flipH="1">
            <a:off x="8508982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6" name="직선 연결선 735"/>
          <p:cNvCxnSpPr/>
          <p:nvPr/>
        </p:nvCxnSpPr>
        <p:spPr>
          <a:xfrm flipV="1">
            <a:off x="11553819" y="1593567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7" name="직선 연결선 736"/>
          <p:cNvCxnSpPr/>
          <p:nvPr/>
        </p:nvCxnSpPr>
        <p:spPr>
          <a:xfrm flipV="1">
            <a:off x="10755039" y="1593567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8" name="직선 연결선 737"/>
          <p:cNvCxnSpPr/>
          <p:nvPr/>
        </p:nvCxnSpPr>
        <p:spPr>
          <a:xfrm flipV="1">
            <a:off x="11157389" y="1591379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9" name="직선 연결선 738"/>
          <p:cNvCxnSpPr/>
          <p:nvPr/>
        </p:nvCxnSpPr>
        <p:spPr>
          <a:xfrm flipV="1">
            <a:off x="11549056" y="1953136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0" name="직선 연결선 739"/>
          <p:cNvCxnSpPr/>
          <p:nvPr/>
        </p:nvCxnSpPr>
        <p:spPr>
          <a:xfrm flipV="1">
            <a:off x="10750276" y="1953136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1" name="직선 연결선 740"/>
          <p:cNvCxnSpPr/>
          <p:nvPr/>
        </p:nvCxnSpPr>
        <p:spPr>
          <a:xfrm flipV="1">
            <a:off x="11152626" y="1950948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2" name="직선 연결선 741"/>
          <p:cNvCxnSpPr/>
          <p:nvPr/>
        </p:nvCxnSpPr>
        <p:spPr>
          <a:xfrm flipV="1">
            <a:off x="11549056" y="1243524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3" name="직선 연결선 742"/>
          <p:cNvCxnSpPr/>
          <p:nvPr/>
        </p:nvCxnSpPr>
        <p:spPr>
          <a:xfrm flipV="1">
            <a:off x="10750276" y="1243524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4" name="직선 연결선 743"/>
          <p:cNvCxnSpPr/>
          <p:nvPr/>
        </p:nvCxnSpPr>
        <p:spPr>
          <a:xfrm flipV="1">
            <a:off x="11152626" y="1241336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45" name="그룹 744"/>
          <p:cNvGrpSpPr/>
          <p:nvPr/>
        </p:nvGrpSpPr>
        <p:grpSpPr>
          <a:xfrm>
            <a:off x="8537560" y="1243054"/>
            <a:ext cx="2201254" cy="2358"/>
            <a:chOff x="8961179" y="2704044"/>
            <a:chExt cx="1974499" cy="82"/>
          </a:xfrm>
        </p:grpSpPr>
        <p:cxnSp>
          <p:nvCxnSpPr>
            <p:cNvPr id="1127" name="직선 연결선 112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8" name="직선 연결선 112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9" name="직선 연결선 112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0" name="직선 연결선 112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1" name="직선 연결선 113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6" name="그룹 745"/>
          <p:cNvGrpSpPr/>
          <p:nvPr/>
        </p:nvGrpSpPr>
        <p:grpSpPr>
          <a:xfrm>
            <a:off x="8542929" y="1594554"/>
            <a:ext cx="2201254" cy="2358"/>
            <a:chOff x="8961179" y="2704044"/>
            <a:chExt cx="1974499" cy="82"/>
          </a:xfrm>
        </p:grpSpPr>
        <p:cxnSp>
          <p:nvCxnSpPr>
            <p:cNvPr id="1122" name="직선 연결선 1121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3" name="직선 연결선 1122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4" name="직선 연결선 1123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5" name="직선 연결선 1124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6" name="직선 연결선 1125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7" name="그룹 746"/>
          <p:cNvGrpSpPr/>
          <p:nvPr/>
        </p:nvGrpSpPr>
        <p:grpSpPr>
          <a:xfrm>
            <a:off x="8532797" y="1952887"/>
            <a:ext cx="2201254" cy="2358"/>
            <a:chOff x="8961179" y="2704044"/>
            <a:chExt cx="1974499" cy="82"/>
          </a:xfrm>
        </p:grpSpPr>
        <p:cxnSp>
          <p:nvCxnSpPr>
            <p:cNvPr id="1117" name="직선 연결선 1116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8" name="직선 연결선 1117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9" name="직선 연결선 1118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0" name="직선 연결선 1119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1" name="직선 연결선 1120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8" name="그룹 747"/>
          <p:cNvGrpSpPr/>
          <p:nvPr/>
        </p:nvGrpSpPr>
        <p:grpSpPr>
          <a:xfrm>
            <a:off x="8542317" y="2310077"/>
            <a:ext cx="2201254" cy="2358"/>
            <a:chOff x="8961179" y="2704044"/>
            <a:chExt cx="1974499" cy="82"/>
          </a:xfrm>
        </p:grpSpPr>
        <p:cxnSp>
          <p:nvCxnSpPr>
            <p:cNvPr id="1112" name="직선 연결선 1111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3" name="직선 연결선 1112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4" name="직선 연결선 1113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5" name="직선 연결선 1114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6" name="직선 연결선 1115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49" name="직선 연결선 748"/>
          <p:cNvCxnSpPr/>
          <p:nvPr/>
        </p:nvCxnSpPr>
        <p:spPr>
          <a:xfrm flipH="1">
            <a:off x="8556607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0" name="직선 연결선 749"/>
          <p:cNvCxnSpPr/>
          <p:nvPr/>
        </p:nvCxnSpPr>
        <p:spPr>
          <a:xfrm flipH="1">
            <a:off x="8508982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1" name="직선 연결선 750"/>
          <p:cNvCxnSpPr/>
          <p:nvPr/>
        </p:nvCxnSpPr>
        <p:spPr>
          <a:xfrm flipH="1">
            <a:off x="8556599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2" name="직선 연결선 751"/>
          <p:cNvCxnSpPr/>
          <p:nvPr/>
        </p:nvCxnSpPr>
        <p:spPr>
          <a:xfrm flipH="1">
            <a:off x="8508974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3" name="직선 연결선 752"/>
          <p:cNvCxnSpPr/>
          <p:nvPr/>
        </p:nvCxnSpPr>
        <p:spPr>
          <a:xfrm flipH="1">
            <a:off x="8556599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4" name="직선 연결선 753"/>
          <p:cNvCxnSpPr/>
          <p:nvPr/>
        </p:nvCxnSpPr>
        <p:spPr>
          <a:xfrm flipH="1">
            <a:off x="8508974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5" name="직선 연결선 754"/>
          <p:cNvCxnSpPr/>
          <p:nvPr/>
        </p:nvCxnSpPr>
        <p:spPr>
          <a:xfrm flipH="1">
            <a:off x="8556599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6" name="직선 연결선 755"/>
          <p:cNvCxnSpPr/>
          <p:nvPr/>
        </p:nvCxnSpPr>
        <p:spPr>
          <a:xfrm flipH="1">
            <a:off x="8508974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7" name="직선 연결선 756"/>
          <p:cNvCxnSpPr/>
          <p:nvPr/>
        </p:nvCxnSpPr>
        <p:spPr>
          <a:xfrm flipH="1">
            <a:off x="8556599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8" name="직선 연결선 757"/>
          <p:cNvCxnSpPr/>
          <p:nvPr/>
        </p:nvCxnSpPr>
        <p:spPr>
          <a:xfrm flipH="1">
            <a:off x="8508974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9" name="직선 연결선 758"/>
          <p:cNvCxnSpPr/>
          <p:nvPr/>
        </p:nvCxnSpPr>
        <p:spPr>
          <a:xfrm flipH="1">
            <a:off x="8556591" y="233991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0" name="직선 연결선 759"/>
          <p:cNvCxnSpPr/>
          <p:nvPr/>
        </p:nvCxnSpPr>
        <p:spPr>
          <a:xfrm flipH="1">
            <a:off x="8508966" y="233991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1" name="직선 연결선 760"/>
          <p:cNvCxnSpPr/>
          <p:nvPr/>
        </p:nvCxnSpPr>
        <p:spPr>
          <a:xfrm flipH="1">
            <a:off x="8556591" y="250421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2" name="직선 연결선 761"/>
          <p:cNvCxnSpPr/>
          <p:nvPr/>
        </p:nvCxnSpPr>
        <p:spPr>
          <a:xfrm flipH="1">
            <a:off x="8508966" y="250421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3" name="직선 연결선 762"/>
          <p:cNvCxnSpPr/>
          <p:nvPr/>
        </p:nvCxnSpPr>
        <p:spPr>
          <a:xfrm flipH="1">
            <a:off x="10791204" y="1276714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4" name="직선 연결선 763"/>
          <p:cNvCxnSpPr/>
          <p:nvPr/>
        </p:nvCxnSpPr>
        <p:spPr>
          <a:xfrm flipH="1">
            <a:off x="10743579" y="1276714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5" name="직선 연결선 764"/>
          <p:cNvCxnSpPr/>
          <p:nvPr/>
        </p:nvCxnSpPr>
        <p:spPr>
          <a:xfrm flipH="1">
            <a:off x="10791204" y="1441020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6" name="직선 연결선 765"/>
          <p:cNvCxnSpPr/>
          <p:nvPr/>
        </p:nvCxnSpPr>
        <p:spPr>
          <a:xfrm flipH="1">
            <a:off x="10743579" y="1441020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7" name="직선 연결선 766"/>
          <p:cNvCxnSpPr/>
          <p:nvPr/>
        </p:nvCxnSpPr>
        <p:spPr>
          <a:xfrm flipH="1">
            <a:off x="10791196" y="162438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8" name="직선 연결선 767"/>
          <p:cNvCxnSpPr/>
          <p:nvPr/>
        </p:nvCxnSpPr>
        <p:spPr>
          <a:xfrm flipH="1">
            <a:off x="10743571" y="162438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9" name="직선 연결선 768"/>
          <p:cNvCxnSpPr/>
          <p:nvPr/>
        </p:nvCxnSpPr>
        <p:spPr>
          <a:xfrm flipH="1">
            <a:off x="10791196" y="1788687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0" name="직선 연결선 769"/>
          <p:cNvCxnSpPr/>
          <p:nvPr/>
        </p:nvCxnSpPr>
        <p:spPr>
          <a:xfrm flipH="1">
            <a:off x="10743571" y="1788687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1" name="직선 연결선 770"/>
          <p:cNvCxnSpPr/>
          <p:nvPr/>
        </p:nvCxnSpPr>
        <p:spPr>
          <a:xfrm flipH="1">
            <a:off x="10791196" y="199826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2" name="직선 연결선 771"/>
          <p:cNvCxnSpPr/>
          <p:nvPr/>
        </p:nvCxnSpPr>
        <p:spPr>
          <a:xfrm flipH="1">
            <a:off x="10743571" y="199826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3" name="직선 연결선 772"/>
          <p:cNvCxnSpPr/>
          <p:nvPr/>
        </p:nvCxnSpPr>
        <p:spPr>
          <a:xfrm flipH="1">
            <a:off x="10791196" y="216256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4" name="직선 연결선 773"/>
          <p:cNvCxnSpPr/>
          <p:nvPr/>
        </p:nvCxnSpPr>
        <p:spPr>
          <a:xfrm flipH="1">
            <a:off x="10743571" y="216256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5" name="직선 연결선 774"/>
          <p:cNvCxnSpPr/>
          <p:nvPr/>
        </p:nvCxnSpPr>
        <p:spPr>
          <a:xfrm flipH="1">
            <a:off x="10791188" y="2361169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6" name="직선 연결선 775"/>
          <p:cNvCxnSpPr/>
          <p:nvPr/>
        </p:nvCxnSpPr>
        <p:spPr>
          <a:xfrm flipH="1">
            <a:off x="10743563" y="2361169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7" name="직선 연결선 776"/>
          <p:cNvCxnSpPr/>
          <p:nvPr/>
        </p:nvCxnSpPr>
        <p:spPr>
          <a:xfrm flipH="1">
            <a:off x="10791188" y="252547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8" name="직선 연결선 777"/>
          <p:cNvCxnSpPr/>
          <p:nvPr/>
        </p:nvCxnSpPr>
        <p:spPr>
          <a:xfrm flipH="1">
            <a:off x="10743563" y="252547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9" name="그룹 778"/>
          <p:cNvGrpSpPr/>
          <p:nvPr/>
        </p:nvGrpSpPr>
        <p:grpSpPr>
          <a:xfrm>
            <a:off x="5047116" y="1248471"/>
            <a:ext cx="3477662" cy="4763"/>
            <a:chOff x="5248744" y="2711227"/>
            <a:chExt cx="3477662" cy="4763"/>
          </a:xfrm>
        </p:grpSpPr>
        <p:cxnSp>
          <p:nvCxnSpPr>
            <p:cNvPr id="1104" name="직선 연결선 1103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직선 연결선 1104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6" name="직선 연결선 1105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7" name="직선 연결선 1106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8" name="직선 연결선 1107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9" name="직선 연결선 1108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0" name="직선 연결선 1109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1" name="직선 연결선 1110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0" name="그룹 779"/>
          <p:cNvGrpSpPr/>
          <p:nvPr/>
        </p:nvGrpSpPr>
        <p:grpSpPr>
          <a:xfrm>
            <a:off x="5055135" y="1594773"/>
            <a:ext cx="3472899" cy="6350"/>
            <a:chOff x="5248744" y="2709640"/>
            <a:chExt cx="3472899" cy="6350"/>
          </a:xfrm>
        </p:grpSpPr>
        <p:cxnSp>
          <p:nvCxnSpPr>
            <p:cNvPr id="1096" name="직선 연결선 1095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7" name="직선 연결선 1096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8" name="직선 연결선 1097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직선 연결선 1098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직선 연결선 1099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직선 연결선 1100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직선 연결선 1101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직선 연결선 1102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1" name="그룹 780"/>
          <p:cNvGrpSpPr/>
          <p:nvPr/>
        </p:nvGrpSpPr>
        <p:grpSpPr>
          <a:xfrm>
            <a:off x="5050372" y="1949750"/>
            <a:ext cx="3472899" cy="8446"/>
            <a:chOff x="5248744" y="2707544"/>
            <a:chExt cx="3472899" cy="8446"/>
          </a:xfrm>
        </p:grpSpPr>
        <p:cxnSp>
          <p:nvCxnSpPr>
            <p:cNvPr id="1088" name="직선 연결선 1087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직선 연결선 1088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직선 연결선 1089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직선 연결선 1090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직선 연결선 1091"/>
            <p:cNvCxnSpPr/>
            <p:nvPr/>
          </p:nvCxnSpPr>
          <p:spPr>
            <a:xfrm flipV="1">
              <a:off x="6995934" y="2707544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3" name="직선 연결선 1092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4" name="직선 연결선 1093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5" name="직선 연결선 1094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2" name="그룹 781"/>
          <p:cNvGrpSpPr/>
          <p:nvPr/>
        </p:nvGrpSpPr>
        <p:grpSpPr>
          <a:xfrm>
            <a:off x="5051428" y="2313208"/>
            <a:ext cx="3472899" cy="5244"/>
            <a:chOff x="5248744" y="2708341"/>
            <a:chExt cx="3472899" cy="5244"/>
          </a:xfrm>
        </p:grpSpPr>
        <p:cxnSp>
          <p:nvCxnSpPr>
            <p:cNvPr id="1080" name="직선 연결선 1079"/>
            <p:cNvCxnSpPr/>
            <p:nvPr/>
          </p:nvCxnSpPr>
          <p:spPr>
            <a:xfrm flipV="1">
              <a:off x="8300233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1" name="직선 연결선 1080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2" name="직선 연결선 1081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" name="직선 연결선 1082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4" name="직선 연결선 1083"/>
            <p:cNvCxnSpPr/>
            <p:nvPr/>
          </p:nvCxnSpPr>
          <p:spPr>
            <a:xfrm flipV="1">
              <a:off x="6995934" y="270943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5" name="직선 연결선 1084"/>
            <p:cNvCxnSpPr/>
            <p:nvPr/>
          </p:nvCxnSpPr>
          <p:spPr>
            <a:xfrm flipV="1">
              <a:off x="6121405" y="270964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6" name="직선 연결선 1085"/>
            <p:cNvCxnSpPr/>
            <p:nvPr/>
          </p:nvCxnSpPr>
          <p:spPr>
            <a:xfrm flipV="1">
              <a:off x="5248744" y="270834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직선 연결선 1086"/>
            <p:cNvCxnSpPr/>
            <p:nvPr/>
          </p:nvCxnSpPr>
          <p:spPr>
            <a:xfrm flipV="1">
              <a:off x="5687776" y="271024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3" name="직선 연결선 782"/>
          <p:cNvCxnSpPr/>
          <p:nvPr/>
        </p:nvCxnSpPr>
        <p:spPr>
          <a:xfrm flipH="1">
            <a:off x="5052648" y="1272287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5" name="직선 연결선 784"/>
          <p:cNvCxnSpPr/>
          <p:nvPr/>
        </p:nvCxnSpPr>
        <p:spPr>
          <a:xfrm flipH="1">
            <a:off x="5052648" y="1436593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그룹 1"/>
          <p:cNvGrpSpPr/>
          <p:nvPr/>
        </p:nvGrpSpPr>
        <p:grpSpPr>
          <a:xfrm>
            <a:off x="5005023" y="1256412"/>
            <a:ext cx="0" cy="288000"/>
            <a:chOff x="5005023" y="1272287"/>
            <a:chExt cx="0" cy="308306"/>
          </a:xfrm>
        </p:grpSpPr>
        <p:cxnSp>
          <p:nvCxnSpPr>
            <p:cNvPr id="784" name="직선 연결선 78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6" name="직선 연결선 78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7" name="직선 연결선 786"/>
          <p:cNvCxnSpPr/>
          <p:nvPr/>
        </p:nvCxnSpPr>
        <p:spPr>
          <a:xfrm flipH="1">
            <a:off x="5052640" y="1619954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9" name="직선 연결선 788"/>
          <p:cNvCxnSpPr/>
          <p:nvPr/>
        </p:nvCxnSpPr>
        <p:spPr>
          <a:xfrm flipH="1">
            <a:off x="5052640" y="1784260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1" name="직선 연결선 790"/>
          <p:cNvCxnSpPr/>
          <p:nvPr/>
        </p:nvCxnSpPr>
        <p:spPr>
          <a:xfrm flipH="1">
            <a:off x="5052640" y="199383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3" name="직선 연결선 792"/>
          <p:cNvCxnSpPr/>
          <p:nvPr/>
        </p:nvCxnSpPr>
        <p:spPr>
          <a:xfrm flipH="1">
            <a:off x="5052640" y="215814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5" name="그룹 794"/>
          <p:cNvGrpSpPr/>
          <p:nvPr/>
        </p:nvGrpSpPr>
        <p:grpSpPr>
          <a:xfrm>
            <a:off x="5052632" y="2341502"/>
            <a:ext cx="0" cy="396000"/>
            <a:chOff x="5254260" y="3804258"/>
            <a:chExt cx="0" cy="308306"/>
          </a:xfrm>
        </p:grpSpPr>
        <p:cxnSp>
          <p:nvCxnSpPr>
            <p:cNvPr id="1076" name="직선 연결선 1075"/>
            <p:cNvCxnSpPr/>
            <p:nvPr/>
          </p:nvCxnSpPr>
          <p:spPr>
            <a:xfrm flipH="1">
              <a:off x="5254260" y="3804258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8" name="직선 연결선 1077"/>
            <p:cNvCxnSpPr/>
            <p:nvPr/>
          </p:nvCxnSpPr>
          <p:spPr>
            <a:xfrm flipH="1">
              <a:off x="5254260" y="3968564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96" name="직선 연결선 795"/>
          <p:cNvCxnSpPr/>
          <p:nvPr/>
        </p:nvCxnSpPr>
        <p:spPr>
          <a:xfrm flipV="1">
            <a:off x="1586419" y="2445447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7" name="직선 연결선 796"/>
          <p:cNvCxnSpPr/>
          <p:nvPr/>
        </p:nvCxnSpPr>
        <p:spPr>
          <a:xfrm flipV="1">
            <a:off x="1189544" y="2445447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8" name="직선 연결선 797"/>
          <p:cNvCxnSpPr/>
          <p:nvPr/>
        </p:nvCxnSpPr>
        <p:spPr>
          <a:xfrm flipV="1">
            <a:off x="792494" y="2445225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9" name="직선 연결선 798"/>
          <p:cNvCxnSpPr/>
          <p:nvPr/>
        </p:nvCxnSpPr>
        <p:spPr>
          <a:xfrm flipV="1">
            <a:off x="395619" y="2445225"/>
            <a:ext cx="378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0" name="그룹 799"/>
          <p:cNvGrpSpPr/>
          <p:nvPr/>
        </p:nvGrpSpPr>
        <p:grpSpPr>
          <a:xfrm>
            <a:off x="846469" y="1863558"/>
            <a:ext cx="1111237" cy="222"/>
            <a:chOff x="994122" y="3326314"/>
            <a:chExt cx="1166923" cy="222"/>
          </a:xfrm>
        </p:grpSpPr>
        <p:cxnSp>
          <p:nvCxnSpPr>
            <p:cNvPr id="1073" name="직선 연결선 1072"/>
            <p:cNvCxnSpPr/>
            <p:nvPr/>
          </p:nvCxnSpPr>
          <p:spPr>
            <a:xfrm flipV="1">
              <a:off x="1783045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4" name="직선 연결선 1073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5" name="직선 연결선 1074"/>
            <p:cNvCxnSpPr/>
            <p:nvPr/>
          </p:nvCxnSpPr>
          <p:spPr>
            <a:xfrm flipV="1">
              <a:off x="994122" y="332631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1" name="그룹 800"/>
          <p:cNvGrpSpPr/>
          <p:nvPr/>
        </p:nvGrpSpPr>
        <p:grpSpPr>
          <a:xfrm>
            <a:off x="601993" y="2156107"/>
            <a:ext cx="1368000" cy="222"/>
            <a:chOff x="994122" y="3618863"/>
            <a:chExt cx="1171925" cy="222"/>
          </a:xfrm>
        </p:grpSpPr>
        <p:cxnSp>
          <p:nvCxnSpPr>
            <p:cNvPr id="1070" name="직선 연결선 1069"/>
            <p:cNvCxnSpPr/>
            <p:nvPr/>
          </p:nvCxnSpPr>
          <p:spPr>
            <a:xfrm flipV="1">
              <a:off x="1788047" y="361908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1" name="직선 연결선 1070"/>
            <p:cNvCxnSpPr/>
            <p:nvPr/>
          </p:nvCxnSpPr>
          <p:spPr>
            <a:xfrm flipV="1">
              <a:off x="1391172" y="361908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2" name="직선 연결선 1071"/>
            <p:cNvCxnSpPr/>
            <p:nvPr/>
          </p:nvCxnSpPr>
          <p:spPr>
            <a:xfrm flipV="1">
              <a:off x="994122" y="361886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2" name="그룹 801"/>
          <p:cNvGrpSpPr/>
          <p:nvPr/>
        </p:nvGrpSpPr>
        <p:grpSpPr>
          <a:xfrm>
            <a:off x="1095569" y="1570788"/>
            <a:ext cx="864000" cy="0"/>
            <a:chOff x="1391172" y="3326536"/>
            <a:chExt cx="774875" cy="0"/>
          </a:xfrm>
        </p:grpSpPr>
        <p:cxnSp>
          <p:nvCxnSpPr>
            <p:cNvPr id="1068" name="직선 연결선 1067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9" name="직선 연결선 1068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03" name="직선 연결선 802"/>
          <p:cNvCxnSpPr/>
          <p:nvPr/>
        </p:nvCxnSpPr>
        <p:spPr>
          <a:xfrm flipV="1">
            <a:off x="1345595" y="1278688"/>
            <a:ext cx="61200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4" name="직선 연결선 803"/>
          <p:cNvCxnSpPr/>
          <p:nvPr/>
        </p:nvCxnSpPr>
        <p:spPr>
          <a:xfrm flipH="1">
            <a:off x="1224572" y="128691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5" name="직선 연결선 804"/>
          <p:cNvCxnSpPr/>
          <p:nvPr/>
        </p:nvCxnSpPr>
        <p:spPr>
          <a:xfrm flipH="1">
            <a:off x="1123787" y="142741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6" name="직선 연결선 805"/>
          <p:cNvCxnSpPr/>
          <p:nvPr/>
        </p:nvCxnSpPr>
        <p:spPr>
          <a:xfrm flipH="1">
            <a:off x="984983" y="158144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7" name="직선 연결선 806"/>
          <p:cNvCxnSpPr/>
          <p:nvPr/>
        </p:nvCxnSpPr>
        <p:spPr>
          <a:xfrm flipH="1">
            <a:off x="884198" y="172194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직선 연결선 807"/>
          <p:cNvCxnSpPr/>
          <p:nvPr/>
        </p:nvCxnSpPr>
        <p:spPr>
          <a:xfrm flipH="1">
            <a:off x="747598" y="188408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9" name="직선 연결선 808"/>
          <p:cNvCxnSpPr/>
          <p:nvPr/>
        </p:nvCxnSpPr>
        <p:spPr>
          <a:xfrm flipH="1">
            <a:off x="640463" y="2018230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0" name="직선 연결선 809"/>
          <p:cNvCxnSpPr/>
          <p:nvPr/>
        </p:nvCxnSpPr>
        <p:spPr>
          <a:xfrm flipH="1">
            <a:off x="505492" y="217809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직선 연결선 810"/>
          <p:cNvCxnSpPr/>
          <p:nvPr/>
        </p:nvCxnSpPr>
        <p:spPr>
          <a:xfrm flipH="1">
            <a:off x="398357" y="231223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2" name="그룹 811"/>
          <p:cNvGrpSpPr/>
          <p:nvPr/>
        </p:nvGrpSpPr>
        <p:grpSpPr>
          <a:xfrm>
            <a:off x="10760300" y="2324672"/>
            <a:ext cx="1176780" cy="2188"/>
            <a:chOff x="10961928" y="3787428"/>
            <a:chExt cx="1176780" cy="2188"/>
          </a:xfrm>
        </p:grpSpPr>
        <p:cxnSp>
          <p:nvCxnSpPr>
            <p:cNvPr id="1065" name="직선 연결선 1064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6" name="직선 연결선 1065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7" name="직선 연결선 1066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13" name="직선 연결선 812"/>
          <p:cNvCxnSpPr/>
          <p:nvPr/>
        </p:nvCxnSpPr>
        <p:spPr>
          <a:xfrm flipH="1">
            <a:off x="11928417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4" name="직선 연결선 813"/>
          <p:cNvCxnSpPr/>
          <p:nvPr/>
        </p:nvCxnSpPr>
        <p:spPr>
          <a:xfrm flipH="1">
            <a:off x="11880792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5" name="직선 연결선 814"/>
          <p:cNvCxnSpPr/>
          <p:nvPr/>
        </p:nvCxnSpPr>
        <p:spPr>
          <a:xfrm flipH="1">
            <a:off x="11928417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직선 연결선 815"/>
          <p:cNvCxnSpPr/>
          <p:nvPr/>
        </p:nvCxnSpPr>
        <p:spPr>
          <a:xfrm flipH="1">
            <a:off x="11880792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7" name="직선 연결선 816"/>
          <p:cNvCxnSpPr/>
          <p:nvPr/>
        </p:nvCxnSpPr>
        <p:spPr>
          <a:xfrm flipH="1">
            <a:off x="11928409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직선 연결선 817"/>
          <p:cNvCxnSpPr/>
          <p:nvPr/>
        </p:nvCxnSpPr>
        <p:spPr>
          <a:xfrm flipH="1">
            <a:off x="11880784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직선 연결선 818"/>
          <p:cNvCxnSpPr/>
          <p:nvPr/>
        </p:nvCxnSpPr>
        <p:spPr>
          <a:xfrm flipH="1">
            <a:off x="11928409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0" name="직선 연결선 819"/>
          <p:cNvCxnSpPr/>
          <p:nvPr/>
        </p:nvCxnSpPr>
        <p:spPr>
          <a:xfrm flipH="1">
            <a:off x="11880784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1" name="직선 연결선 820"/>
          <p:cNvCxnSpPr/>
          <p:nvPr/>
        </p:nvCxnSpPr>
        <p:spPr>
          <a:xfrm flipH="1">
            <a:off x="11928409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2" name="직선 연결선 821"/>
          <p:cNvCxnSpPr/>
          <p:nvPr/>
        </p:nvCxnSpPr>
        <p:spPr>
          <a:xfrm flipH="1">
            <a:off x="11880784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직선 연결선 822"/>
          <p:cNvCxnSpPr/>
          <p:nvPr/>
        </p:nvCxnSpPr>
        <p:spPr>
          <a:xfrm flipH="1">
            <a:off x="11928409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4" name="직선 연결선 823"/>
          <p:cNvCxnSpPr/>
          <p:nvPr/>
        </p:nvCxnSpPr>
        <p:spPr>
          <a:xfrm flipH="1">
            <a:off x="11880784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직선 연결선 824"/>
          <p:cNvCxnSpPr/>
          <p:nvPr/>
        </p:nvCxnSpPr>
        <p:spPr>
          <a:xfrm flipH="1">
            <a:off x="11928401" y="236277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6" name="직선 연결선 825"/>
          <p:cNvCxnSpPr/>
          <p:nvPr/>
        </p:nvCxnSpPr>
        <p:spPr>
          <a:xfrm flipH="1">
            <a:off x="11880776" y="236277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직선 연결선 826"/>
          <p:cNvCxnSpPr/>
          <p:nvPr/>
        </p:nvCxnSpPr>
        <p:spPr>
          <a:xfrm flipH="1">
            <a:off x="11928401" y="252707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8" name="직선 연결선 827"/>
          <p:cNvCxnSpPr/>
          <p:nvPr/>
        </p:nvCxnSpPr>
        <p:spPr>
          <a:xfrm flipH="1">
            <a:off x="11880776" y="252707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9" name="직선 연결선 838"/>
          <p:cNvCxnSpPr/>
          <p:nvPr/>
        </p:nvCxnSpPr>
        <p:spPr>
          <a:xfrm flipH="1">
            <a:off x="277384" y="2470614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0" name="직선 연결선 839"/>
          <p:cNvCxnSpPr/>
          <p:nvPr/>
        </p:nvCxnSpPr>
        <p:spPr>
          <a:xfrm flipH="1">
            <a:off x="163899" y="259206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1" name="그룹 850"/>
          <p:cNvGrpSpPr/>
          <p:nvPr/>
        </p:nvGrpSpPr>
        <p:grpSpPr>
          <a:xfrm>
            <a:off x="3570877" y="1252633"/>
            <a:ext cx="1440000" cy="2188"/>
            <a:chOff x="3639155" y="2709039"/>
            <a:chExt cx="1567480" cy="2188"/>
          </a:xfrm>
        </p:grpSpPr>
        <p:cxnSp>
          <p:nvCxnSpPr>
            <p:cNvPr id="1061" name="직선 연결선 1060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2" name="직선 연결선 1061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3" name="직선 연결선 1062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4" name="직선 연결선 1063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2" name="그룹 851"/>
          <p:cNvGrpSpPr/>
          <p:nvPr/>
        </p:nvGrpSpPr>
        <p:grpSpPr>
          <a:xfrm>
            <a:off x="3579341" y="1552660"/>
            <a:ext cx="1440000" cy="2188"/>
            <a:chOff x="3639155" y="2733753"/>
            <a:chExt cx="1567480" cy="2188"/>
          </a:xfrm>
        </p:grpSpPr>
        <p:cxnSp>
          <p:nvCxnSpPr>
            <p:cNvPr id="1057" name="직선 연결선 1056"/>
            <p:cNvCxnSpPr/>
            <p:nvPr/>
          </p:nvCxnSpPr>
          <p:spPr>
            <a:xfrm flipV="1">
              <a:off x="4828635" y="273594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8" name="직선 연결선 1057"/>
            <p:cNvCxnSpPr/>
            <p:nvPr/>
          </p:nvCxnSpPr>
          <p:spPr>
            <a:xfrm flipV="1">
              <a:off x="4029855" y="2735941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9" name="직선 연결선 1058"/>
            <p:cNvCxnSpPr/>
            <p:nvPr/>
          </p:nvCxnSpPr>
          <p:spPr>
            <a:xfrm flipV="1">
              <a:off x="4432205" y="273375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0" name="직선 연결선 1059"/>
            <p:cNvCxnSpPr/>
            <p:nvPr/>
          </p:nvCxnSpPr>
          <p:spPr>
            <a:xfrm flipV="1">
              <a:off x="3639155" y="2734933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3" name="그룹 852"/>
          <p:cNvGrpSpPr/>
          <p:nvPr/>
        </p:nvGrpSpPr>
        <p:grpSpPr>
          <a:xfrm>
            <a:off x="3565524" y="1861539"/>
            <a:ext cx="1440000" cy="2188"/>
            <a:chOff x="3639155" y="2750229"/>
            <a:chExt cx="1567480" cy="2188"/>
          </a:xfrm>
        </p:grpSpPr>
        <p:cxnSp>
          <p:nvCxnSpPr>
            <p:cNvPr id="1053" name="직선 연결선 1052"/>
            <p:cNvCxnSpPr/>
            <p:nvPr/>
          </p:nvCxnSpPr>
          <p:spPr>
            <a:xfrm flipV="1">
              <a:off x="4828635" y="275241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4" name="직선 연결선 1053"/>
            <p:cNvCxnSpPr/>
            <p:nvPr/>
          </p:nvCxnSpPr>
          <p:spPr>
            <a:xfrm flipV="1">
              <a:off x="4029855" y="275241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5" name="직선 연결선 1054"/>
            <p:cNvCxnSpPr/>
            <p:nvPr/>
          </p:nvCxnSpPr>
          <p:spPr>
            <a:xfrm flipV="1">
              <a:off x="4432205" y="275022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6" name="직선 연결선 1055"/>
            <p:cNvCxnSpPr/>
            <p:nvPr/>
          </p:nvCxnSpPr>
          <p:spPr>
            <a:xfrm flipV="1">
              <a:off x="3639155" y="275140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4" name="그룹 853"/>
          <p:cNvGrpSpPr/>
          <p:nvPr/>
        </p:nvGrpSpPr>
        <p:grpSpPr>
          <a:xfrm>
            <a:off x="3540994" y="2133591"/>
            <a:ext cx="1440000" cy="2188"/>
            <a:chOff x="3648122" y="2717277"/>
            <a:chExt cx="1567480" cy="2188"/>
          </a:xfrm>
        </p:grpSpPr>
        <p:cxnSp>
          <p:nvCxnSpPr>
            <p:cNvPr id="1049" name="직선 연결선 1048"/>
            <p:cNvCxnSpPr/>
            <p:nvPr/>
          </p:nvCxnSpPr>
          <p:spPr>
            <a:xfrm flipV="1">
              <a:off x="4837602" y="271946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0" name="직선 연결선 1049"/>
            <p:cNvCxnSpPr/>
            <p:nvPr/>
          </p:nvCxnSpPr>
          <p:spPr>
            <a:xfrm flipV="1">
              <a:off x="4038822" y="271946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1" name="직선 연결선 1050"/>
            <p:cNvCxnSpPr/>
            <p:nvPr/>
          </p:nvCxnSpPr>
          <p:spPr>
            <a:xfrm flipV="1">
              <a:off x="4441172" y="271727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2" name="직선 연결선 1051"/>
            <p:cNvCxnSpPr/>
            <p:nvPr/>
          </p:nvCxnSpPr>
          <p:spPr>
            <a:xfrm flipV="1">
              <a:off x="3648122" y="271845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5" name="그룹 854"/>
          <p:cNvGrpSpPr/>
          <p:nvPr/>
        </p:nvGrpSpPr>
        <p:grpSpPr>
          <a:xfrm>
            <a:off x="3557459" y="2424007"/>
            <a:ext cx="1440000" cy="2188"/>
            <a:chOff x="3639155" y="2709039"/>
            <a:chExt cx="1567480" cy="2188"/>
          </a:xfrm>
        </p:grpSpPr>
        <p:cxnSp>
          <p:nvCxnSpPr>
            <p:cNvPr id="1045" name="직선 연결선 1044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6" name="직선 연결선 1045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7" name="직선 연결선 1046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8" name="직선 연결선 1047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6" name="그룹 855"/>
          <p:cNvGrpSpPr/>
          <p:nvPr/>
        </p:nvGrpSpPr>
        <p:grpSpPr>
          <a:xfrm>
            <a:off x="2021048" y="1258900"/>
            <a:ext cx="1512000" cy="0"/>
            <a:chOff x="3639155" y="2709039"/>
            <a:chExt cx="1567480" cy="2188"/>
          </a:xfrm>
        </p:grpSpPr>
        <p:cxnSp>
          <p:nvCxnSpPr>
            <p:cNvPr id="1041" name="직선 연결선 1040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2" name="직선 연결선 1041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3" name="직선 연결선 1042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4" name="직선 연결선 1043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7" name="그룹 856"/>
          <p:cNvGrpSpPr/>
          <p:nvPr/>
        </p:nvGrpSpPr>
        <p:grpSpPr>
          <a:xfrm>
            <a:off x="2020756" y="1555623"/>
            <a:ext cx="1512000" cy="0"/>
            <a:chOff x="3639155" y="2709039"/>
            <a:chExt cx="1567480" cy="2188"/>
          </a:xfrm>
        </p:grpSpPr>
        <p:cxnSp>
          <p:nvCxnSpPr>
            <p:cNvPr id="1037" name="직선 연결선 1036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8" name="직선 연결선 1037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9" name="직선 연결선 1038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0" name="직선 연결선 1039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8" name="그룹 857"/>
          <p:cNvGrpSpPr/>
          <p:nvPr/>
        </p:nvGrpSpPr>
        <p:grpSpPr>
          <a:xfrm>
            <a:off x="2029736" y="1863558"/>
            <a:ext cx="1512000" cy="0"/>
            <a:chOff x="3639155" y="2709039"/>
            <a:chExt cx="1567480" cy="2188"/>
          </a:xfrm>
        </p:grpSpPr>
        <p:cxnSp>
          <p:nvCxnSpPr>
            <p:cNvPr id="1033" name="직선 연결선 1032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4" name="직선 연결선 1033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5" name="직선 연결선 1034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6" name="직선 연결선 1035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9" name="그룹 858"/>
          <p:cNvGrpSpPr/>
          <p:nvPr/>
        </p:nvGrpSpPr>
        <p:grpSpPr>
          <a:xfrm>
            <a:off x="2011232" y="2142432"/>
            <a:ext cx="1512000" cy="0"/>
            <a:chOff x="3639155" y="2709039"/>
            <a:chExt cx="1567480" cy="2188"/>
          </a:xfrm>
        </p:grpSpPr>
        <p:cxnSp>
          <p:nvCxnSpPr>
            <p:cNvPr id="1029" name="직선 연결선 1028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0" name="직선 연결선 1029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1" name="직선 연결선 1030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2" name="직선 연결선 1031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0" name="그룹 859"/>
          <p:cNvGrpSpPr/>
          <p:nvPr/>
        </p:nvGrpSpPr>
        <p:grpSpPr>
          <a:xfrm>
            <a:off x="2015228" y="2433981"/>
            <a:ext cx="1512000" cy="0"/>
            <a:chOff x="3639155" y="2709039"/>
            <a:chExt cx="1567480" cy="2188"/>
          </a:xfrm>
        </p:grpSpPr>
        <p:cxnSp>
          <p:nvCxnSpPr>
            <p:cNvPr id="1025" name="직선 연결선 1024"/>
            <p:cNvCxnSpPr/>
            <p:nvPr/>
          </p:nvCxnSpPr>
          <p:spPr>
            <a:xfrm flipV="1">
              <a:off x="482863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6" name="직선 연결선 1025"/>
            <p:cNvCxnSpPr/>
            <p:nvPr/>
          </p:nvCxnSpPr>
          <p:spPr>
            <a:xfrm flipV="1">
              <a:off x="4029855" y="2711227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7" name="직선 연결선 1026"/>
            <p:cNvCxnSpPr/>
            <p:nvPr/>
          </p:nvCxnSpPr>
          <p:spPr>
            <a:xfrm flipV="1">
              <a:off x="4432205" y="270903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8" name="직선 연결선 1027"/>
            <p:cNvCxnSpPr/>
            <p:nvPr/>
          </p:nvCxnSpPr>
          <p:spPr>
            <a:xfrm flipV="1">
              <a:off x="3639155" y="2710219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1" name="그룹 860"/>
          <p:cNvGrpSpPr/>
          <p:nvPr/>
        </p:nvGrpSpPr>
        <p:grpSpPr>
          <a:xfrm>
            <a:off x="183028" y="2726959"/>
            <a:ext cx="4814431" cy="4351"/>
            <a:chOff x="403706" y="2406677"/>
            <a:chExt cx="4814431" cy="4351"/>
          </a:xfrm>
        </p:grpSpPr>
        <p:grpSp>
          <p:nvGrpSpPr>
            <p:cNvPr id="1009" name="그룹 1008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1020" name="직선 연결선 1019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1" name="직선 연결선 1020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2" name="직선 연결선 1021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3" name="직선 연결선 1022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4" name="직선 연결선 1023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0" name="그룹 1009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1016" name="직선 연결선 1015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7" name="직선 연결선 1016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8" name="직선 연결선 1017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9" name="직선 연결선 1018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11" name="그룹 1010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1012" name="직선 연결선 1011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직선 연결선 1012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4" name="직선 연결선 1013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5" name="직선 연결선 1014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triangl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862" name="직선 연결선 861"/>
          <p:cNvCxnSpPr/>
          <p:nvPr/>
        </p:nvCxnSpPr>
        <p:spPr>
          <a:xfrm flipV="1">
            <a:off x="8082821" y="2703066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3" name="직선 연결선 862"/>
          <p:cNvCxnSpPr/>
          <p:nvPr/>
        </p:nvCxnSpPr>
        <p:spPr>
          <a:xfrm flipV="1">
            <a:off x="7212151" y="2707011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4" name="직선 연결선 863"/>
          <p:cNvCxnSpPr/>
          <p:nvPr/>
        </p:nvCxnSpPr>
        <p:spPr>
          <a:xfrm flipV="1">
            <a:off x="7645627" y="2706033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5" name="그룹 864"/>
          <p:cNvGrpSpPr/>
          <p:nvPr/>
        </p:nvGrpSpPr>
        <p:grpSpPr>
          <a:xfrm>
            <a:off x="8556591" y="2706033"/>
            <a:ext cx="2201254" cy="2358"/>
            <a:chOff x="8961179" y="2704044"/>
            <a:chExt cx="1974499" cy="82"/>
          </a:xfrm>
        </p:grpSpPr>
        <p:cxnSp>
          <p:nvCxnSpPr>
            <p:cNvPr id="1004" name="직선 연결선 1003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5" name="직선 연결선 1004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6" name="직선 연결선 1005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7" name="직선 연결선 1006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8" name="직선 연결선 1007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6" name="그룹 865"/>
          <p:cNvGrpSpPr/>
          <p:nvPr/>
        </p:nvGrpSpPr>
        <p:grpSpPr>
          <a:xfrm>
            <a:off x="10774574" y="2705388"/>
            <a:ext cx="1176780" cy="2188"/>
            <a:chOff x="10961928" y="3787428"/>
            <a:chExt cx="1176780" cy="2188"/>
          </a:xfrm>
        </p:grpSpPr>
        <p:cxnSp>
          <p:nvCxnSpPr>
            <p:cNvPr id="1001" name="직선 연결선 1000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2" name="직선 연결선 1001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3" name="직선 연결선 1002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67" name="직선 연결선 866"/>
          <p:cNvCxnSpPr/>
          <p:nvPr/>
        </p:nvCxnSpPr>
        <p:spPr>
          <a:xfrm flipH="1">
            <a:off x="8545178" y="274662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8" name="직선 연결선 867"/>
          <p:cNvCxnSpPr/>
          <p:nvPr/>
        </p:nvCxnSpPr>
        <p:spPr>
          <a:xfrm flipH="1">
            <a:off x="8497553" y="274662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9" name="직선 연결선 868"/>
          <p:cNvCxnSpPr/>
          <p:nvPr/>
        </p:nvCxnSpPr>
        <p:spPr>
          <a:xfrm flipH="1">
            <a:off x="8545178" y="291093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0" name="직선 연결선 869"/>
          <p:cNvCxnSpPr/>
          <p:nvPr/>
        </p:nvCxnSpPr>
        <p:spPr>
          <a:xfrm flipH="1">
            <a:off x="8497553" y="291093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1" name="직선 연결선 870"/>
          <p:cNvCxnSpPr/>
          <p:nvPr/>
        </p:nvCxnSpPr>
        <p:spPr>
          <a:xfrm flipH="1">
            <a:off x="8545170" y="309429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2" name="직선 연결선 871"/>
          <p:cNvCxnSpPr/>
          <p:nvPr/>
        </p:nvCxnSpPr>
        <p:spPr>
          <a:xfrm flipH="1">
            <a:off x="8497545" y="309429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3" name="직선 연결선 872"/>
          <p:cNvCxnSpPr/>
          <p:nvPr/>
        </p:nvCxnSpPr>
        <p:spPr>
          <a:xfrm flipH="1">
            <a:off x="8545170" y="325859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4" name="직선 연결선 873"/>
          <p:cNvCxnSpPr/>
          <p:nvPr/>
        </p:nvCxnSpPr>
        <p:spPr>
          <a:xfrm flipH="1">
            <a:off x="8497545" y="325859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5" name="직선 연결선 874"/>
          <p:cNvCxnSpPr/>
          <p:nvPr/>
        </p:nvCxnSpPr>
        <p:spPr>
          <a:xfrm flipH="1">
            <a:off x="10791188" y="2726929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6" name="직선 연결선 875"/>
          <p:cNvCxnSpPr/>
          <p:nvPr/>
        </p:nvCxnSpPr>
        <p:spPr>
          <a:xfrm flipH="1">
            <a:off x="10743563" y="2726929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7" name="직선 연결선 876"/>
          <p:cNvCxnSpPr/>
          <p:nvPr/>
        </p:nvCxnSpPr>
        <p:spPr>
          <a:xfrm flipH="1">
            <a:off x="10791188" y="289123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8" name="직선 연결선 877"/>
          <p:cNvCxnSpPr/>
          <p:nvPr/>
        </p:nvCxnSpPr>
        <p:spPr>
          <a:xfrm flipH="1">
            <a:off x="10743563" y="289123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9" name="직선 연결선 878"/>
          <p:cNvCxnSpPr/>
          <p:nvPr/>
        </p:nvCxnSpPr>
        <p:spPr>
          <a:xfrm flipH="1">
            <a:off x="11928401" y="272853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0" name="직선 연결선 879"/>
          <p:cNvCxnSpPr/>
          <p:nvPr/>
        </p:nvCxnSpPr>
        <p:spPr>
          <a:xfrm flipH="1">
            <a:off x="11880776" y="272853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직선 연결선 880"/>
          <p:cNvCxnSpPr/>
          <p:nvPr/>
        </p:nvCxnSpPr>
        <p:spPr>
          <a:xfrm flipH="1">
            <a:off x="11928401" y="289283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2" name="직선 연결선 881"/>
          <p:cNvCxnSpPr/>
          <p:nvPr/>
        </p:nvCxnSpPr>
        <p:spPr>
          <a:xfrm flipH="1">
            <a:off x="11880776" y="289283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3" name="그룹 882"/>
          <p:cNvGrpSpPr/>
          <p:nvPr/>
        </p:nvGrpSpPr>
        <p:grpSpPr>
          <a:xfrm>
            <a:off x="8556591" y="3071793"/>
            <a:ext cx="2201254" cy="2358"/>
            <a:chOff x="8961179" y="2704044"/>
            <a:chExt cx="1974499" cy="82"/>
          </a:xfrm>
        </p:grpSpPr>
        <p:cxnSp>
          <p:nvCxnSpPr>
            <p:cNvPr id="996" name="직선 연결선 995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직선 연결선 996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직선 연결선 997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9" name="직선 연결선 998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0" name="직선 연결선 999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4" name="그룹 883"/>
          <p:cNvGrpSpPr/>
          <p:nvPr/>
        </p:nvGrpSpPr>
        <p:grpSpPr>
          <a:xfrm>
            <a:off x="10774574" y="3071148"/>
            <a:ext cx="1176780" cy="2188"/>
            <a:chOff x="10961928" y="3787428"/>
            <a:chExt cx="1176780" cy="2188"/>
          </a:xfrm>
        </p:grpSpPr>
        <p:cxnSp>
          <p:nvCxnSpPr>
            <p:cNvPr id="993" name="직선 연결선 992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직선 연결선 993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직선 연결선 994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85" name="직선 연결선 884"/>
          <p:cNvCxnSpPr/>
          <p:nvPr/>
        </p:nvCxnSpPr>
        <p:spPr>
          <a:xfrm flipH="1">
            <a:off x="10798808" y="3107929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6" name="직선 연결선 885"/>
          <p:cNvCxnSpPr/>
          <p:nvPr/>
        </p:nvCxnSpPr>
        <p:spPr>
          <a:xfrm flipH="1">
            <a:off x="10751183" y="3107929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7" name="직선 연결선 886"/>
          <p:cNvCxnSpPr/>
          <p:nvPr/>
        </p:nvCxnSpPr>
        <p:spPr>
          <a:xfrm flipH="1">
            <a:off x="10798808" y="327223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8" name="직선 연결선 887"/>
          <p:cNvCxnSpPr/>
          <p:nvPr/>
        </p:nvCxnSpPr>
        <p:spPr>
          <a:xfrm flipH="1">
            <a:off x="10751183" y="327223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9" name="그룹 888"/>
          <p:cNvGrpSpPr/>
          <p:nvPr/>
        </p:nvGrpSpPr>
        <p:grpSpPr>
          <a:xfrm>
            <a:off x="8564211" y="3431489"/>
            <a:ext cx="2201254" cy="2358"/>
            <a:chOff x="8961179" y="2704044"/>
            <a:chExt cx="1974499" cy="82"/>
          </a:xfrm>
        </p:grpSpPr>
        <p:cxnSp>
          <p:nvCxnSpPr>
            <p:cNvPr id="988" name="직선 연결선 987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9" name="직선 연결선 988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0" name="직선 연결선 989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1" name="직선 연결선 990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2" name="직선 연결선 991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0" name="그룹 889"/>
          <p:cNvGrpSpPr/>
          <p:nvPr/>
        </p:nvGrpSpPr>
        <p:grpSpPr>
          <a:xfrm>
            <a:off x="10782194" y="3430844"/>
            <a:ext cx="1176780" cy="2188"/>
            <a:chOff x="10961928" y="3787428"/>
            <a:chExt cx="1176780" cy="2188"/>
          </a:xfrm>
        </p:grpSpPr>
        <p:cxnSp>
          <p:nvCxnSpPr>
            <p:cNvPr id="985" name="직선 연결선 984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6" name="직선 연결선 985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7" name="직선 연결선 986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1" name="직선 연결선 890"/>
          <p:cNvCxnSpPr/>
          <p:nvPr/>
        </p:nvCxnSpPr>
        <p:spPr>
          <a:xfrm flipH="1">
            <a:off x="11933105" y="310191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2" name="직선 연결선 891"/>
          <p:cNvCxnSpPr/>
          <p:nvPr/>
        </p:nvCxnSpPr>
        <p:spPr>
          <a:xfrm flipH="1">
            <a:off x="11885480" y="3101912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3" name="직선 연결선 892"/>
          <p:cNvCxnSpPr/>
          <p:nvPr/>
        </p:nvCxnSpPr>
        <p:spPr>
          <a:xfrm flipH="1">
            <a:off x="11933105" y="326621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4" name="직선 연결선 893"/>
          <p:cNvCxnSpPr/>
          <p:nvPr/>
        </p:nvCxnSpPr>
        <p:spPr>
          <a:xfrm flipH="1">
            <a:off x="11885480" y="3266218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5" name="그룹 894"/>
          <p:cNvGrpSpPr/>
          <p:nvPr/>
        </p:nvGrpSpPr>
        <p:grpSpPr>
          <a:xfrm>
            <a:off x="1621115" y="997961"/>
            <a:ext cx="3477662" cy="0"/>
            <a:chOff x="5248744" y="2711227"/>
            <a:chExt cx="3477662" cy="4763"/>
          </a:xfrm>
        </p:grpSpPr>
        <p:cxnSp>
          <p:nvCxnSpPr>
            <p:cNvPr id="977" name="직선 연결선 976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8" name="직선 연결선 977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9" name="직선 연결선 978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0" name="직선 연결선 979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1" name="직선 연결선 980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2" name="직선 연결선 981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3" name="직선 연결선 982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4" name="직선 연결선 983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6" name="그룹 895"/>
          <p:cNvGrpSpPr/>
          <p:nvPr/>
        </p:nvGrpSpPr>
        <p:grpSpPr>
          <a:xfrm>
            <a:off x="5138886" y="998071"/>
            <a:ext cx="3477662" cy="0"/>
            <a:chOff x="5248744" y="2711227"/>
            <a:chExt cx="3477662" cy="4763"/>
          </a:xfrm>
        </p:grpSpPr>
        <p:cxnSp>
          <p:nvCxnSpPr>
            <p:cNvPr id="969" name="직선 연결선 968"/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0" name="직선 연결선 969"/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1" name="직선 연결선 970"/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2" name="직선 연결선 971"/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3" name="직선 연결선 972"/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4" name="직선 연결선 973"/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5" name="직선 연결선 974"/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6" name="직선 연결선 975"/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97" name="직선 연결선 896"/>
          <p:cNvCxnSpPr/>
          <p:nvPr/>
        </p:nvCxnSpPr>
        <p:spPr>
          <a:xfrm flipV="1">
            <a:off x="9516732" y="997961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8" name="직선 연결선 897"/>
          <p:cNvCxnSpPr/>
          <p:nvPr/>
        </p:nvCxnSpPr>
        <p:spPr>
          <a:xfrm flipV="1">
            <a:off x="8641299" y="997961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9" name="직선 연결선 898"/>
          <p:cNvCxnSpPr/>
          <p:nvPr/>
        </p:nvCxnSpPr>
        <p:spPr>
          <a:xfrm flipV="1">
            <a:off x="9074775" y="997961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직선 연결선 899"/>
          <p:cNvCxnSpPr/>
          <p:nvPr/>
        </p:nvCxnSpPr>
        <p:spPr>
          <a:xfrm flipV="1">
            <a:off x="9957263" y="997961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1" name="직선 연결선 900"/>
          <p:cNvCxnSpPr/>
          <p:nvPr/>
        </p:nvCxnSpPr>
        <p:spPr>
          <a:xfrm flipH="1">
            <a:off x="6343103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2" name="직선 연결선 901"/>
          <p:cNvCxnSpPr/>
          <p:nvPr/>
        </p:nvCxnSpPr>
        <p:spPr>
          <a:xfrm flipH="1">
            <a:off x="6295478" y="1270697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3" name="직선 연결선 902"/>
          <p:cNvCxnSpPr/>
          <p:nvPr/>
        </p:nvCxnSpPr>
        <p:spPr>
          <a:xfrm flipH="1">
            <a:off x="6343103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4" name="직선 연결선 903"/>
          <p:cNvCxnSpPr/>
          <p:nvPr/>
        </p:nvCxnSpPr>
        <p:spPr>
          <a:xfrm flipH="1">
            <a:off x="6295478" y="1435003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5" name="직선 연결선 904"/>
          <p:cNvCxnSpPr/>
          <p:nvPr/>
        </p:nvCxnSpPr>
        <p:spPr>
          <a:xfrm flipH="1">
            <a:off x="6343095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6" name="직선 연결선 905"/>
          <p:cNvCxnSpPr/>
          <p:nvPr/>
        </p:nvCxnSpPr>
        <p:spPr>
          <a:xfrm flipH="1">
            <a:off x="6295470" y="1618364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7" name="직선 연결선 906"/>
          <p:cNvCxnSpPr/>
          <p:nvPr/>
        </p:nvCxnSpPr>
        <p:spPr>
          <a:xfrm flipH="1">
            <a:off x="6343095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8" name="직선 연결선 907"/>
          <p:cNvCxnSpPr/>
          <p:nvPr/>
        </p:nvCxnSpPr>
        <p:spPr>
          <a:xfrm flipH="1">
            <a:off x="6295470" y="1782670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9" name="직선 연결선 908"/>
          <p:cNvCxnSpPr/>
          <p:nvPr/>
        </p:nvCxnSpPr>
        <p:spPr>
          <a:xfrm flipH="1">
            <a:off x="6343095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0" name="직선 연결선 909"/>
          <p:cNvCxnSpPr/>
          <p:nvPr/>
        </p:nvCxnSpPr>
        <p:spPr>
          <a:xfrm flipH="1">
            <a:off x="6295470" y="1992245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1" name="직선 연결선 910"/>
          <p:cNvCxnSpPr/>
          <p:nvPr/>
        </p:nvCxnSpPr>
        <p:spPr>
          <a:xfrm flipH="1">
            <a:off x="6343095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2" name="직선 연결선 911"/>
          <p:cNvCxnSpPr/>
          <p:nvPr/>
        </p:nvCxnSpPr>
        <p:spPr>
          <a:xfrm flipH="1">
            <a:off x="6295470" y="2156551"/>
            <a:ext cx="0" cy="14400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13" name="그룹 912"/>
          <p:cNvGrpSpPr/>
          <p:nvPr/>
        </p:nvGrpSpPr>
        <p:grpSpPr>
          <a:xfrm>
            <a:off x="185287" y="2772996"/>
            <a:ext cx="4814431" cy="4351"/>
            <a:chOff x="403706" y="2406677"/>
            <a:chExt cx="4814431" cy="4351"/>
          </a:xfrm>
        </p:grpSpPr>
        <p:grpSp>
          <p:nvGrpSpPr>
            <p:cNvPr id="953" name="그룹 952"/>
            <p:cNvGrpSpPr/>
            <p:nvPr/>
          </p:nvGrpSpPr>
          <p:grpSpPr>
            <a:xfrm>
              <a:off x="403706" y="2407581"/>
              <a:ext cx="1800000" cy="0"/>
              <a:chOff x="403706" y="4180459"/>
              <a:chExt cx="1944991" cy="1974"/>
            </a:xfrm>
          </p:grpSpPr>
          <p:cxnSp>
            <p:nvCxnSpPr>
              <p:cNvPr id="964" name="직선 연결선 963"/>
              <p:cNvCxnSpPr/>
              <p:nvPr/>
            </p:nvCxnSpPr>
            <p:spPr>
              <a:xfrm flipV="1">
                <a:off x="1186611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5" name="직선 연결선 964"/>
              <p:cNvCxnSpPr/>
              <p:nvPr/>
            </p:nvCxnSpPr>
            <p:spPr>
              <a:xfrm flipV="1">
                <a:off x="403706" y="418045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6" name="직선 연결선 965"/>
              <p:cNvCxnSpPr/>
              <p:nvPr/>
            </p:nvCxnSpPr>
            <p:spPr>
              <a:xfrm flipV="1">
                <a:off x="793356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7" name="직선 연결선 966"/>
              <p:cNvCxnSpPr/>
              <p:nvPr/>
            </p:nvCxnSpPr>
            <p:spPr>
              <a:xfrm flipV="1">
                <a:off x="1970697" y="418144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8" name="직선 연결선 967"/>
              <p:cNvCxnSpPr/>
              <p:nvPr/>
            </p:nvCxnSpPr>
            <p:spPr>
              <a:xfrm flipV="1">
                <a:off x="1580617" y="4182433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4" name="그룹 953"/>
            <p:cNvGrpSpPr/>
            <p:nvPr/>
          </p:nvGrpSpPr>
          <p:grpSpPr>
            <a:xfrm>
              <a:off x="3778137" y="2408840"/>
              <a:ext cx="1440000" cy="2188"/>
              <a:chOff x="3639155" y="2709039"/>
              <a:chExt cx="1567480" cy="2188"/>
            </a:xfrm>
          </p:grpSpPr>
          <p:cxnSp>
            <p:nvCxnSpPr>
              <p:cNvPr id="960" name="직선 연결선 959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직선 연결선 960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2" name="직선 연결선 961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3" name="직선 연결선 962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5" name="그룹 954"/>
            <p:cNvGrpSpPr/>
            <p:nvPr/>
          </p:nvGrpSpPr>
          <p:grpSpPr>
            <a:xfrm>
              <a:off x="2228428" y="2406677"/>
              <a:ext cx="1512000" cy="0"/>
              <a:chOff x="3639155" y="2709039"/>
              <a:chExt cx="1567480" cy="2188"/>
            </a:xfrm>
          </p:grpSpPr>
          <p:cxnSp>
            <p:nvCxnSpPr>
              <p:cNvPr id="956" name="직선 연결선 955"/>
              <p:cNvCxnSpPr/>
              <p:nvPr/>
            </p:nvCxnSpPr>
            <p:spPr>
              <a:xfrm flipV="1">
                <a:off x="482863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7" name="직선 연결선 956"/>
              <p:cNvCxnSpPr/>
              <p:nvPr/>
            </p:nvCxnSpPr>
            <p:spPr>
              <a:xfrm flipV="1">
                <a:off x="4029855" y="2711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8" name="직선 연결선 957"/>
              <p:cNvCxnSpPr/>
              <p:nvPr/>
            </p:nvCxnSpPr>
            <p:spPr>
              <a:xfrm flipV="1">
                <a:off x="4432205" y="270903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9" name="직선 연결선 958"/>
              <p:cNvCxnSpPr/>
              <p:nvPr/>
            </p:nvCxnSpPr>
            <p:spPr>
              <a:xfrm flipV="1">
                <a:off x="3639155" y="2710219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  <a:headEnd type="none" w="med" len="med"/>
                <a:tailEnd type="triangl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914" name="직선 연결선 913"/>
          <p:cNvCxnSpPr/>
          <p:nvPr/>
        </p:nvCxnSpPr>
        <p:spPr>
          <a:xfrm flipH="1">
            <a:off x="255490" y="2435022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5" name="직선 연결선 914"/>
          <p:cNvCxnSpPr/>
          <p:nvPr/>
        </p:nvCxnSpPr>
        <p:spPr>
          <a:xfrm flipH="1">
            <a:off x="142005" y="2556470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6" name="직선 연결선 915"/>
          <p:cNvCxnSpPr/>
          <p:nvPr/>
        </p:nvCxnSpPr>
        <p:spPr>
          <a:xfrm flipH="1">
            <a:off x="465498" y="216964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7" name="직선 연결선 916"/>
          <p:cNvCxnSpPr/>
          <p:nvPr/>
        </p:nvCxnSpPr>
        <p:spPr>
          <a:xfrm flipH="1">
            <a:off x="358363" y="230379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8" name="직선 연결선 917"/>
          <p:cNvCxnSpPr/>
          <p:nvPr/>
        </p:nvCxnSpPr>
        <p:spPr>
          <a:xfrm flipH="1">
            <a:off x="700933" y="188322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9" name="직선 연결선 918"/>
          <p:cNvCxnSpPr/>
          <p:nvPr/>
        </p:nvCxnSpPr>
        <p:spPr>
          <a:xfrm flipH="1">
            <a:off x="593798" y="201737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0" name="직선 연결선 919"/>
          <p:cNvCxnSpPr/>
          <p:nvPr/>
        </p:nvCxnSpPr>
        <p:spPr>
          <a:xfrm flipH="1">
            <a:off x="933701" y="158717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직선 연결선 920"/>
          <p:cNvCxnSpPr/>
          <p:nvPr/>
        </p:nvCxnSpPr>
        <p:spPr>
          <a:xfrm flipH="1">
            <a:off x="832916" y="1727677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2" name="직선 연결선 921"/>
          <p:cNvCxnSpPr/>
          <p:nvPr/>
        </p:nvCxnSpPr>
        <p:spPr>
          <a:xfrm flipH="1">
            <a:off x="1171749" y="1292025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3" name="직선 연결선 922"/>
          <p:cNvCxnSpPr/>
          <p:nvPr/>
        </p:nvCxnSpPr>
        <p:spPr>
          <a:xfrm flipH="1">
            <a:off x="1070964" y="1432523"/>
            <a:ext cx="81735" cy="111004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4" name="직선 연결선 923"/>
          <p:cNvCxnSpPr/>
          <p:nvPr/>
        </p:nvCxnSpPr>
        <p:spPr>
          <a:xfrm flipV="1">
            <a:off x="5920176" y="2359295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5" name="직선 연결선 924"/>
          <p:cNvCxnSpPr/>
          <p:nvPr/>
        </p:nvCxnSpPr>
        <p:spPr>
          <a:xfrm flipV="1">
            <a:off x="5047515" y="2357996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6" name="직선 연결선 925"/>
          <p:cNvCxnSpPr/>
          <p:nvPr/>
        </p:nvCxnSpPr>
        <p:spPr>
          <a:xfrm flipV="1">
            <a:off x="5486547" y="2359904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7" name="그룹 926"/>
          <p:cNvGrpSpPr/>
          <p:nvPr/>
        </p:nvGrpSpPr>
        <p:grpSpPr>
          <a:xfrm rot="1854697">
            <a:off x="6404486" y="2553850"/>
            <a:ext cx="792000" cy="321"/>
            <a:chOff x="5511689" y="2383418"/>
            <a:chExt cx="860442" cy="321"/>
          </a:xfrm>
        </p:grpSpPr>
        <p:cxnSp>
          <p:nvCxnSpPr>
            <p:cNvPr id="951" name="직선 연결선 950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2" name="직선 연결선 951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8" name="그룹 927"/>
          <p:cNvGrpSpPr/>
          <p:nvPr/>
        </p:nvGrpSpPr>
        <p:grpSpPr>
          <a:xfrm rot="1854697">
            <a:off x="6352211" y="2560311"/>
            <a:ext cx="792000" cy="321"/>
            <a:chOff x="5511689" y="2383418"/>
            <a:chExt cx="860442" cy="321"/>
          </a:xfrm>
        </p:grpSpPr>
        <p:cxnSp>
          <p:nvCxnSpPr>
            <p:cNvPr id="949" name="직선 연결선 948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0" name="직선 연결선 949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29" name="그룹 928"/>
          <p:cNvGrpSpPr/>
          <p:nvPr/>
        </p:nvGrpSpPr>
        <p:grpSpPr>
          <a:xfrm rot="1854697">
            <a:off x="7114387" y="2984008"/>
            <a:ext cx="792000" cy="321"/>
            <a:chOff x="5511689" y="2383418"/>
            <a:chExt cx="860442" cy="321"/>
          </a:xfrm>
        </p:grpSpPr>
        <p:cxnSp>
          <p:nvCxnSpPr>
            <p:cNvPr id="947" name="직선 연결선 946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8" name="직선 연결선 947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0" name="그룹 929"/>
          <p:cNvGrpSpPr/>
          <p:nvPr/>
        </p:nvGrpSpPr>
        <p:grpSpPr>
          <a:xfrm rot="1854697">
            <a:off x="7050403" y="2984158"/>
            <a:ext cx="792000" cy="321"/>
            <a:chOff x="5511689" y="2383418"/>
            <a:chExt cx="860442" cy="321"/>
          </a:xfrm>
        </p:grpSpPr>
        <p:cxnSp>
          <p:nvCxnSpPr>
            <p:cNvPr id="945" name="직선 연결선 944"/>
            <p:cNvCxnSpPr/>
            <p:nvPr/>
          </p:nvCxnSpPr>
          <p:spPr>
            <a:xfrm flipV="1">
              <a:off x="5511689" y="2383418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6" name="직선 연결선 945"/>
            <p:cNvCxnSpPr/>
            <p:nvPr/>
          </p:nvCxnSpPr>
          <p:spPr>
            <a:xfrm flipV="1">
              <a:off x="5950721" y="2383739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1" name="직선 연결선 930"/>
          <p:cNvCxnSpPr/>
          <p:nvPr/>
        </p:nvCxnSpPr>
        <p:spPr>
          <a:xfrm>
            <a:off x="7880135" y="3202573"/>
            <a:ext cx="284895" cy="215330"/>
          </a:xfrm>
          <a:prstGeom prst="line">
            <a:avLst/>
          </a:prstGeom>
          <a:ln w="28575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2" name="직선 연결선 931"/>
          <p:cNvCxnSpPr/>
          <p:nvPr/>
        </p:nvCxnSpPr>
        <p:spPr>
          <a:xfrm>
            <a:off x="7836406" y="3233024"/>
            <a:ext cx="284895" cy="215330"/>
          </a:xfrm>
          <a:prstGeom prst="line">
            <a:avLst/>
          </a:prstGeom>
          <a:ln w="28575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33" name="그룹 932"/>
          <p:cNvGrpSpPr/>
          <p:nvPr/>
        </p:nvGrpSpPr>
        <p:grpSpPr>
          <a:xfrm>
            <a:off x="8564211" y="3467116"/>
            <a:ext cx="2201254" cy="2358"/>
            <a:chOff x="8961179" y="2704044"/>
            <a:chExt cx="1974499" cy="82"/>
          </a:xfrm>
        </p:grpSpPr>
        <p:cxnSp>
          <p:nvCxnSpPr>
            <p:cNvPr id="940" name="직선 연결선 939"/>
            <p:cNvCxnSpPr/>
            <p:nvPr/>
          </p:nvCxnSpPr>
          <p:spPr>
            <a:xfrm flipV="1">
              <a:off x="10557678" y="2704044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1" name="직선 연결선 940"/>
            <p:cNvCxnSpPr/>
            <p:nvPr/>
          </p:nvCxnSpPr>
          <p:spPr>
            <a:xfrm flipV="1">
              <a:off x="9761033" y="270412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2" name="직선 연결선 941"/>
            <p:cNvCxnSpPr/>
            <p:nvPr/>
          </p:nvCxnSpPr>
          <p:spPr>
            <a:xfrm flipV="1">
              <a:off x="10161248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3" name="직선 연결선 942"/>
            <p:cNvCxnSpPr/>
            <p:nvPr/>
          </p:nvCxnSpPr>
          <p:spPr>
            <a:xfrm flipV="1">
              <a:off x="8961179" y="2704125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4" name="직선 연결선 943"/>
            <p:cNvCxnSpPr/>
            <p:nvPr/>
          </p:nvCxnSpPr>
          <p:spPr>
            <a:xfrm flipV="1">
              <a:off x="9363529" y="2704092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4" name="그룹 933"/>
          <p:cNvGrpSpPr/>
          <p:nvPr/>
        </p:nvGrpSpPr>
        <p:grpSpPr>
          <a:xfrm>
            <a:off x="10777534" y="3469953"/>
            <a:ext cx="1176780" cy="2188"/>
            <a:chOff x="10961928" y="3787428"/>
            <a:chExt cx="1176780" cy="2188"/>
          </a:xfrm>
        </p:grpSpPr>
        <p:cxnSp>
          <p:nvCxnSpPr>
            <p:cNvPr id="937" name="직선 연결선 936"/>
            <p:cNvCxnSpPr/>
            <p:nvPr/>
          </p:nvCxnSpPr>
          <p:spPr>
            <a:xfrm flipV="1">
              <a:off x="1176070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8" name="직선 연결선 937"/>
            <p:cNvCxnSpPr/>
            <p:nvPr/>
          </p:nvCxnSpPr>
          <p:spPr>
            <a:xfrm flipV="1">
              <a:off x="10961928" y="378961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9" name="직선 연결선 938"/>
            <p:cNvCxnSpPr/>
            <p:nvPr/>
          </p:nvCxnSpPr>
          <p:spPr>
            <a:xfrm flipV="1">
              <a:off x="11364278" y="3787428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35" name="직선 연결선 934"/>
          <p:cNvCxnSpPr/>
          <p:nvPr/>
        </p:nvCxnSpPr>
        <p:spPr>
          <a:xfrm flipV="1">
            <a:off x="8121301" y="3472365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직선 연결선 935"/>
          <p:cNvCxnSpPr/>
          <p:nvPr/>
        </p:nvCxnSpPr>
        <p:spPr>
          <a:xfrm flipV="1">
            <a:off x="8113287" y="3435607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4" name="TextBox 713"/>
          <p:cNvSpPr txBox="1"/>
          <p:nvPr/>
        </p:nvSpPr>
        <p:spPr>
          <a:xfrm>
            <a:off x="1276789" y="1270350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9A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5" name="TextBox 714"/>
          <p:cNvSpPr txBox="1"/>
          <p:nvPr/>
        </p:nvSpPr>
        <p:spPr>
          <a:xfrm>
            <a:off x="1064785" y="1559094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9B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6" name="TextBox 715"/>
          <p:cNvSpPr txBox="1"/>
          <p:nvPr/>
        </p:nvSpPr>
        <p:spPr>
          <a:xfrm>
            <a:off x="844536" y="184798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9C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7" name="TextBox 716"/>
          <p:cNvSpPr txBox="1"/>
          <p:nvPr/>
        </p:nvSpPr>
        <p:spPr>
          <a:xfrm>
            <a:off x="594412" y="2142216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9D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8" name="TextBox 717"/>
          <p:cNvSpPr txBox="1"/>
          <p:nvPr/>
        </p:nvSpPr>
        <p:spPr>
          <a:xfrm>
            <a:off x="586792" y="2286996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9G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719" name="TextBox 718"/>
          <p:cNvSpPr txBox="1"/>
          <p:nvPr/>
        </p:nvSpPr>
        <p:spPr>
          <a:xfrm>
            <a:off x="2038927" y="1249705"/>
            <a:ext cx="2904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8Q</a:t>
            </a:r>
            <a:endParaRPr lang="ko-KR" altLang="en-US" sz="700"/>
          </a:p>
        </p:txBody>
      </p:sp>
      <p:sp>
        <p:nvSpPr>
          <p:cNvPr id="720" name="TextBox 719"/>
          <p:cNvSpPr txBox="1"/>
          <p:nvPr/>
        </p:nvSpPr>
        <p:spPr>
          <a:xfrm>
            <a:off x="2038927" y="1394485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8A</a:t>
            </a:r>
            <a:endParaRPr lang="ko-KR" altLang="en-US" sz="700"/>
          </a:p>
        </p:txBody>
      </p:sp>
      <p:sp>
        <p:nvSpPr>
          <p:cNvPr id="721" name="TextBox 720"/>
          <p:cNvSpPr txBox="1"/>
          <p:nvPr/>
        </p:nvSpPr>
        <p:spPr>
          <a:xfrm>
            <a:off x="2046397" y="155401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8B</a:t>
            </a:r>
            <a:endParaRPr lang="ko-KR" altLang="en-US" sz="700"/>
          </a:p>
        </p:txBody>
      </p:sp>
      <p:sp>
        <p:nvSpPr>
          <p:cNvPr id="722" name="TextBox 721"/>
          <p:cNvSpPr txBox="1"/>
          <p:nvPr/>
        </p:nvSpPr>
        <p:spPr>
          <a:xfrm>
            <a:off x="2038543" y="1853700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8C</a:t>
            </a:r>
            <a:endParaRPr lang="ko-KR" altLang="en-US" sz="700"/>
          </a:p>
        </p:txBody>
      </p:sp>
      <p:sp>
        <p:nvSpPr>
          <p:cNvPr id="723" name="TextBox 722"/>
          <p:cNvSpPr txBox="1"/>
          <p:nvPr/>
        </p:nvSpPr>
        <p:spPr>
          <a:xfrm>
            <a:off x="2035924" y="212815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8D</a:t>
            </a:r>
            <a:endParaRPr lang="ko-KR" altLang="en-US" sz="700"/>
          </a:p>
        </p:txBody>
      </p:sp>
      <p:sp>
        <p:nvSpPr>
          <p:cNvPr id="724" name="TextBox 723"/>
          <p:cNvSpPr txBox="1"/>
          <p:nvPr/>
        </p:nvSpPr>
        <p:spPr>
          <a:xfrm>
            <a:off x="2028304" y="227293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8G</a:t>
            </a:r>
            <a:endParaRPr lang="ko-KR" altLang="en-US" sz="700"/>
          </a:p>
        </p:txBody>
      </p:sp>
      <p:sp>
        <p:nvSpPr>
          <p:cNvPr id="725" name="TextBox 724"/>
          <p:cNvSpPr txBox="1"/>
          <p:nvPr/>
        </p:nvSpPr>
        <p:spPr>
          <a:xfrm>
            <a:off x="3553886" y="1233011"/>
            <a:ext cx="2904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7Q</a:t>
            </a:r>
            <a:endParaRPr lang="ko-KR" altLang="en-US" sz="700"/>
          </a:p>
        </p:txBody>
      </p:sp>
      <p:sp>
        <p:nvSpPr>
          <p:cNvPr id="726" name="TextBox 725"/>
          <p:cNvSpPr txBox="1"/>
          <p:nvPr/>
        </p:nvSpPr>
        <p:spPr>
          <a:xfrm>
            <a:off x="3561506" y="1383505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7A</a:t>
            </a:r>
            <a:endParaRPr lang="ko-KR" altLang="en-US" sz="700"/>
          </a:p>
        </p:txBody>
      </p:sp>
      <p:sp>
        <p:nvSpPr>
          <p:cNvPr id="727" name="TextBox 726"/>
          <p:cNvSpPr txBox="1"/>
          <p:nvPr/>
        </p:nvSpPr>
        <p:spPr>
          <a:xfrm>
            <a:off x="3561356" y="1537325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7B</a:t>
            </a:r>
            <a:endParaRPr lang="ko-KR" altLang="en-US" sz="700"/>
          </a:p>
        </p:txBody>
      </p:sp>
      <p:sp>
        <p:nvSpPr>
          <p:cNvPr id="728" name="TextBox 727"/>
          <p:cNvSpPr txBox="1"/>
          <p:nvPr/>
        </p:nvSpPr>
        <p:spPr>
          <a:xfrm>
            <a:off x="3567791" y="182271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7C</a:t>
            </a:r>
            <a:endParaRPr lang="ko-KR" altLang="en-US" sz="700"/>
          </a:p>
        </p:txBody>
      </p:sp>
      <p:sp>
        <p:nvSpPr>
          <p:cNvPr id="729" name="TextBox 728"/>
          <p:cNvSpPr txBox="1"/>
          <p:nvPr/>
        </p:nvSpPr>
        <p:spPr>
          <a:xfrm>
            <a:off x="3569935" y="2111457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7D</a:t>
            </a:r>
            <a:endParaRPr lang="ko-KR" altLang="en-US" sz="700"/>
          </a:p>
        </p:txBody>
      </p:sp>
      <p:sp>
        <p:nvSpPr>
          <p:cNvPr id="730" name="TextBox 729"/>
          <p:cNvSpPr txBox="1"/>
          <p:nvPr/>
        </p:nvSpPr>
        <p:spPr>
          <a:xfrm>
            <a:off x="3567078" y="2256237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7G</a:t>
            </a:r>
            <a:endParaRPr lang="ko-KR" altLang="en-US" sz="700"/>
          </a:p>
        </p:txBody>
      </p:sp>
      <p:sp>
        <p:nvSpPr>
          <p:cNvPr id="731" name="TextBox 730"/>
          <p:cNvSpPr txBox="1"/>
          <p:nvPr/>
        </p:nvSpPr>
        <p:spPr>
          <a:xfrm>
            <a:off x="3567715" y="2418744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7E</a:t>
            </a:r>
            <a:endParaRPr lang="ko-KR" altLang="en-US" sz="700"/>
          </a:p>
        </p:txBody>
      </p:sp>
      <p:sp>
        <p:nvSpPr>
          <p:cNvPr id="732" name="TextBox 731"/>
          <p:cNvSpPr txBox="1"/>
          <p:nvPr/>
        </p:nvSpPr>
        <p:spPr>
          <a:xfrm>
            <a:off x="3564858" y="2563524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7F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32" name="TextBox 1131"/>
          <p:cNvSpPr txBox="1"/>
          <p:nvPr/>
        </p:nvSpPr>
        <p:spPr>
          <a:xfrm>
            <a:off x="5068933" y="1241957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6A</a:t>
            </a:r>
            <a:endParaRPr lang="ko-KR" altLang="en-US" sz="700"/>
          </a:p>
        </p:txBody>
      </p:sp>
      <p:sp>
        <p:nvSpPr>
          <p:cNvPr id="1133" name="TextBox 1132"/>
          <p:cNvSpPr txBox="1"/>
          <p:nvPr/>
        </p:nvSpPr>
        <p:spPr>
          <a:xfrm>
            <a:off x="5069300" y="1430995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6B</a:t>
            </a:r>
            <a:endParaRPr lang="ko-KR" altLang="en-US" sz="700"/>
          </a:p>
        </p:txBody>
      </p:sp>
      <p:sp>
        <p:nvSpPr>
          <p:cNvPr id="1135" name="TextBox 1134"/>
          <p:cNvSpPr txBox="1"/>
          <p:nvPr/>
        </p:nvSpPr>
        <p:spPr>
          <a:xfrm>
            <a:off x="5075585" y="161112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6C</a:t>
            </a:r>
            <a:endParaRPr lang="ko-KR" altLang="en-US" sz="700"/>
          </a:p>
        </p:txBody>
      </p:sp>
      <p:sp>
        <p:nvSpPr>
          <p:cNvPr id="1140" name="TextBox 1139"/>
          <p:cNvSpPr txBox="1"/>
          <p:nvPr/>
        </p:nvSpPr>
        <p:spPr>
          <a:xfrm>
            <a:off x="5075585" y="1771147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6D</a:t>
            </a:r>
          </a:p>
        </p:txBody>
      </p:sp>
      <p:sp>
        <p:nvSpPr>
          <p:cNvPr id="1141" name="TextBox 1140"/>
          <p:cNvSpPr txBox="1"/>
          <p:nvPr/>
        </p:nvSpPr>
        <p:spPr>
          <a:xfrm>
            <a:off x="5067965" y="1961647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6E</a:t>
            </a:r>
          </a:p>
        </p:txBody>
      </p:sp>
      <p:sp>
        <p:nvSpPr>
          <p:cNvPr id="1142" name="TextBox 1141"/>
          <p:cNvSpPr txBox="1"/>
          <p:nvPr/>
        </p:nvSpPr>
        <p:spPr>
          <a:xfrm>
            <a:off x="5067965" y="2121667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6F</a:t>
            </a:r>
          </a:p>
        </p:txBody>
      </p:sp>
      <p:sp>
        <p:nvSpPr>
          <p:cNvPr id="1143" name="TextBox 1142"/>
          <p:cNvSpPr txBox="1"/>
          <p:nvPr/>
        </p:nvSpPr>
        <p:spPr>
          <a:xfrm>
            <a:off x="6356414" y="125714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5A</a:t>
            </a:r>
            <a:endParaRPr lang="ko-KR" altLang="en-US" sz="700"/>
          </a:p>
        </p:txBody>
      </p:sp>
      <p:sp>
        <p:nvSpPr>
          <p:cNvPr id="1144" name="TextBox 1143"/>
          <p:cNvSpPr txBox="1"/>
          <p:nvPr/>
        </p:nvSpPr>
        <p:spPr>
          <a:xfrm>
            <a:off x="6356781" y="144618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5B</a:t>
            </a:r>
            <a:endParaRPr lang="ko-KR" altLang="en-US" sz="700"/>
          </a:p>
        </p:txBody>
      </p:sp>
      <p:sp>
        <p:nvSpPr>
          <p:cNvPr id="1145" name="TextBox 1144"/>
          <p:cNvSpPr txBox="1"/>
          <p:nvPr/>
        </p:nvSpPr>
        <p:spPr>
          <a:xfrm>
            <a:off x="6363066" y="1626313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5C</a:t>
            </a:r>
            <a:endParaRPr lang="ko-KR" altLang="en-US" sz="700"/>
          </a:p>
        </p:txBody>
      </p:sp>
      <p:sp>
        <p:nvSpPr>
          <p:cNvPr id="1146" name="TextBox 1145"/>
          <p:cNvSpPr txBox="1"/>
          <p:nvPr/>
        </p:nvSpPr>
        <p:spPr>
          <a:xfrm>
            <a:off x="6363066" y="1786333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5D</a:t>
            </a:r>
          </a:p>
        </p:txBody>
      </p:sp>
      <p:sp>
        <p:nvSpPr>
          <p:cNvPr id="1147" name="TextBox 1146"/>
          <p:cNvSpPr txBox="1"/>
          <p:nvPr/>
        </p:nvSpPr>
        <p:spPr>
          <a:xfrm>
            <a:off x="6355446" y="197683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5E</a:t>
            </a:r>
          </a:p>
        </p:txBody>
      </p:sp>
      <p:sp>
        <p:nvSpPr>
          <p:cNvPr id="1148" name="TextBox 1147"/>
          <p:cNvSpPr txBox="1"/>
          <p:nvPr/>
        </p:nvSpPr>
        <p:spPr>
          <a:xfrm>
            <a:off x="6355446" y="21368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5F</a:t>
            </a:r>
          </a:p>
        </p:txBody>
      </p:sp>
      <p:sp>
        <p:nvSpPr>
          <p:cNvPr id="1149" name="TextBox 1148"/>
          <p:cNvSpPr txBox="1"/>
          <p:nvPr/>
        </p:nvSpPr>
        <p:spPr>
          <a:xfrm>
            <a:off x="7311163" y="123214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4A</a:t>
            </a:r>
            <a:endParaRPr lang="ko-KR" altLang="en-US" sz="700"/>
          </a:p>
        </p:txBody>
      </p:sp>
      <p:sp>
        <p:nvSpPr>
          <p:cNvPr id="1150" name="TextBox 1149"/>
          <p:cNvSpPr txBox="1"/>
          <p:nvPr/>
        </p:nvSpPr>
        <p:spPr>
          <a:xfrm>
            <a:off x="7311530" y="142118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4B</a:t>
            </a:r>
            <a:endParaRPr lang="ko-KR" altLang="en-US" sz="700"/>
          </a:p>
        </p:txBody>
      </p:sp>
      <p:sp>
        <p:nvSpPr>
          <p:cNvPr id="1151" name="TextBox 1150"/>
          <p:cNvSpPr txBox="1"/>
          <p:nvPr/>
        </p:nvSpPr>
        <p:spPr>
          <a:xfrm>
            <a:off x="7317815" y="1601313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4C</a:t>
            </a:r>
            <a:endParaRPr lang="ko-KR" altLang="en-US" sz="700"/>
          </a:p>
        </p:txBody>
      </p:sp>
      <p:sp>
        <p:nvSpPr>
          <p:cNvPr id="1152" name="TextBox 1151"/>
          <p:cNvSpPr txBox="1"/>
          <p:nvPr/>
        </p:nvSpPr>
        <p:spPr>
          <a:xfrm>
            <a:off x="7317815" y="1761333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4D</a:t>
            </a:r>
          </a:p>
        </p:txBody>
      </p:sp>
      <p:sp>
        <p:nvSpPr>
          <p:cNvPr id="1153" name="TextBox 1152"/>
          <p:cNvSpPr txBox="1"/>
          <p:nvPr/>
        </p:nvSpPr>
        <p:spPr>
          <a:xfrm>
            <a:off x="7310195" y="1951833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4E</a:t>
            </a:r>
          </a:p>
        </p:txBody>
      </p:sp>
      <p:sp>
        <p:nvSpPr>
          <p:cNvPr id="1154" name="TextBox 1153"/>
          <p:cNvSpPr txBox="1"/>
          <p:nvPr/>
        </p:nvSpPr>
        <p:spPr>
          <a:xfrm>
            <a:off x="7310195" y="2111853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4F</a:t>
            </a:r>
          </a:p>
        </p:txBody>
      </p:sp>
      <p:sp>
        <p:nvSpPr>
          <p:cNvPr id="1155" name="TextBox 1154"/>
          <p:cNvSpPr txBox="1"/>
          <p:nvPr/>
        </p:nvSpPr>
        <p:spPr>
          <a:xfrm>
            <a:off x="7310002" y="2319923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4G</a:t>
            </a:r>
            <a:endParaRPr lang="ko-KR" altLang="en-US" sz="700"/>
          </a:p>
        </p:txBody>
      </p:sp>
      <p:sp>
        <p:nvSpPr>
          <p:cNvPr id="1156" name="TextBox 1155"/>
          <p:cNvSpPr txBox="1"/>
          <p:nvPr/>
        </p:nvSpPr>
        <p:spPr>
          <a:xfrm>
            <a:off x="7310369" y="250896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4H</a:t>
            </a:r>
            <a:endParaRPr lang="ko-KR" altLang="en-US" sz="700"/>
          </a:p>
        </p:txBody>
      </p:sp>
      <p:sp>
        <p:nvSpPr>
          <p:cNvPr id="1157" name="TextBox 1156"/>
          <p:cNvSpPr txBox="1"/>
          <p:nvPr/>
        </p:nvSpPr>
        <p:spPr>
          <a:xfrm>
            <a:off x="7316654" y="2689093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4I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58" name="TextBox 1157"/>
          <p:cNvSpPr txBox="1"/>
          <p:nvPr/>
        </p:nvSpPr>
        <p:spPr>
          <a:xfrm>
            <a:off x="7644314" y="2849113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4J</a:t>
            </a:r>
          </a:p>
        </p:txBody>
      </p:sp>
      <p:sp>
        <p:nvSpPr>
          <p:cNvPr id="1159" name="TextBox 1158"/>
          <p:cNvSpPr txBox="1"/>
          <p:nvPr/>
        </p:nvSpPr>
        <p:spPr>
          <a:xfrm>
            <a:off x="7917692" y="3069849"/>
            <a:ext cx="2760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4K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60" name="TextBox 1159"/>
          <p:cNvSpPr txBox="1"/>
          <p:nvPr/>
        </p:nvSpPr>
        <p:spPr>
          <a:xfrm>
            <a:off x="8192012" y="3229869"/>
            <a:ext cx="2503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4l</a:t>
            </a:r>
          </a:p>
        </p:txBody>
      </p:sp>
      <p:cxnSp>
        <p:nvCxnSpPr>
          <p:cNvPr id="1161" name="직선 연결선 1160"/>
          <p:cNvCxnSpPr/>
          <p:nvPr/>
        </p:nvCxnSpPr>
        <p:spPr>
          <a:xfrm flipV="1">
            <a:off x="7653304" y="3070798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2" name="직선 연결선 1161"/>
          <p:cNvCxnSpPr/>
          <p:nvPr/>
        </p:nvCxnSpPr>
        <p:spPr>
          <a:xfrm flipV="1">
            <a:off x="8101861" y="3069849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3" name="TextBox 1162"/>
          <p:cNvSpPr txBox="1"/>
          <p:nvPr/>
        </p:nvSpPr>
        <p:spPr>
          <a:xfrm>
            <a:off x="8576392" y="123912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3A</a:t>
            </a:r>
            <a:endParaRPr lang="ko-KR" altLang="en-US" sz="700"/>
          </a:p>
        </p:txBody>
      </p:sp>
      <p:sp>
        <p:nvSpPr>
          <p:cNvPr id="1164" name="TextBox 1163"/>
          <p:cNvSpPr txBox="1"/>
          <p:nvPr/>
        </p:nvSpPr>
        <p:spPr>
          <a:xfrm>
            <a:off x="8576759" y="1428158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3B</a:t>
            </a:r>
            <a:endParaRPr lang="ko-KR" altLang="en-US" sz="700"/>
          </a:p>
        </p:txBody>
      </p:sp>
      <p:sp>
        <p:nvSpPr>
          <p:cNvPr id="1165" name="TextBox 1164"/>
          <p:cNvSpPr txBox="1"/>
          <p:nvPr/>
        </p:nvSpPr>
        <p:spPr>
          <a:xfrm>
            <a:off x="8583044" y="1608290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3C</a:t>
            </a:r>
            <a:endParaRPr lang="ko-KR" altLang="en-US" sz="700"/>
          </a:p>
        </p:txBody>
      </p:sp>
      <p:sp>
        <p:nvSpPr>
          <p:cNvPr id="1166" name="TextBox 1165"/>
          <p:cNvSpPr txBox="1"/>
          <p:nvPr/>
        </p:nvSpPr>
        <p:spPr>
          <a:xfrm>
            <a:off x="8583044" y="1768310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3D</a:t>
            </a:r>
          </a:p>
        </p:txBody>
      </p:sp>
      <p:sp>
        <p:nvSpPr>
          <p:cNvPr id="1167" name="TextBox 1166"/>
          <p:cNvSpPr txBox="1"/>
          <p:nvPr/>
        </p:nvSpPr>
        <p:spPr>
          <a:xfrm>
            <a:off x="8575424" y="1958810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3E</a:t>
            </a:r>
          </a:p>
        </p:txBody>
      </p:sp>
      <p:sp>
        <p:nvSpPr>
          <p:cNvPr id="1168" name="TextBox 1167"/>
          <p:cNvSpPr txBox="1"/>
          <p:nvPr/>
        </p:nvSpPr>
        <p:spPr>
          <a:xfrm>
            <a:off x="8575424" y="2118830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3F</a:t>
            </a:r>
          </a:p>
        </p:txBody>
      </p:sp>
      <p:sp>
        <p:nvSpPr>
          <p:cNvPr id="1169" name="TextBox 1168"/>
          <p:cNvSpPr txBox="1"/>
          <p:nvPr/>
        </p:nvSpPr>
        <p:spPr>
          <a:xfrm>
            <a:off x="8575231" y="232690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3G</a:t>
            </a:r>
            <a:endParaRPr lang="ko-KR" altLang="en-US" sz="700"/>
          </a:p>
        </p:txBody>
      </p:sp>
      <p:sp>
        <p:nvSpPr>
          <p:cNvPr id="1170" name="TextBox 1169"/>
          <p:cNvSpPr txBox="1"/>
          <p:nvPr/>
        </p:nvSpPr>
        <p:spPr>
          <a:xfrm>
            <a:off x="8575598" y="2515938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3H</a:t>
            </a:r>
            <a:endParaRPr lang="ko-KR" altLang="en-US" sz="700"/>
          </a:p>
        </p:txBody>
      </p:sp>
      <p:sp>
        <p:nvSpPr>
          <p:cNvPr id="1171" name="TextBox 1170"/>
          <p:cNvSpPr txBox="1"/>
          <p:nvPr/>
        </p:nvSpPr>
        <p:spPr>
          <a:xfrm>
            <a:off x="8581883" y="2696070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3I</a:t>
            </a:r>
            <a:endParaRPr lang="ko-KR" altLang="en-US" sz="700"/>
          </a:p>
        </p:txBody>
      </p:sp>
      <p:sp>
        <p:nvSpPr>
          <p:cNvPr id="1172" name="TextBox 1171"/>
          <p:cNvSpPr txBox="1"/>
          <p:nvPr/>
        </p:nvSpPr>
        <p:spPr>
          <a:xfrm>
            <a:off x="8568772" y="2880810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3J</a:t>
            </a:r>
          </a:p>
        </p:txBody>
      </p:sp>
      <p:sp>
        <p:nvSpPr>
          <p:cNvPr id="1173" name="TextBox 1172"/>
          <p:cNvSpPr txBox="1"/>
          <p:nvPr/>
        </p:nvSpPr>
        <p:spPr>
          <a:xfrm>
            <a:off x="8568579" y="3088880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3K</a:t>
            </a:r>
            <a:endParaRPr lang="ko-KR" altLang="en-US" sz="700"/>
          </a:p>
        </p:txBody>
      </p:sp>
      <p:sp>
        <p:nvSpPr>
          <p:cNvPr id="1174" name="TextBox 1173"/>
          <p:cNvSpPr txBox="1"/>
          <p:nvPr/>
        </p:nvSpPr>
        <p:spPr>
          <a:xfrm>
            <a:off x="8568946" y="3255058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3L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75" name="TextBox 1174"/>
          <p:cNvSpPr txBox="1"/>
          <p:nvPr/>
        </p:nvSpPr>
        <p:spPr>
          <a:xfrm>
            <a:off x="9535705" y="123924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2A</a:t>
            </a:r>
            <a:endParaRPr lang="ko-KR" altLang="en-US" sz="700"/>
          </a:p>
        </p:txBody>
      </p:sp>
      <p:sp>
        <p:nvSpPr>
          <p:cNvPr id="1176" name="TextBox 1175"/>
          <p:cNvSpPr txBox="1"/>
          <p:nvPr/>
        </p:nvSpPr>
        <p:spPr>
          <a:xfrm>
            <a:off x="9536072" y="142827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2B</a:t>
            </a:r>
            <a:endParaRPr lang="ko-KR" altLang="en-US" sz="700"/>
          </a:p>
        </p:txBody>
      </p:sp>
      <p:sp>
        <p:nvSpPr>
          <p:cNvPr id="1177" name="TextBox 1176"/>
          <p:cNvSpPr txBox="1"/>
          <p:nvPr/>
        </p:nvSpPr>
        <p:spPr>
          <a:xfrm>
            <a:off x="9542357" y="1608411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2C</a:t>
            </a:r>
            <a:endParaRPr lang="ko-KR" altLang="en-US" sz="700"/>
          </a:p>
        </p:txBody>
      </p:sp>
      <p:sp>
        <p:nvSpPr>
          <p:cNvPr id="1178" name="TextBox 1177"/>
          <p:cNvSpPr txBox="1"/>
          <p:nvPr/>
        </p:nvSpPr>
        <p:spPr>
          <a:xfrm>
            <a:off x="9542357" y="176843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2D</a:t>
            </a:r>
          </a:p>
        </p:txBody>
      </p:sp>
      <p:sp>
        <p:nvSpPr>
          <p:cNvPr id="1179" name="TextBox 1178"/>
          <p:cNvSpPr txBox="1"/>
          <p:nvPr/>
        </p:nvSpPr>
        <p:spPr>
          <a:xfrm>
            <a:off x="9534737" y="1958931"/>
            <a:ext cx="27283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2E</a:t>
            </a:r>
          </a:p>
        </p:txBody>
      </p:sp>
      <p:sp>
        <p:nvSpPr>
          <p:cNvPr id="1180" name="TextBox 1179"/>
          <p:cNvSpPr txBox="1"/>
          <p:nvPr/>
        </p:nvSpPr>
        <p:spPr>
          <a:xfrm>
            <a:off x="9534737" y="2118951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3F</a:t>
            </a:r>
          </a:p>
        </p:txBody>
      </p:sp>
      <p:sp>
        <p:nvSpPr>
          <p:cNvPr id="1181" name="TextBox 1180"/>
          <p:cNvSpPr txBox="1"/>
          <p:nvPr/>
        </p:nvSpPr>
        <p:spPr>
          <a:xfrm>
            <a:off x="9534544" y="232702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2G</a:t>
            </a:r>
            <a:endParaRPr lang="ko-KR" altLang="en-US" sz="700"/>
          </a:p>
        </p:txBody>
      </p:sp>
      <p:sp>
        <p:nvSpPr>
          <p:cNvPr id="1182" name="TextBox 1181"/>
          <p:cNvSpPr txBox="1"/>
          <p:nvPr/>
        </p:nvSpPr>
        <p:spPr>
          <a:xfrm>
            <a:off x="9534911" y="2516059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2H</a:t>
            </a:r>
            <a:endParaRPr lang="ko-KR" altLang="en-US" sz="700"/>
          </a:p>
        </p:txBody>
      </p:sp>
      <p:sp>
        <p:nvSpPr>
          <p:cNvPr id="1183" name="TextBox 1182"/>
          <p:cNvSpPr txBox="1"/>
          <p:nvPr/>
        </p:nvSpPr>
        <p:spPr>
          <a:xfrm>
            <a:off x="9541196" y="2696191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2I</a:t>
            </a:r>
            <a:endParaRPr lang="ko-KR" altLang="en-US" sz="700"/>
          </a:p>
        </p:txBody>
      </p:sp>
      <p:sp>
        <p:nvSpPr>
          <p:cNvPr id="1184" name="TextBox 1183"/>
          <p:cNvSpPr txBox="1"/>
          <p:nvPr/>
        </p:nvSpPr>
        <p:spPr>
          <a:xfrm>
            <a:off x="9528085" y="2880931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2J</a:t>
            </a:r>
          </a:p>
        </p:txBody>
      </p:sp>
      <p:sp>
        <p:nvSpPr>
          <p:cNvPr id="1185" name="TextBox 1184"/>
          <p:cNvSpPr txBox="1"/>
          <p:nvPr/>
        </p:nvSpPr>
        <p:spPr>
          <a:xfrm>
            <a:off x="9527892" y="3089001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/>
              <a:t>2K</a:t>
            </a:r>
            <a:endParaRPr lang="ko-KR" altLang="en-US" sz="700"/>
          </a:p>
        </p:txBody>
      </p:sp>
      <p:sp>
        <p:nvSpPr>
          <p:cNvPr id="1186" name="TextBox 1185"/>
          <p:cNvSpPr txBox="1"/>
          <p:nvPr/>
        </p:nvSpPr>
        <p:spPr>
          <a:xfrm>
            <a:off x="9528259" y="3255179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2L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7" name="TextBox 1186"/>
          <p:cNvSpPr txBox="1"/>
          <p:nvPr/>
        </p:nvSpPr>
        <p:spPr>
          <a:xfrm>
            <a:off x="10802038" y="124632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1A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8" name="TextBox 1187"/>
          <p:cNvSpPr txBox="1"/>
          <p:nvPr/>
        </p:nvSpPr>
        <p:spPr>
          <a:xfrm>
            <a:off x="10802405" y="1435367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1B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89" name="TextBox 1188"/>
          <p:cNvSpPr txBox="1"/>
          <p:nvPr/>
        </p:nvSpPr>
        <p:spPr>
          <a:xfrm>
            <a:off x="10808690" y="1615499"/>
            <a:ext cx="2776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1C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0" name="TextBox 1189"/>
          <p:cNvSpPr txBox="1"/>
          <p:nvPr/>
        </p:nvSpPr>
        <p:spPr>
          <a:xfrm>
            <a:off x="10808690" y="1775519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1D</a:t>
            </a:r>
          </a:p>
        </p:txBody>
      </p:sp>
      <p:sp>
        <p:nvSpPr>
          <p:cNvPr id="1191" name="TextBox 1190"/>
          <p:cNvSpPr txBox="1"/>
          <p:nvPr/>
        </p:nvSpPr>
        <p:spPr>
          <a:xfrm>
            <a:off x="10801070" y="196601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21</a:t>
            </a:r>
          </a:p>
        </p:txBody>
      </p:sp>
      <p:sp>
        <p:nvSpPr>
          <p:cNvPr id="1192" name="TextBox 1191"/>
          <p:cNvSpPr txBox="1"/>
          <p:nvPr/>
        </p:nvSpPr>
        <p:spPr>
          <a:xfrm>
            <a:off x="10801070" y="2126039"/>
            <a:ext cx="2712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1F</a:t>
            </a:r>
          </a:p>
        </p:txBody>
      </p:sp>
      <p:sp>
        <p:nvSpPr>
          <p:cNvPr id="1193" name="TextBox 1192"/>
          <p:cNvSpPr txBox="1"/>
          <p:nvPr/>
        </p:nvSpPr>
        <p:spPr>
          <a:xfrm>
            <a:off x="10800877" y="233410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4" name="TextBox 1193"/>
          <p:cNvSpPr txBox="1"/>
          <p:nvPr/>
        </p:nvSpPr>
        <p:spPr>
          <a:xfrm>
            <a:off x="10801244" y="2523147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1H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5" name="TextBox 1194"/>
          <p:cNvSpPr txBox="1"/>
          <p:nvPr/>
        </p:nvSpPr>
        <p:spPr>
          <a:xfrm>
            <a:off x="10807529" y="2703279"/>
            <a:ext cx="2519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1I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6" name="TextBox 1195"/>
          <p:cNvSpPr txBox="1"/>
          <p:nvPr/>
        </p:nvSpPr>
        <p:spPr>
          <a:xfrm>
            <a:off x="10794418" y="2888019"/>
            <a:ext cx="25840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1J</a:t>
            </a:r>
          </a:p>
        </p:txBody>
      </p:sp>
      <p:sp>
        <p:nvSpPr>
          <p:cNvPr id="1197" name="TextBox 1196"/>
          <p:cNvSpPr txBox="1"/>
          <p:nvPr/>
        </p:nvSpPr>
        <p:spPr>
          <a:xfrm>
            <a:off x="10794225" y="3096089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1K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8" name="TextBox 1197"/>
          <p:cNvSpPr txBox="1"/>
          <p:nvPr/>
        </p:nvSpPr>
        <p:spPr>
          <a:xfrm>
            <a:off x="10794592" y="3262267"/>
            <a:ext cx="26802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1L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199" name="TextBox 1198"/>
          <p:cNvSpPr txBox="1"/>
          <p:nvPr/>
        </p:nvSpPr>
        <p:spPr>
          <a:xfrm>
            <a:off x="6708331" y="2319552"/>
            <a:ext cx="36209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5G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0" name="TextBox 1199"/>
          <p:cNvSpPr txBox="1"/>
          <p:nvPr/>
        </p:nvSpPr>
        <p:spPr>
          <a:xfrm>
            <a:off x="6990638" y="2508590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5H</a:t>
            </a:r>
            <a:endParaRPr lang="ko-KR" altLang="en-US" sz="700">
              <a:solidFill>
                <a:srgbClr val="FF5050"/>
              </a:solidFill>
            </a:endParaRPr>
          </a:p>
        </p:txBody>
      </p:sp>
      <p:cxnSp>
        <p:nvCxnSpPr>
          <p:cNvPr id="44" name="직선 연결선 43"/>
          <p:cNvCxnSpPr/>
          <p:nvPr/>
        </p:nvCxnSpPr>
        <p:spPr>
          <a:xfrm>
            <a:off x="7330346" y="1286915"/>
            <a:ext cx="0" cy="136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1" name="직선 연결선 1200"/>
          <p:cNvCxnSpPr/>
          <p:nvPr/>
        </p:nvCxnSpPr>
        <p:spPr>
          <a:xfrm>
            <a:off x="9574089" y="1292986"/>
            <a:ext cx="0" cy="20880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2" name="TextBox 1201"/>
          <p:cNvSpPr txBox="1"/>
          <p:nvPr/>
        </p:nvSpPr>
        <p:spPr>
          <a:xfrm>
            <a:off x="586792" y="2431776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9D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3" name="TextBox 1202"/>
          <p:cNvSpPr txBox="1"/>
          <p:nvPr/>
        </p:nvSpPr>
        <p:spPr>
          <a:xfrm>
            <a:off x="586792" y="2576556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9G</a:t>
            </a:r>
            <a:endParaRPr lang="ko-KR" altLang="en-US" sz="700">
              <a:solidFill>
                <a:srgbClr val="FF5050"/>
              </a:solidFill>
            </a:endParaRPr>
          </a:p>
        </p:txBody>
      </p:sp>
      <p:sp>
        <p:nvSpPr>
          <p:cNvPr id="1204" name="TextBox 1203"/>
          <p:cNvSpPr txBox="1"/>
          <p:nvPr/>
        </p:nvSpPr>
        <p:spPr>
          <a:xfrm>
            <a:off x="2028304" y="2417711"/>
            <a:ext cx="2840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8D</a:t>
            </a:r>
            <a:endParaRPr lang="ko-KR" altLang="en-US" sz="700"/>
          </a:p>
        </p:txBody>
      </p:sp>
      <p:sp>
        <p:nvSpPr>
          <p:cNvPr id="1205" name="TextBox 1204"/>
          <p:cNvSpPr txBox="1"/>
          <p:nvPr/>
        </p:nvSpPr>
        <p:spPr>
          <a:xfrm>
            <a:off x="2028304" y="2562491"/>
            <a:ext cx="2856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8G</a:t>
            </a:r>
            <a:endParaRPr lang="ko-KR" altLang="en-US" sz="700">
              <a:solidFill>
                <a:srgbClr val="FF5050"/>
              </a:solidFill>
            </a:endParaRPr>
          </a:p>
        </p:txBody>
      </p:sp>
      <p:grpSp>
        <p:nvGrpSpPr>
          <p:cNvPr id="491" name="그룹 490"/>
          <p:cNvGrpSpPr/>
          <p:nvPr/>
        </p:nvGrpSpPr>
        <p:grpSpPr>
          <a:xfrm>
            <a:off x="5005023" y="1568420"/>
            <a:ext cx="0" cy="288000"/>
            <a:chOff x="5005023" y="1272287"/>
            <a:chExt cx="0" cy="308306"/>
          </a:xfrm>
        </p:grpSpPr>
        <p:cxnSp>
          <p:nvCxnSpPr>
            <p:cNvPr id="492" name="직선 연결선 49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3" name="직선 연결선 49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4" name="그룹 493"/>
          <p:cNvGrpSpPr/>
          <p:nvPr/>
        </p:nvGrpSpPr>
        <p:grpSpPr>
          <a:xfrm>
            <a:off x="5005023" y="1873375"/>
            <a:ext cx="0" cy="252000"/>
            <a:chOff x="5005023" y="1272287"/>
            <a:chExt cx="0" cy="308306"/>
          </a:xfrm>
        </p:grpSpPr>
        <p:cxnSp>
          <p:nvCxnSpPr>
            <p:cNvPr id="495" name="직선 연결선 49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6" name="직선 연결선 49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7" name="그룹 496"/>
          <p:cNvGrpSpPr/>
          <p:nvPr/>
        </p:nvGrpSpPr>
        <p:grpSpPr>
          <a:xfrm>
            <a:off x="5003071" y="2153347"/>
            <a:ext cx="0" cy="252000"/>
            <a:chOff x="5005023" y="1272287"/>
            <a:chExt cx="0" cy="308306"/>
          </a:xfrm>
        </p:grpSpPr>
        <p:cxnSp>
          <p:nvCxnSpPr>
            <p:cNvPr id="498" name="직선 연결선 49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9" name="직선 연결선 49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0" name="그룹 499"/>
          <p:cNvGrpSpPr/>
          <p:nvPr/>
        </p:nvGrpSpPr>
        <p:grpSpPr>
          <a:xfrm>
            <a:off x="5004294" y="2445225"/>
            <a:ext cx="0" cy="252000"/>
            <a:chOff x="5005023" y="1272287"/>
            <a:chExt cx="0" cy="308306"/>
          </a:xfrm>
        </p:grpSpPr>
        <p:cxnSp>
          <p:nvCxnSpPr>
            <p:cNvPr id="501" name="직선 연결선 50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2" name="직선 연결선 50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3" name="그룹 502"/>
          <p:cNvGrpSpPr/>
          <p:nvPr/>
        </p:nvGrpSpPr>
        <p:grpSpPr>
          <a:xfrm>
            <a:off x="3515594" y="1266995"/>
            <a:ext cx="0" cy="288000"/>
            <a:chOff x="5005023" y="1272287"/>
            <a:chExt cx="0" cy="308306"/>
          </a:xfrm>
        </p:grpSpPr>
        <p:cxnSp>
          <p:nvCxnSpPr>
            <p:cNvPr id="504" name="직선 연결선 50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5" name="직선 연결선 504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6" name="그룹 505"/>
          <p:cNvGrpSpPr/>
          <p:nvPr/>
        </p:nvGrpSpPr>
        <p:grpSpPr>
          <a:xfrm>
            <a:off x="3515594" y="1579003"/>
            <a:ext cx="0" cy="288000"/>
            <a:chOff x="5005023" y="1272287"/>
            <a:chExt cx="0" cy="308306"/>
          </a:xfrm>
        </p:grpSpPr>
        <p:cxnSp>
          <p:nvCxnSpPr>
            <p:cNvPr id="507" name="직선 연결선 506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8" name="직선 연결선 507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9" name="그룹 508"/>
          <p:cNvGrpSpPr/>
          <p:nvPr/>
        </p:nvGrpSpPr>
        <p:grpSpPr>
          <a:xfrm>
            <a:off x="3515594" y="1883958"/>
            <a:ext cx="0" cy="252000"/>
            <a:chOff x="5005023" y="1272287"/>
            <a:chExt cx="0" cy="308306"/>
          </a:xfrm>
        </p:grpSpPr>
        <p:cxnSp>
          <p:nvCxnSpPr>
            <p:cNvPr id="510" name="직선 연결선 509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1" name="직선 연결선 510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2" name="그룹 511"/>
          <p:cNvGrpSpPr/>
          <p:nvPr/>
        </p:nvGrpSpPr>
        <p:grpSpPr>
          <a:xfrm>
            <a:off x="3513642" y="2163930"/>
            <a:ext cx="0" cy="252000"/>
            <a:chOff x="5005023" y="1272287"/>
            <a:chExt cx="0" cy="308306"/>
          </a:xfrm>
        </p:grpSpPr>
        <p:cxnSp>
          <p:nvCxnSpPr>
            <p:cNvPr id="513" name="직선 연결선 51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직선 연결선 51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5" name="그룹 514"/>
          <p:cNvGrpSpPr/>
          <p:nvPr/>
        </p:nvGrpSpPr>
        <p:grpSpPr>
          <a:xfrm>
            <a:off x="3514865" y="2455808"/>
            <a:ext cx="0" cy="252000"/>
            <a:chOff x="5005023" y="1272287"/>
            <a:chExt cx="0" cy="308306"/>
          </a:xfrm>
        </p:grpSpPr>
        <p:cxnSp>
          <p:nvCxnSpPr>
            <p:cNvPr id="516" name="직선 연결선 515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직선 연결선 516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8" name="그룹 517"/>
          <p:cNvGrpSpPr/>
          <p:nvPr/>
        </p:nvGrpSpPr>
        <p:grpSpPr>
          <a:xfrm>
            <a:off x="3560044" y="1260645"/>
            <a:ext cx="0" cy="288000"/>
            <a:chOff x="5005023" y="1272287"/>
            <a:chExt cx="0" cy="308306"/>
          </a:xfrm>
        </p:grpSpPr>
        <p:cxnSp>
          <p:nvCxnSpPr>
            <p:cNvPr id="519" name="직선 연결선 518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직선 연결선 519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1" name="그룹 520"/>
          <p:cNvGrpSpPr/>
          <p:nvPr/>
        </p:nvGrpSpPr>
        <p:grpSpPr>
          <a:xfrm>
            <a:off x="3560044" y="1572653"/>
            <a:ext cx="0" cy="288000"/>
            <a:chOff x="5005023" y="1272287"/>
            <a:chExt cx="0" cy="308306"/>
          </a:xfrm>
        </p:grpSpPr>
        <p:cxnSp>
          <p:nvCxnSpPr>
            <p:cNvPr id="522" name="직선 연결선 52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3" name="직선 연결선 52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4" name="그룹 523"/>
          <p:cNvGrpSpPr/>
          <p:nvPr/>
        </p:nvGrpSpPr>
        <p:grpSpPr>
          <a:xfrm>
            <a:off x="3560044" y="1877608"/>
            <a:ext cx="0" cy="252000"/>
            <a:chOff x="5005023" y="1272287"/>
            <a:chExt cx="0" cy="308306"/>
          </a:xfrm>
        </p:grpSpPr>
        <p:cxnSp>
          <p:nvCxnSpPr>
            <p:cNvPr id="525" name="직선 연결선 52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6" name="직선 연결선 52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7" name="그룹 526"/>
          <p:cNvGrpSpPr/>
          <p:nvPr/>
        </p:nvGrpSpPr>
        <p:grpSpPr>
          <a:xfrm>
            <a:off x="3558092" y="2157580"/>
            <a:ext cx="0" cy="252000"/>
            <a:chOff x="5005023" y="1272287"/>
            <a:chExt cx="0" cy="308306"/>
          </a:xfrm>
        </p:grpSpPr>
        <p:cxnSp>
          <p:nvCxnSpPr>
            <p:cNvPr id="528" name="직선 연결선 52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9" name="직선 연결선 52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그룹 529"/>
          <p:cNvGrpSpPr/>
          <p:nvPr/>
        </p:nvGrpSpPr>
        <p:grpSpPr>
          <a:xfrm>
            <a:off x="3559315" y="2449458"/>
            <a:ext cx="0" cy="252000"/>
            <a:chOff x="5005023" y="1272287"/>
            <a:chExt cx="0" cy="308306"/>
          </a:xfrm>
        </p:grpSpPr>
        <p:cxnSp>
          <p:nvCxnSpPr>
            <p:cNvPr id="531" name="직선 연결선 53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2" name="직선 연결선 53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3" name="그룹 532"/>
          <p:cNvGrpSpPr/>
          <p:nvPr/>
        </p:nvGrpSpPr>
        <p:grpSpPr>
          <a:xfrm>
            <a:off x="1970778" y="1278637"/>
            <a:ext cx="0" cy="288000"/>
            <a:chOff x="5005023" y="1272287"/>
            <a:chExt cx="0" cy="308306"/>
          </a:xfrm>
        </p:grpSpPr>
        <p:cxnSp>
          <p:nvCxnSpPr>
            <p:cNvPr id="534" name="직선 연결선 533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5" name="직선 연결선 534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6" name="그룹 535"/>
          <p:cNvGrpSpPr/>
          <p:nvPr/>
        </p:nvGrpSpPr>
        <p:grpSpPr>
          <a:xfrm>
            <a:off x="1970778" y="1590645"/>
            <a:ext cx="0" cy="288000"/>
            <a:chOff x="5005023" y="1272287"/>
            <a:chExt cx="0" cy="308306"/>
          </a:xfrm>
        </p:grpSpPr>
        <p:cxnSp>
          <p:nvCxnSpPr>
            <p:cNvPr id="537" name="직선 연결선 536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9" name="그룹 538"/>
          <p:cNvGrpSpPr/>
          <p:nvPr/>
        </p:nvGrpSpPr>
        <p:grpSpPr>
          <a:xfrm>
            <a:off x="1970778" y="1895600"/>
            <a:ext cx="0" cy="252000"/>
            <a:chOff x="5005023" y="1272287"/>
            <a:chExt cx="0" cy="308306"/>
          </a:xfrm>
        </p:grpSpPr>
        <p:cxnSp>
          <p:nvCxnSpPr>
            <p:cNvPr id="540" name="직선 연결선 539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직선 연결선 540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2" name="그룹 541"/>
          <p:cNvGrpSpPr/>
          <p:nvPr/>
        </p:nvGrpSpPr>
        <p:grpSpPr>
          <a:xfrm>
            <a:off x="1968826" y="2175572"/>
            <a:ext cx="0" cy="252000"/>
            <a:chOff x="5005023" y="1272287"/>
            <a:chExt cx="0" cy="308306"/>
          </a:xfrm>
        </p:grpSpPr>
        <p:cxnSp>
          <p:nvCxnSpPr>
            <p:cNvPr id="543" name="직선 연결선 54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5" name="그룹 544"/>
          <p:cNvGrpSpPr/>
          <p:nvPr/>
        </p:nvGrpSpPr>
        <p:grpSpPr>
          <a:xfrm>
            <a:off x="1970049" y="2467450"/>
            <a:ext cx="0" cy="252000"/>
            <a:chOff x="5005023" y="1272287"/>
            <a:chExt cx="0" cy="308306"/>
          </a:xfrm>
        </p:grpSpPr>
        <p:cxnSp>
          <p:nvCxnSpPr>
            <p:cNvPr id="546" name="직선 연결선 545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직선 연결선 546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8" name="그룹 547"/>
          <p:cNvGrpSpPr/>
          <p:nvPr/>
        </p:nvGrpSpPr>
        <p:grpSpPr>
          <a:xfrm>
            <a:off x="2015228" y="1272287"/>
            <a:ext cx="0" cy="288000"/>
            <a:chOff x="5005023" y="1272287"/>
            <a:chExt cx="0" cy="308306"/>
          </a:xfrm>
        </p:grpSpPr>
        <p:cxnSp>
          <p:nvCxnSpPr>
            <p:cNvPr id="549" name="직선 연결선 548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0" name="직선 연결선 549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1" name="그룹 550"/>
          <p:cNvGrpSpPr/>
          <p:nvPr/>
        </p:nvGrpSpPr>
        <p:grpSpPr>
          <a:xfrm>
            <a:off x="2015228" y="1584295"/>
            <a:ext cx="0" cy="288000"/>
            <a:chOff x="5005023" y="1272287"/>
            <a:chExt cx="0" cy="308306"/>
          </a:xfrm>
        </p:grpSpPr>
        <p:cxnSp>
          <p:nvCxnSpPr>
            <p:cNvPr id="552" name="직선 연결선 551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3" name="직선 연결선 552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4" name="그룹 553"/>
          <p:cNvGrpSpPr/>
          <p:nvPr/>
        </p:nvGrpSpPr>
        <p:grpSpPr>
          <a:xfrm>
            <a:off x="2015228" y="1889250"/>
            <a:ext cx="0" cy="252000"/>
            <a:chOff x="5005023" y="1272287"/>
            <a:chExt cx="0" cy="308306"/>
          </a:xfrm>
        </p:grpSpPr>
        <p:cxnSp>
          <p:nvCxnSpPr>
            <p:cNvPr id="555" name="직선 연결선 554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6" name="직선 연결선 555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7" name="그룹 556"/>
          <p:cNvGrpSpPr/>
          <p:nvPr/>
        </p:nvGrpSpPr>
        <p:grpSpPr>
          <a:xfrm>
            <a:off x="2013276" y="2169222"/>
            <a:ext cx="0" cy="252000"/>
            <a:chOff x="5005023" y="1272287"/>
            <a:chExt cx="0" cy="308306"/>
          </a:xfrm>
        </p:grpSpPr>
        <p:cxnSp>
          <p:nvCxnSpPr>
            <p:cNvPr id="558" name="직선 연결선 557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9" name="직선 연결선 558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0" name="그룹 559"/>
          <p:cNvGrpSpPr/>
          <p:nvPr/>
        </p:nvGrpSpPr>
        <p:grpSpPr>
          <a:xfrm>
            <a:off x="2014499" y="2461100"/>
            <a:ext cx="0" cy="252000"/>
            <a:chOff x="5005023" y="1272287"/>
            <a:chExt cx="0" cy="308306"/>
          </a:xfrm>
        </p:grpSpPr>
        <p:cxnSp>
          <p:nvCxnSpPr>
            <p:cNvPr id="561" name="직선 연결선 560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2" name="직선 연결선 561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  <a:headEnd type="triangl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3" name="그룹 562"/>
          <p:cNvGrpSpPr/>
          <p:nvPr/>
        </p:nvGrpSpPr>
        <p:grpSpPr>
          <a:xfrm>
            <a:off x="1234201" y="3588244"/>
            <a:ext cx="864000" cy="0"/>
            <a:chOff x="1391172" y="3326536"/>
            <a:chExt cx="774875" cy="0"/>
          </a:xfrm>
        </p:grpSpPr>
        <p:cxnSp>
          <p:nvCxnSpPr>
            <p:cNvPr id="564" name="직선 연결선 563"/>
            <p:cNvCxnSpPr/>
            <p:nvPr/>
          </p:nvCxnSpPr>
          <p:spPr>
            <a:xfrm flipV="1">
              <a:off x="1788047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5" name="직선 연결선 564"/>
            <p:cNvCxnSpPr/>
            <p:nvPr/>
          </p:nvCxnSpPr>
          <p:spPr>
            <a:xfrm flipV="1">
              <a:off x="1391172" y="3326536"/>
              <a:ext cx="378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66" name="직선 연결선 565"/>
          <p:cNvCxnSpPr/>
          <p:nvPr/>
        </p:nvCxnSpPr>
        <p:spPr>
          <a:xfrm flipV="1">
            <a:off x="1484227" y="3296144"/>
            <a:ext cx="61200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7" name="직선 연결선 566"/>
          <p:cNvCxnSpPr/>
          <p:nvPr/>
        </p:nvCxnSpPr>
        <p:spPr>
          <a:xfrm flipH="1">
            <a:off x="1363204" y="330437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8" name="직선 연결선 567"/>
          <p:cNvCxnSpPr/>
          <p:nvPr/>
        </p:nvCxnSpPr>
        <p:spPr>
          <a:xfrm flipH="1">
            <a:off x="1262419" y="344486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9" name="직선 연결선 568"/>
          <p:cNvCxnSpPr/>
          <p:nvPr/>
        </p:nvCxnSpPr>
        <p:spPr>
          <a:xfrm flipH="1">
            <a:off x="1310381" y="3309481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0" name="직선 연결선 569"/>
          <p:cNvCxnSpPr/>
          <p:nvPr/>
        </p:nvCxnSpPr>
        <p:spPr>
          <a:xfrm flipH="1">
            <a:off x="1209596" y="3449979"/>
            <a:ext cx="81735" cy="11100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1" name="TextBox 570"/>
          <p:cNvSpPr txBox="1"/>
          <p:nvPr/>
        </p:nvSpPr>
        <p:spPr>
          <a:xfrm>
            <a:off x="1415421" y="3287806"/>
            <a:ext cx="28084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9A</a:t>
            </a:r>
            <a:endParaRPr lang="ko-KR" altLang="en-US" sz="700"/>
          </a:p>
        </p:txBody>
      </p:sp>
      <p:grpSp>
        <p:nvGrpSpPr>
          <p:cNvPr id="572" name="그룹 571"/>
          <p:cNvGrpSpPr/>
          <p:nvPr/>
        </p:nvGrpSpPr>
        <p:grpSpPr>
          <a:xfrm>
            <a:off x="2109410" y="3296093"/>
            <a:ext cx="0" cy="288000"/>
            <a:chOff x="5005023" y="1272287"/>
            <a:chExt cx="0" cy="308306"/>
          </a:xfrm>
        </p:grpSpPr>
        <p:cxnSp>
          <p:nvCxnSpPr>
            <p:cNvPr id="573" name="직선 연결선 572"/>
            <p:cNvCxnSpPr/>
            <p:nvPr/>
          </p:nvCxnSpPr>
          <p:spPr>
            <a:xfrm flipH="1">
              <a:off x="5005023" y="1272287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4" name="직선 연결선 573"/>
            <p:cNvCxnSpPr/>
            <p:nvPr/>
          </p:nvCxnSpPr>
          <p:spPr>
            <a:xfrm flipH="1">
              <a:off x="5005023" y="1436593"/>
              <a:ext cx="0" cy="144000"/>
            </a:xfrm>
            <a:prstGeom prst="line">
              <a:avLst/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8321901"/>
              </p:ext>
            </p:extLst>
          </p:nvPr>
        </p:nvGraphicFramePr>
        <p:xfrm>
          <a:off x="1007245" y="3929164"/>
          <a:ext cx="10191159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8112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8112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98112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8112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98112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98112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981122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120618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116977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94735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Block/Berth</a:t>
                      </a:r>
                      <a:r>
                        <a:rPr lang="en-US" altLang="ko-KR" sz="800" baseline="0" dirty="0"/>
                        <a:t> </a:t>
                      </a:r>
                      <a:r>
                        <a:rPr lang="ko-KR" altLang="en-US" sz="800" baseline="0"/>
                        <a:t>구분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Block / Berth </a:t>
                      </a:r>
                      <a:r>
                        <a:rPr lang="ko-KR" altLang="en-US" sz="800"/>
                        <a:t>번호</a:t>
                      </a:r>
                      <a:r>
                        <a:rPr lang="en-US" altLang="ko-KR" sz="800" dirty="0"/>
                        <a:t>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Block</a:t>
                      </a:r>
                      <a:r>
                        <a:rPr lang="ko-KR" altLang="en-US" sz="800"/>
                        <a:t> </a:t>
                      </a:r>
                      <a:r>
                        <a:rPr lang="en-US" altLang="ko-KR" sz="800" dirty="0"/>
                        <a:t>Type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Node </a:t>
                      </a:r>
                      <a:r>
                        <a:rPr lang="ko-KR" altLang="en-US" sz="800"/>
                        <a:t>구분</a:t>
                      </a:r>
                      <a:r>
                        <a:rPr lang="en-US" altLang="ko-KR" sz="800" dirty="0"/>
                        <a:t> 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Node</a:t>
                      </a:r>
                      <a:r>
                        <a:rPr lang="ko-KR" altLang="en-US" sz="800"/>
                        <a:t> 번호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Node</a:t>
                      </a:r>
                      <a:r>
                        <a:rPr lang="ko-KR" altLang="en-US" sz="800"/>
                        <a:t> 이동</a:t>
                      </a:r>
                      <a:r>
                        <a:rPr lang="en-US" altLang="ko-KR" sz="800" dirty="0"/>
                        <a:t> </a:t>
                      </a:r>
                      <a:r>
                        <a:rPr lang="ko-KR" altLang="en-US" sz="800"/>
                        <a:t>방향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평균 속도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정체여부 예상추이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상습정체 여부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Key</a:t>
                      </a:r>
                      <a:r>
                        <a:rPr lang="ko-KR" altLang="en-US" sz="800"/>
                        <a:t> </a:t>
                      </a:r>
                      <a:r>
                        <a:rPr lang="en-US" altLang="ko-KR" sz="800" dirty="0"/>
                        <a:t>Node</a:t>
                      </a:r>
                      <a:r>
                        <a:rPr lang="en-US" altLang="ko-KR" sz="800" baseline="0" dirty="0"/>
                        <a:t> </a:t>
                      </a:r>
                      <a:r>
                        <a:rPr lang="ko-KR" altLang="en-US" sz="800" baseline="0"/>
                        <a:t>여부</a:t>
                      </a:r>
                      <a:endParaRPr lang="ko-KR" altLang="en-US" sz="80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Berth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21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-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21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Y</a:t>
                      </a:r>
                      <a:endParaRPr lang="ko-KR" altLang="en-US" sz="80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17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Y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RIGHT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RIGHT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Y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DOWN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11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DOWN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R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13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Block 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9A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LEFT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2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D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U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576" name="TextBox 575"/>
          <p:cNvSpPr txBox="1"/>
          <p:nvPr/>
        </p:nvSpPr>
        <p:spPr>
          <a:xfrm>
            <a:off x="1525651" y="3126917"/>
            <a:ext cx="46519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rgbClr val="FF5050"/>
                </a:solidFill>
              </a:rPr>
              <a:t>UP/1/R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77" name="TextBox 576"/>
          <p:cNvSpPr txBox="1"/>
          <p:nvPr/>
        </p:nvSpPr>
        <p:spPr>
          <a:xfrm>
            <a:off x="711290" y="3231728"/>
            <a:ext cx="53412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rgbClr val="FF5050"/>
                </a:solidFill>
              </a:rPr>
              <a:t>LEFT/1/U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78" name="TextBox 577"/>
          <p:cNvSpPr txBox="1"/>
          <p:nvPr/>
        </p:nvSpPr>
        <p:spPr>
          <a:xfrm>
            <a:off x="711290" y="3391748"/>
            <a:ext cx="53412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rgbClr val="FF5050"/>
                </a:solidFill>
              </a:rPr>
              <a:t>LEFT/2/U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2" name="TextBox 581"/>
          <p:cNvSpPr txBox="1"/>
          <p:nvPr/>
        </p:nvSpPr>
        <p:spPr>
          <a:xfrm>
            <a:off x="2143040" y="3283058"/>
            <a:ext cx="5966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rgbClr val="FF5050"/>
                </a:solidFill>
              </a:rPr>
              <a:t>RIGHT/1/D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3" name="TextBox 582"/>
          <p:cNvSpPr txBox="1"/>
          <p:nvPr/>
        </p:nvSpPr>
        <p:spPr>
          <a:xfrm>
            <a:off x="2143040" y="3427838"/>
            <a:ext cx="59663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rgbClr val="FF5050"/>
                </a:solidFill>
              </a:rPr>
              <a:t>RIGHT/2/D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313766" y="3223698"/>
            <a:ext cx="5309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rgbClr val="FF5050"/>
                </a:solidFill>
              </a:rPr>
              <a:t>LEFT/1/D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306146" y="3383718"/>
            <a:ext cx="53091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rgbClr val="FF5050"/>
                </a:solidFill>
              </a:rPr>
              <a:t>LEFT/2/D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6" name="TextBox 585"/>
          <p:cNvSpPr txBox="1"/>
          <p:nvPr/>
        </p:nvSpPr>
        <p:spPr>
          <a:xfrm>
            <a:off x="1031478" y="3631854"/>
            <a:ext cx="61587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rgbClr val="FF5050"/>
                </a:solidFill>
              </a:rPr>
              <a:t>DOWN/1/R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7" name="TextBox 586"/>
          <p:cNvSpPr txBox="1"/>
          <p:nvPr/>
        </p:nvSpPr>
        <p:spPr>
          <a:xfrm>
            <a:off x="1579525" y="3645552"/>
            <a:ext cx="61587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rgbClr val="FF5050"/>
                </a:solidFill>
              </a:rPr>
              <a:t>DOWN/2/R</a:t>
            </a:r>
            <a:endParaRPr lang="ko-KR" altLang="en-US" sz="700" b="1">
              <a:solidFill>
                <a:srgbClr val="FF5050"/>
              </a:solidFill>
            </a:endParaRPr>
          </a:p>
        </p:txBody>
      </p:sp>
      <p:sp>
        <p:nvSpPr>
          <p:cNvPr id="588" name="TextBox 587"/>
          <p:cNvSpPr txBox="1"/>
          <p:nvPr/>
        </p:nvSpPr>
        <p:spPr>
          <a:xfrm>
            <a:off x="1492783" y="76513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rgbClr val="FF5050"/>
                </a:solidFill>
              </a:rPr>
              <a:t>21</a:t>
            </a:r>
            <a:endParaRPr lang="ko-KR" altLang="en-US" sz="700" dirty="0">
              <a:solidFill>
                <a:srgbClr val="FF5050"/>
              </a:solidFill>
            </a:endParaRPr>
          </a:p>
        </p:txBody>
      </p:sp>
      <p:sp>
        <p:nvSpPr>
          <p:cNvPr id="589" name="TextBox 588"/>
          <p:cNvSpPr txBox="1"/>
          <p:nvPr/>
        </p:nvSpPr>
        <p:spPr>
          <a:xfrm>
            <a:off x="1944139" y="76171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20</a:t>
            </a:r>
            <a:endParaRPr lang="ko-KR" altLang="en-US" sz="700" dirty="0"/>
          </a:p>
        </p:txBody>
      </p:sp>
      <p:sp>
        <p:nvSpPr>
          <p:cNvPr id="590" name="TextBox 589"/>
          <p:cNvSpPr txBox="1"/>
          <p:nvPr/>
        </p:nvSpPr>
        <p:spPr>
          <a:xfrm>
            <a:off x="2368589" y="76089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19</a:t>
            </a:r>
            <a:endParaRPr lang="ko-KR" altLang="en-US" sz="700" dirty="0"/>
          </a:p>
        </p:txBody>
      </p:sp>
      <p:sp>
        <p:nvSpPr>
          <p:cNvPr id="591" name="TextBox 590"/>
          <p:cNvSpPr txBox="1"/>
          <p:nvPr/>
        </p:nvSpPr>
        <p:spPr>
          <a:xfrm>
            <a:off x="2819945" y="76570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18</a:t>
            </a:r>
            <a:endParaRPr lang="ko-KR" altLang="en-US" sz="700" dirty="0"/>
          </a:p>
        </p:txBody>
      </p:sp>
      <p:sp>
        <p:nvSpPr>
          <p:cNvPr id="594" name="TextBox 593"/>
          <p:cNvSpPr txBox="1"/>
          <p:nvPr/>
        </p:nvSpPr>
        <p:spPr>
          <a:xfrm>
            <a:off x="3271703" y="76862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17</a:t>
            </a:r>
            <a:endParaRPr lang="ko-KR" altLang="en-US" sz="700" dirty="0"/>
          </a:p>
        </p:txBody>
      </p:sp>
      <p:sp>
        <p:nvSpPr>
          <p:cNvPr id="595" name="TextBox 594"/>
          <p:cNvSpPr txBox="1"/>
          <p:nvPr/>
        </p:nvSpPr>
        <p:spPr>
          <a:xfrm>
            <a:off x="3723059" y="76520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16</a:t>
            </a:r>
            <a:endParaRPr lang="ko-KR" altLang="en-US" sz="700" dirty="0"/>
          </a:p>
        </p:txBody>
      </p:sp>
      <p:sp>
        <p:nvSpPr>
          <p:cNvPr id="596" name="TextBox 595"/>
          <p:cNvSpPr txBox="1"/>
          <p:nvPr/>
        </p:nvSpPr>
        <p:spPr>
          <a:xfrm>
            <a:off x="4147509" y="76438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15</a:t>
            </a:r>
            <a:endParaRPr lang="ko-KR" altLang="en-US" sz="700" dirty="0"/>
          </a:p>
        </p:txBody>
      </p:sp>
      <p:sp>
        <p:nvSpPr>
          <p:cNvPr id="597" name="TextBox 596"/>
          <p:cNvSpPr txBox="1"/>
          <p:nvPr/>
        </p:nvSpPr>
        <p:spPr>
          <a:xfrm>
            <a:off x="4598865" y="7691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14</a:t>
            </a:r>
            <a:endParaRPr lang="ko-KR" altLang="en-US" sz="700" dirty="0"/>
          </a:p>
        </p:txBody>
      </p:sp>
      <p:sp>
        <p:nvSpPr>
          <p:cNvPr id="598" name="TextBox 597"/>
          <p:cNvSpPr txBox="1"/>
          <p:nvPr/>
        </p:nvSpPr>
        <p:spPr>
          <a:xfrm>
            <a:off x="5016304" y="76869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13</a:t>
            </a:r>
            <a:endParaRPr lang="ko-KR" altLang="en-US" sz="700" dirty="0"/>
          </a:p>
        </p:txBody>
      </p:sp>
      <p:sp>
        <p:nvSpPr>
          <p:cNvPr id="599" name="TextBox 598"/>
          <p:cNvSpPr txBox="1"/>
          <p:nvPr/>
        </p:nvSpPr>
        <p:spPr>
          <a:xfrm>
            <a:off x="5467660" y="76527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12</a:t>
            </a:r>
            <a:endParaRPr lang="ko-KR" altLang="en-US" sz="700" dirty="0"/>
          </a:p>
        </p:txBody>
      </p:sp>
      <p:sp>
        <p:nvSpPr>
          <p:cNvPr id="600" name="TextBox 599"/>
          <p:cNvSpPr txBox="1"/>
          <p:nvPr/>
        </p:nvSpPr>
        <p:spPr>
          <a:xfrm>
            <a:off x="5892110" y="7644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</a:t>
            </a:r>
            <a:endParaRPr lang="ko-KR" altLang="en-US" sz="700" dirty="0"/>
          </a:p>
        </p:txBody>
      </p:sp>
      <p:sp>
        <p:nvSpPr>
          <p:cNvPr id="601" name="TextBox 600"/>
          <p:cNvSpPr txBox="1"/>
          <p:nvPr/>
        </p:nvSpPr>
        <p:spPr>
          <a:xfrm>
            <a:off x="6343466" y="76926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</a:t>
            </a:r>
            <a:endParaRPr lang="ko-KR" altLang="en-US" sz="700" dirty="0"/>
          </a:p>
        </p:txBody>
      </p:sp>
      <p:sp>
        <p:nvSpPr>
          <p:cNvPr id="602" name="TextBox 601"/>
          <p:cNvSpPr txBox="1"/>
          <p:nvPr/>
        </p:nvSpPr>
        <p:spPr>
          <a:xfrm>
            <a:off x="6795224" y="772188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9</a:t>
            </a:r>
            <a:endParaRPr lang="ko-KR" altLang="en-US" sz="700" dirty="0"/>
          </a:p>
        </p:txBody>
      </p:sp>
      <p:sp>
        <p:nvSpPr>
          <p:cNvPr id="603" name="TextBox 602"/>
          <p:cNvSpPr txBox="1"/>
          <p:nvPr/>
        </p:nvSpPr>
        <p:spPr>
          <a:xfrm>
            <a:off x="7246580" y="76876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</a:t>
            </a:r>
            <a:endParaRPr lang="ko-KR" altLang="en-US" sz="700" dirty="0"/>
          </a:p>
        </p:txBody>
      </p:sp>
      <p:sp>
        <p:nvSpPr>
          <p:cNvPr id="604" name="TextBox 603"/>
          <p:cNvSpPr txBox="1"/>
          <p:nvPr/>
        </p:nvSpPr>
        <p:spPr>
          <a:xfrm>
            <a:off x="7671030" y="76794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05" name="TextBox 604"/>
          <p:cNvSpPr txBox="1"/>
          <p:nvPr/>
        </p:nvSpPr>
        <p:spPr>
          <a:xfrm>
            <a:off x="8122386" y="77275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6</a:t>
            </a:r>
            <a:endParaRPr lang="ko-KR" altLang="en-US" sz="700" dirty="0"/>
          </a:p>
        </p:txBody>
      </p:sp>
      <p:sp>
        <p:nvSpPr>
          <p:cNvPr id="606" name="TextBox 605"/>
          <p:cNvSpPr txBox="1"/>
          <p:nvPr/>
        </p:nvSpPr>
        <p:spPr>
          <a:xfrm>
            <a:off x="8535793" y="775778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5</a:t>
            </a:r>
            <a:endParaRPr lang="ko-KR" altLang="en-US" sz="700" dirty="0"/>
          </a:p>
        </p:txBody>
      </p:sp>
      <p:sp>
        <p:nvSpPr>
          <p:cNvPr id="607" name="TextBox 606"/>
          <p:cNvSpPr txBox="1"/>
          <p:nvPr/>
        </p:nvSpPr>
        <p:spPr>
          <a:xfrm>
            <a:off x="8987149" y="77235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608" name="TextBox 607"/>
          <p:cNvSpPr txBox="1"/>
          <p:nvPr/>
        </p:nvSpPr>
        <p:spPr>
          <a:xfrm>
            <a:off x="9411599" y="77153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609" name="TextBox 608"/>
          <p:cNvSpPr txBox="1"/>
          <p:nvPr/>
        </p:nvSpPr>
        <p:spPr>
          <a:xfrm>
            <a:off x="9862955" y="77634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2</a:t>
            </a:r>
            <a:endParaRPr lang="ko-KR" altLang="en-US" sz="700" dirty="0"/>
          </a:p>
        </p:txBody>
      </p:sp>
      <p:sp>
        <p:nvSpPr>
          <p:cNvPr id="579" name="TextBox 578"/>
          <p:cNvSpPr txBox="1"/>
          <p:nvPr/>
        </p:nvSpPr>
        <p:spPr>
          <a:xfrm>
            <a:off x="1242739" y="619453"/>
            <a:ext cx="44435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/>
              <a:t>Berth</a:t>
            </a:r>
            <a:endParaRPr lang="ko-KR" altLang="en-US" sz="900"/>
          </a:p>
        </p:txBody>
      </p:sp>
      <p:sp>
        <p:nvSpPr>
          <p:cNvPr id="580" name="TextBox 579"/>
          <p:cNvSpPr txBox="1"/>
          <p:nvPr/>
        </p:nvSpPr>
        <p:spPr>
          <a:xfrm>
            <a:off x="1019248" y="2969499"/>
            <a:ext cx="43633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/>
              <a:t>Block</a:t>
            </a:r>
            <a:endParaRPr lang="ko-KR" altLang="en-US" sz="900"/>
          </a:p>
        </p:txBody>
      </p:sp>
      <p:sp>
        <p:nvSpPr>
          <p:cNvPr id="4" name="TextBox 3"/>
          <p:cNvSpPr txBox="1"/>
          <p:nvPr/>
        </p:nvSpPr>
        <p:spPr>
          <a:xfrm>
            <a:off x="378169" y="180139"/>
            <a:ext cx="57510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/>
              <a:t>Yard </a:t>
            </a:r>
            <a:r>
              <a:rPr lang="ko-KR" altLang="en-US"/>
              <a:t>혼잡도</a:t>
            </a:r>
            <a:r>
              <a:rPr lang="en-US" altLang="ko-KR" dirty="0"/>
              <a:t> Node</a:t>
            </a:r>
            <a:r>
              <a:rPr lang="ko-KR" altLang="en-US"/>
              <a:t>별 </a:t>
            </a:r>
            <a:r>
              <a:rPr lang="en-US" altLang="ko-KR" dirty="0"/>
              <a:t>Traffic (</a:t>
            </a:r>
            <a:r>
              <a:rPr lang="ko-KR" altLang="en-US"/>
              <a:t>속도</a:t>
            </a:r>
            <a:r>
              <a:rPr lang="en-US" altLang="ko-KR" dirty="0"/>
              <a:t>) </a:t>
            </a:r>
            <a:r>
              <a:rPr lang="ko-KR" altLang="en-US"/>
              <a:t>정보 수집 및 관리 방안 </a:t>
            </a:r>
          </a:p>
        </p:txBody>
      </p:sp>
      <p:sp>
        <p:nvSpPr>
          <p:cNvPr id="7" name="모서리가 둥근 직사각형 6"/>
          <p:cNvSpPr/>
          <p:nvPr/>
        </p:nvSpPr>
        <p:spPr>
          <a:xfrm>
            <a:off x="988831" y="1232143"/>
            <a:ext cx="1039473" cy="383356"/>
          </a:xfrm>
          <a:prstGeom prst="roundRect">
            <a:avLst/>
          </a:prstGeom>
          <a:noFill/>
          <a:ln w="28575">
            <a:solidFill>
              <a:srgbClr val="FF5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꺾인 연결선 8"/>
          <p:cNvCxnSpPr>
            <a:stCxn id="7" idx="1"/>
            <a:endCxn id="584" idx="1"/>
          </p:cNvCxnSpPr>
          <p:nvPr/>
        </p:nvCxnSpPr>
        <p:spPr>
          <a:xfrm rot="10800000" flipV="1">
            <a:off x="313767" y="1423820"/>
            <a:ext cx="675065" cy="1899905"/>
          </a:xfrm>
          <a:prstGeom prst="bentConnector3">
            <a:avLst>
              <a:gd name="adj1" fmla="val 133863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2" name="TextBox 591"/>
          <p:cNvSpPr txBox="1"/>
          <p:nvPr/>
        </p:nvSpPr>
        <p:spPr>
          <a:xfrm>
            <a:off x="2867936" y="3088938"/>
            <a:ext cx="4307589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/>
              <a:t>Block</a:t>
            </a:r>
            <a:r>
              <a:rPr lang="ko-KR" altLang="en-US" sz="900" dirty="0"/>
              <a:t>의 </a:t>
            </a:r>
            <a:r>
              <a:rPr lang="en-US" altLang="ko-KR" sz="900" dirty="0"/>
              <a:t>4</a:t>
            </a:r>
            <a:r>
              <a:rPr lang="ko-KR" altLang="en-US" sz="900" dirty="0"/>
              <a:t>면 도로 및 방향성에 따른 데이터 구성  </a:t>
            </a:r>
            <a:endParaRPr lang="en-US" altLang="ko-KR" sz="900" dirty="0"/>
          </a:p>
          <a:p>
            <a:r>
              <a:rPr lang="en-US" altLang="ko-KR" sz="900" dirty="0"/>
              <a:t>  - 4</a:t>
            </a:r>
            <a:r>
              <a:rPr lang="ko-KR" altLang="en-US" sz="900" dirty="0"/>
              <a:t>면 도로 </a:t>
            </a:r>
            <a:r>
              <a:rPr lang="en-US" altLang="ko-KR" sz="900" dirty="0"/>
              <a:t>: UP</a:t>
            </a:r>
            <a:r>
              <a:rPr lang="ko-KR" altLang="en-US" sz="900" dirty="0"/>
              <a:t> </a:t>
            </a:r>
            <a:r>
              <a:rPr lang="en-US" altLang="ko-KR" sz="900" dirty="0"/>
              <a:t>/ RIGHT / DOWN / LEFT </a:t>
            </a:r>
          </a:p>
          <a:p>
            <a:r>
              <a:rPr lang="en-US" altLang="ko-KR" sz="900" dirty="0"/>
              <a:t>  - Node </a:t>
            </a:r>
            <a:r>
              <a:rPr lang="ko-KR" altLang="en-US" sz="900" dirty="0"/>
              <a:t>순서 </a:t>
            </a:r>
            <a:r>
              <a:rPr lang="en-US" altLang="ko-KR" sz="900" dirty="0"/>
              <a:t>: </a:t>
            </a:r>
            <a:r>
              <a:rPr lang="ko-KR" altLang="en-US" sz="900" dirty="0"/>
              <a:t>왼쪽 </a:t>
            </a:r>
            <a:r>
              <a:rPr lang="en-US" altLang="ko-KR" sz="900" dirty="0">
                <a:sym typeface="Wingdings" panose="05000000000000000000" pitchFamily="2" charset="2"/>
              </a:rPr>
              <a:t> </a:t>
            </a:r>
            <a:r>
              <a:rPr lang="ko-KR" altLang="en-US" sz="900" dirty="0">
                <a:sym typeface="Wingdings" panose="05000000000000000000" pitchFamily="2" charset="2"/>
              </a:rPr>
              <a:t>오른쪽</a:t>
            </a:r>
            <a:r>
              <a:rPr lang="en-US" altLang="ko-KR" sz="900" dirty="0">
                <a:sym typeface="Wingdings" panose="05000000000000000000" pitchFamily="2" charset="2"/>
              </a:rPr>
              <a:t>, </a:t>
            </a:r>
            <a:r>
              <a:rPr lang="ko-KR" altLang="en-US" sz="900" dirty="0">
                <a:sym typeface="Wingdings" panose="05000000000000000000" pitchFamily="2" charset="2"/>
              </a:rPr>
              <a:t>위 </a:t>
            </a:r>
            <a:r>
              <a:rPr lang="en-US" altLang="ko-KR" sz="900" dirty="0">
                <a:sym typeface="Wingdings" panose="05000000000000000000" pitchFamily="2" charset="2"/>
              </a:rPr>
              <a:t> </a:t>
            </a:r>
            <a:r>
              <a:rPr lang="ko-KR" altLang="en-US" sz="900" dirty="0">
                <a:sym typeface="Wingdings" panose="05000000000000000000" pitchFamily="2" charset="2"/>
              </a:rPr>
              <a:t>아래 </a:t>
            </a:r>
            <a:endParaRPr lang="en-US" altLang="ko-KR" sz="900" dirty="0">
              <a:sym typeface="Wingdings" panose="05000000000000000000" pitchFamily="2" charset="2"/>
            </a:endParaRPr>
          </a:p>
          <a:p>
            <a:r>
              <a:rPr lang="en-US" altLang="ko-KR" sz="900" dirty="0">
                <a:sym typeface="Wingdings" panose="05000000000000000000" pitchFamily="2" charset="2"/>
              </a:rPr>
              <a:t>  - Node 2</a:t>
            </a:r>
            <a:r>
              <a:rPr lang="ko-KR" altLang="en-US" sz="900" dirty="0">
                <a:sym typeface="Wingdings" panose="05000000000000000000" pitchFamily="2" charset="2"/>
              </a:rPr>
              <a:t>중 구성 </a:t>
            </a:r>
            <a:r>
              <a:rPr lang="en-US" altLang="ko-KR" sz="900" dirty="0">
                <a:sym typeface="Wingdings" panose="05000000000000000000" pitchFamily="2" charset="2"/>
              </a:rPr>
              <a:t>: </a:t>
            </a:r>
            <a:r>
              <a:rPr lang="ko-KR" altLang="en-US" sz="900" dirty="0">
                <a:sym typeface="Wingdings" panose="05000000000000000000" pitchFamily="2" charset="2"/>
              </a:rPr>
              <a:t>터미널 외각의 </a:t>
            </a:r>
            <a:r>
              <a:rPr lang="en-US" altLang="ko-KR" sz="900" dirty="0">
                <a:sym typeface="Wingdings" panose="05000000000000000000" pitchFamily="2" charset="2"/>
              </a:rPr>
              <a:t>Block</a:t>
            </a:r>
            <a:r>
              <a:rPr lang="ko-KR" altLang="en-US" sz="900" dirty="0">
                <a:sym typeface="Wingdings" panose="05000000000000000000" pitchFamily="2" charset="2"/>
              </a:rPr>
              <a:t>은 예외적으로 </a:t>
            </a:r>
            <a:r>
              <a:rPr lang="ko-KR" altLang="en-US" sz="900" dirty="0" err="1">
                <a:sym typeface="Wingdings" panose="05000000000000000000" pitchFamily="2" charset="2"/>
              </a:rPr>
              <a:t>한면에</a:t>
            </a:r>
            <a:r>
              <a:rPr lang="ko-KR" altLang="en-US" sz="900" dirty="0">
                <a:sym typeface="Wingdings" panose="05000000000000000000" pitchFamily="2" charset="2"/>
              </a:rPr>
              <a:t> </a:t>
            </a:r>
            <a:r>
              <a:rPr lang="en-US" altLang="ko-KR" sz="900" dirty="0">
                <a:sym typeface="Wingdings" panose="05000000000000000000" pitchFamily="2" charset="2"/>
              </a:rPr>
              <a:t>2</a:t>
            </a:r>
            <a:r>
              <a:rPr lang="ko-KR" altLang="en-US" sz="900" dirty="0">
                <a:sym typeface="Wingdings" panose="05000000000000000000" pitchFamily="2" charset="2"/>
              </a:rPr>
              <a:t>개의 </a:t>
            </a:r>
            <a:r>
              <a:rPr lang="en-US" altLang="ko-KR" sz="900" dirty="0">
                <a:sym typeface="Wingdings" panose="05000000000000000000" pitchFamily="2" charset="2"/>
              </a:rPr>
              <a:t>Node(U / D) </a:t>
            </a:r>
            <a:r>
              <a:rPr lang="ko-KR" altLang="en-US" sz="900" dirty="0">
                <a:sym typeface="Wingdings" panose="05000000000000000000" pitchFamily="2" charset="2"/>
              </a:rPr>
              <a:t>구성</a:t>
            </a:r>
            <a:endParaRPr lang="en-US" altLang="ko-KR" sz="900" dirty="0">
              <a:sym typeface="Wingdings" panose="05000000000000000000" pitchFamily="2" charset="2"/>
            </a:endParaRPr>
          </a:p>
          <a:p>
            <a:r>
              <a:rPr lang="en-US" altLang="ko-KR" sz="900" dirty="0">
                <a:sym typeface="Wingdings" panose="05000000000000000000" pitchFamily="2" charset="2"/>
              </a:rPr>
              <a:t>  - </a:t>
            </a:r>
            <a:r>
              <a:rPr lang="ko-KR" altLang="en-US" sz="900" dirty="0">
                <a:sym typeface="Wingdings" panose="05000000000000000000" pitchFamily="2" charset="2"/>
              </a:rPr>
              <a:t>방향성 </a:t>
            </a:r>
            <a:r>
              <a:rPr lang="en-US" altLang="ko-KR" sz="900" dirty="0">
                <a:sym typeface="Wingdings" panose="05000000000000000000" pitchFamily="2" charset="2"/>
              </a:rPr>
              <a:t>: R / L / U / D </a:t>
            </a:r>
            <a:endParaRPr lang="en-US" altLang="ko-KR" sz="900" dirty="0"/>
          </a:p>
        </p:txBody>
      </p:sp>
      <p:grpSp>
        <p:nvGrpSpPr>
          <p:cNvPr id="593" name="그룹 592">
            <a:extLst>
              <a:ext uri="{FF2B5EF4-FFF2-40B4-BE49-F238E27FC236}">
                <a16:creationId xmlns="" xmlns:a16="http://schemas.microsoft.com/office/drawing/2014/main" id="{0087CFCE-DD1C-4C41-ACDE-3E05E69C80AF}"/>
              </a:ext>
            </a:extLst>
          </p:cNvPr>
          <p:cNvGrpSpPr/>
          <p:nvPr/>
        </p:nvGrpSpPr>
        <p:grpSpPr>
          <a:xfrm>
            <a:off x="1613495" y="1066541"/>
            <a:ext cx="3477662" cy="0"/>
            <a:chOff x="5248744" y="2711227"/>
            <a:chExt cx="3477662" cy="4763"/>
          </a:xfrm>
        </p:grpSpPr>
        <p:cxnSp>
          <p:nvCxnSpPr>
            <p:cNvPr id="610" name="직선 연결선 609">
              <a:extLst>
                <a:ext uri="{FF2B5EF4-FFF2-40B4-BE49-F238E27FC236}">
                  <a16:creationId xmlns="" xmlns:a16="http://schemas.microsoft.com/office/drawing/2014/main" id="{31EA749B-6423-4556-8106-974A4DCCC083}"/>
                </a:ext>
              </a:extLst>
            </p:cNvPr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1" name="직선 연결선 610">
              <a:extLst>
                <a:ext uri="{FF2B5EF4-FFF2-40B4-BE49-F238E27FC236}">
                  <a16:creationId xmlns="" xmlns:a16="http://schemas.microsoft.com/office/drawing/2014/main" id="{D147D8A1-76CA-4D66-AC5C-F18E13A4C957}"/>
                </a:ext>
              </a:extLst>
            </p:cNvPr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2" name="직선 연결선 611">
              <a:extLst>
                <a:ext uri="{FF2B5EF4-FFF2-40B4-BE49-F238E27FC236}">
                  <a16:creationId xmlns="" xmlns:a16="http://schemas.microsoft.com/office/drawing/2014/main" id="{497EDE32-C1CD-4858-8C46-133D1778F237}"/>
                </a:ext>
              </a:extLst>
            </p:cNvPr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3" name="직선 연결선 612">
              <a:extLst>
                <a:ext uri="{FF2B5EF4-FFF2-40B4-BE49-F238E27FC236}">
                  <a16:creationId xmlns="" xmlns:a16="http://schemas.microsoft.com/office/drawing/2014/main" id="{BE49EA83-AD76-4842-9B4C-851DC9EA99F4}"/>
                </a:ext>
              </a:extLst>
            </p:cNvPr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4" name="직선 연결선 613">
              <a:extLst>
                <a:ext uri="{FF2B5EF4-FFF2-40B4-BE49-F238E27FC236}">
                  <a16:creationId xmlns="" xmlns:a16="http://schemas.microsoft.com/office/drawing/2014/main" id="{67876844-5143-49C2-9480-BC56014639BF}"/>
                </a:ext>
              </a:extLst>
            </p:cNvPr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5" name="직선 연결선 614">
              <a:extLst>
                <a:ext uri="{FF2B5EF4-FFF2-40B4-BE49-F238E27FC236}">
                  <a16:creationId xmlns="" xmlns:a16="http://schemas.microsoft.com/office/drawing/2014/main" id="{B731A24A-B7C5-4427-8CF6-2D6C0747C147}"/>
                </a:ext>
              </a:extLst>
            </p:cNvPr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6" name="직선 연결선 615">
              <a:extLst>
                <a:ext uri="{FF2B5EF4-FFF2-40B4-BE49-F238E27FC236}">
                  <a16:creationId xmlns="" xmlns:a16="http://schemas.microsoft.com/office/drawing/2014/main" id="{FC53562B-8FC6-472C-8C6C-8B19B8011E57}"/>
                </a:ext>
              </a:extLst>
            </p:cNvPr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7" name="직선 연결선 616">
              <a:extLst>
                <a:ext uri="{FF2B5EF4-FFF2-40B4-BE49-F238E27FC236}">
                  <a16:creationId xmlns="" xmlns:a16="http://schemas.microsoft.com/office/drawing/2014/main" id="{4CA6C400-A844-4192-A1E6-4C069ED5D2C0}"/>
                </a:ext>
              </a:extLst>
            </p:cNvPr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8" name="그룹 617">
            <a:extLst>
              <a:ext uri="{FF2B5EF4-FFF2-40B4-BE49-F238E27FC236}">
                <a16:creationId xmlns="" xmlns:a16="http://schemas.microsoft.com/office/drawing/2014/main" id="{E573D988-C86F-4EBC-9909-C2C0F5E047B5}"/>
              </a:ext>
            </a:extLst>
          </p:cNvPr>
          <p:cNvGrpSpPr/>
          <p:nvPr/>
        </p:nvGrpSpPr>
        <p:grpSpPr>
          <a:xfrm>
            <a:off x="5131266" y="1066651"/>
            <a:ext cx="3477662" cy="0"/>
            <a:chOff x="5248744" y="2711227"/>
            <a:chExt cx="3477662" cy="4763"/>
          </a:xfrm>
        </p:grpSpPr>
        <p:cxnSp>
          <p:nvCxnSpPr>
            <p:cNvPr id="619" name="직선 연결선 618">
              <a:extLst>
                <a:ext uri="{FF2B5EF4-FFF2-40B4-BE49-F238E27FC236}">
                  <a16:creationId xmlns="" xmlns:a16="http://schemas.microsoft.com/office/drawing/2014/main" id="{6B33C2C5-8D2D-4784-8574-BE6DBE70BE5A}"/>
                </a:ext>
              </a:extLst>
            </p:cNvPr>
            <p:cNvCxnSpPr/>
            <p:nvPr/>
          </p:nvCxnSpPr>
          <p:spPr>
            <a:xfrm flipV="1">
              <a:off x="8304996" y="271122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0" name="직선 연결선 619">
              <a:extLst>
                <a:ext uri="{FF2B5EF4-FFF2-40B4-BE49-F238E27FC236}">
                  <a16:creationId xmlns="" xmlns:a16="http://schemas.microsoft.com/office/drawing/2014/main" id="{2743EF0B-A69B-42B5-8E91-7C318F84A56F}"/>
                </a:ext>
              </a:extLst>
            </p:cNvPr>
            <p:cNvCxnSpPr/>
            <p:nvPr/>
          </p:nvCxnSpPr>
          <p:spPr>
            <a:xfrm flipV="1">
              <a:off x="7429563" y="2713585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1" name="직선 연결선 620">
              <a:extLst>
                <a:ext uri="{FF2B5EF4-FFF2-40B4-BE49-F238E27FC236}">
                  <a16:creationId xmlns="" xmlns:a16="http://schemas.microsoft.com/office/drawing/2014/main" id="{067374DE-08B6-431D-B41A-7C3711EAC545}"/>
                </a:ext>
              </a:extLst>
            </p:cNvPr>
            <p:cNvCxnSpPr/>
            <p:nvPr/>
          </p:nvCxnSpPr>
          <p:spPr>
            <a:xfrm flipV="1">
              <a:off x="7863039" y="2712607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2" name="직선 연결선 621">
              <a:extLst>
                <a:ext uri="{FF2B5EF4-FFF2-40B4-BE49-F238E27FC236}">
                  <a16:creationId xmlns="" xmlns:a16="http://schemas.microsoft.com/office/drawing/2014/main" id="{A2B25C93-B019-40EA-8711-A0444D707584}"/>
                </a:ext>
              </a:extLst>
            </p:cNvPr>
            <p:cNvCxnSpPr/>
            <p:nvPr/>
          </p:nvCxnSpPr>
          <p:spPr>
            <a:xfrm flipV="1">
              <a:off x="6560077" y="2713556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3" name="직선 연결선 622">
              <a:extLst>
                <a:ext uri="{FF2B5EF4-FFF2-40B4-BE49-F238E27FC236}">
                  <a16:creationId xmlns="" xmlns:a16="http://schemas.microsoft.com/office/drawing/2014/main" id="{F0D6507A-EF3E-4926-A720-A74E00E49271}"/>
                </a:ext>
              </a:extLst>
            </p:cNvPr>
            <p:cNvCxnSpPr/>
            <p:nvPr/>
          </p:nvCxnSpPr>
          <p:spPr>
            <a:xfrm flipV="1">
              <a:off x="6995934" y="271578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4" name="직선 연결선 623">
              <a:extLst>
                <a:ext uri="{FF2B5EF4-FFF2-40B4-BE49-F238E27FC236}">
                  <a16:creationId xmlns="" xmlns:a16="http://schemas.microsoft.com/office/drawing/2014/main" id="{28B139CE-17D5-4ED5-9366-CF0982EC7252}"/>
                </a:ext>
              </a:extLst>
            </p:cNvPr>
            <p:cNvCxnSpPr/>
            <p:nvPr/>
          </p:nvCxnSpPr>
          <p:spPr>
            <a:xfrm flipV="1">
              <a:off x="6121405" y="2715990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5" name="직선 연결선 624">
              <a:extLst>
                <a:ext uri="{FF2B5EF4-FFF2-40B4-BE49-F238E27FC236}">
                  <a16:creationId xmlns="" xmlns:a16="http://schemas.microsoft.com/office/drawing/2014/main" id="{17E05D23-CB75-443E-883E-25A6541E1C21}"/>
                </a:ext>
              </a:extLst>
            </p:cNvPr>
            <p:cNvCxnSpPr/>
            <p:nvPr/>
          </p:nvCxnSpPr>
          <p:spPr>
            <a:xfrm flipV="1">
              <a:off x="5248744" y="2715961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6" name="직선 연결선 625">
              <a:extLst>
                <a:ext uri="{FF2B5EF4-FFF2-40B4-BE49-F238E27FC236}">
                  <a16:creationId xmlns="" xmlns:a16="http://schemas.microsoft.com/office/drawing/2014/main" id="{3BEC864E-016A-4913-93B6-1241DDA7E078}"/>
                </a:ext>
              </a:extLst>
            </p:cNvPr>
            <p:cNvCxnSpPr/>
            <p:nvPr/>
          </p:nvCxnSpPr>
          <p:spPr>
            <a:xfrm flipV="1">
              <a:off x="5687776" y="2715012"/>
              <a:ext cx="421410" cy="0"/>
            </a:xfrm>
            <a:prstGeom prst="line">
              <a:avLst/>
            </a:prstGeom>
            <a:ln w="19050">
              <a:solidFill>
                <a:schemeClr val="tx1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27" name="직선 연결선 626">
            <a:extLst>
              <a:ext uri="{FF2B5EF4-FFF2-40B4-BE49-F238E27FC236}">
                <a16:creationId xmlns="" xmlns:a16="http://schemas.microsoft.com/office/drawing/2014/main" id="{53FB2EB1-A761-4720-8EB1-0F7687360E43}"/>
              </a:ext>
            </a:extLst>
          </p:cNvPr>
          <p:cNvCxnSpPr/>
          <p:nvPr/>
        </p:nvCxnSpPr>
        <p:spPr>
          <a:xfrm flipV="1">
            <a:off x="9509112" y="1066541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8" name="직선 연결선 627">
            <a:extLst>
              <a:ext uri="{FF2B5EF4-FFF2-40B4-BE49-F238E27FC236}">
                <a16:creationId xmlns="" xmlns:a16="http://schemas.microsoft.com/office/drawing/2014/main" id="{32B1D301-6750-468B-95FA-400E385DB775}"/>
              </a:ext>
            </a:extLst>
          </p:cNvPr>
          <p:cNvCxnSpPr/>
          <p:nvPr/>
        </p:nvCxnSpPr>
        <p:spPr>
          <a:xfrm flipV="1">
            <a:off x="8633679" y="1066541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9" name="직선 연결선 628">
            <a:extLst>
              <a:ext uri="{FF2B5EF4-FFF2-40B4-BE49-F238E27FC236}">
                <a16:creationId xmlns="" xmlns:a16="http://schemas.microsoft.com/office/drawing/2014/main" id="{2F679511-A9B5-4923-B126-E23830190131}"/>
              </a:ext>
            </a:extLst>
          </p:cNvPr>
          <p:cNvCxnSpPr/>
          <p:nvPr/>
        </p:nvCxnSpPr>
        <p:spPr>
          <a:xfrm flipV="1">
            <a:off x="9067155" y="1066541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0" name="직선 연결선 629">
            <a:extLst>
              <a:ext uri="{FF2B5EF4-FFF2-40B4-BE49-F238E27FC236}">
                <a16:creationId xmlns="" xmlns:a16="http://schemas.microsoft.com/office/drawing/2014/main" id="{02ECD9D2-18EE-47F9-B15D-611B8C9A5EFF}"/>
              </a:ext>
            </a:extLst>
          </p:cNvPr>
          <p:cNvCxnSpPr/>
          <p:nvPr/>
        </p:nvCxnSpPr>
        <p:spPr>
          <a:xfrm flipV="1">
            <a:off x="9949643" y="1066541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1" name="직선 연결선 630">
            <a:extLst>
              <a:ext uri="{FF2B5EF4-FFF2-40B4-BE49-F238E27FC236}">
                <a16:creationId xmlns="" xmlns:a16="http://schemas.microsoft.com/office/drawing/2014/main" id="{174A5E05-212C-4CD5-ADC0-C463A135AA51}"/>
              </a:ext>
            </a:extLst>
          </p:cNvPr>
          <p:cNvCxnSpPr/>
          <p:nvPr/>
        </p:nvCxnSpPr>
        <p:spPr>
          <a:xfrm flipV="1">
            <a:off x="10405299" y="998434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2" name="직선 연결선 631">
            <a:extLst>
              <a:ext uri="{FF2B5EF4-FFF2-40B4-BE49-F238E27FC236}">
                <a16:creationId xmlns="" xmlns:a16="http://schemas.microsoft.com/office/drawing/2014/main" id="{F7D05AC1-B6D5-427E-B996-AC211994FC67}"/>
              </a:ext>
            </a:extLst>
          </p:cNvPr>
          <p:cNvCxnSpPr/>
          <p:nvPr/>
        </p:nvCxnSpPr>
        <p:spPr>
          <a:xfrm flipV="1">
            <a:off x="10397679" y="1067014"/>
            <a:ext cx="421410" cy="0"/>
          </a:xfrm>
          <a:prstGeom prst="line">
            <a:avLst/>
          </a:prstGeom>
          <a:ln w="19050">
            <a:solidFill>
              <a:schemeClr val="tx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3" name="TextBox 632">
            <a:extLst>
              <a:ext uri="{FF2B5EF4-FFF2-40B4-BE49-F238E27FC236}">
                <a16:creationId xmlns="" xmlns:a16="http://schemas.microsoft.com/office/drawing/2014/main" id="{CC304E92-B753-4ADA-A707-4A251EA783D7}"/>
              </a:ext>
            </a:extLst>
          </p:cNvPr>
          <p:cNvSpPr txBox="1"/>
          <p:nvPr/>
        </p:nvSpPr>
        <p:spPr>
          <a:xfrm>
            <a:off x="10391119" y="775562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17980019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그룹 24">
            <a:extLst>
              <a:ext uri="{FF2B5EF4-FFF2-40B4-BE49-F238E27FC236}">
                <a16:creationId xmlns="" xmlns:a16="http://schemas.microsoft.com/office/drawing/2014/main" id="{22F03FAA-A47D-4F99-AC5A-AA5CFCEABA93}"/>
              </a:ext>
            </a:extLst>
          </p:cNvPr>
          <p:cNvGrpSpPr/>
          <p:nvPr/>
        </p:nvGrpSpPr>
        <p:grpSpPr>
          <a:xfrm>
            <a:off x="-92219" y="1844029"/>
            <a:ext cx="12360419" cy="3801411"/>
            <a:chOff x="-92219" y="1844029"/>
            <a:chExt cx="12360419" cy="3801411"/>
          </a:xfrm>
        </p:grpSpPr>
        <p:sp>
          <p:nvSpPr>
            <p:cNvPr id="1358" name="TextBox 1357">
              <a:extLst>
                <a:ext uri="{FF2B5EF4-FFF2-40B4-BE49-F238E27FC236}">
                  <a16:creationId xmlns="" xmlns:a16="http://schemas.microsoft.com/office/drawing/2014/main" id="{EEE85884-247E-437F-A652-1CB78DE575DF}"/>
                </a:ext>
              </a:extLst>
            </p:cNvPr>
            <p:cNvSpPr txBox="1"/>
            <p:nvPr/>
          </p:nvSpPr>
          <p:spPr>
            <a:xfrm>
              <a:off x="-92219" y="4193868"/>
              <a:ext cx="469447" cy="138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t-IT" altLang="ko-KR" sz="300" dirty="0"/>
                <a:t>9E/D/LEFT/2/D</a:t>
              </a:r>
              <a:endParaRPr lang="en-US" altLang="ko-KR" sz="300" dirty="0"/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="" xmlns:a16="http://schemas.microsoft.com/office/drawing/2014/main" id="{1AC3817C-1002-40D9-8991-EF809DDBEABB}"/>
                </a:ext>
              </a:extLst>
            </p:cNvPr>
            <p:cNvGrpSpPr/>
            <p:nvPr/>
          </p:nvGrpSpPr>
          <p:grpSpPr>
            <a:xfrm>
              <a:off x="0" y="1844029"/>
              <a:ext cx="12268200" cy="3801411"/>
              <a:chOff x="-93357" y="1844029"/>
              <a:chExt cx="12413449" cy="3801411"/>
            </a:xfrm>
          </p:grpSpPr>
          <p:cxnSp>
            <p:nvCxnSpPr>
              <p:cNvPr id="777" name="직선 연결선 776"/>
              <p:cNvCxnSpPr/>
              <p:nvPr/>
            </p:nvCxnSpPr>
            <p:spPr>
              <a:xfrm flipH="1">
                <a:off x="8538313" y="229927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8" name="직선 연결선 777"/>
              <p:cNvCxnSpPr/>
              <p:nvPr/>
            </p:nvCxnSpPr>
            <p:spPr>
              <a:xfrm flipH="1">
                <a:off x="8490688" y="229927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9" name="직선 연결선 778"/>
              <p:cNvCxnSpPr/>
              <p:nvPr/>
            </p:nvCxnSpPr>
            <p:spPr>
              <a:xfrm flipV="1">
                <a:off x="11535525" y="2771990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0" name="직선 연결선 779"/>
              <p:cNvCxnSpPr/>
              <p:nvPr/>
            </p:nvCxnSpPr>
            <p:spPr>
              <a:xfrm flipV="1">
                <a:off x="10736745" y="2771990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1" name="직선 연결선 780"/>
              <p:cNvCxnSpPr/>
              <p:nvPr/>
            </p:nvCxnSpPr>
            <p:spPr>
              <a:xfrm flipV="1">
                <a:off x="11139095" y="2768786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2" name="직선 연결선 781"/>
              <p:cNvCxnSpPr/>
              <p:nvPr/>
            </p:nvCxnSpPr>
            <p:spPr>
              <a:xfrm flipV="1">
                <a:off x="11530762" y="329843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3" name="직선 연결선 782"/>
              <p:cNvCxnSpPr/>
              <p:nvPr/>
            </p:nvCxnSpPr>
            <p:spPr>
              <a:xfrm flipV="1">
                <a:off x="10731982" y="3298435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4" name="직선 연결선 783"/>
              <p:cNvCxnSpPr/>
              <p:nvPr/>
            </p:nvCxnSpPr>
            <p:spPr>
              <a:xfrm flipV="1">
                <a:off x="11134332" y="3295231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5" name="직선 연결선 784"/>
              <p:cNvCxnSpPr/>
              <p:nvPr/>
            </p:nvCxnSpPr>
            <p:spPr>
              <a:xfrm flipV="1">
                <a:off x="11530762" y="22594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6" name="직선 연결선 785"/>
              <p:cNvCxnSpPr/>
              <p:nvPr/>
            </p:nvCxnSpPr>
            <p:spPr>
              <a:xfrm flipV="1">
                <a:off x="10731982" y="225949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7" name="직선 연결선 786"/>
              <p:cNvCxnSpPr/>
              <p:nvPr/>
            </p:nvCxnSpPr>
            <p:spPr>
              <a:xfrm flipV="1">
                <a:off x="11134332" y="2256288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88" name="그룹 787"/>
              <p:cNvGrpSpPr/>
              <p:nvPr/>
            </p:nvGrpSpPr>
            <p:grpSpPr>
              <a:xfrm>
                <a:off x="8519266" y="2258804"/>
                <a:ext cx="2201254" cy="3452"/>
                <a:chOff x="8961179" y="2704044"/>
                <a:chExt cx="1974499" cy="82"/>
              </a:xfrm>
            </p:grpSpPr>
            <p:cxnSp>
              <p:nvCxnSpPr>
                <p:cNvPr id="789" name="직선 연결선 788"/>
                <p:cNvCxnSpPr/>
                <p:nvPr/>
              </p:nvCxnSpPr>
              <p:spPr>
                <a:xfrm flipV="1">
                  <a:off x="10557678" y="2704044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0" name="직선 연결선 789"/>
                <p:cNvCxnSpPr/>
                <p:nvPr/>
              </p:nvCxnSpPr>
              <p:spPr>
                <a:xfrm flipV="1">
                  <a:off x="9761033" y="270412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1" name="직선 연결선 790"/>
                <p:cNvCxnSpPr/>
                <p:nvPr/>
              </p:nvCxnSpPr>
              <p:spPr>
                <a:xfrm flipV="1">
                  <a:off x="10161248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2" name="직선 연결선 791"/>
                <p:cNvCxnSpPr/>
                <p:nvPr/>
              </p:nvCxnSpPr>
              <p:spPr>
                <a:xfrm flipV="1">
                  <a:off x="8961179" y="270412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3" name="직선 연결선 792"/>
                <p:cNvCxnSpPr/>
                <p:nvPr/>
              </p:nvCxnSpPr>
              <p:spPr>
                <a:xfrm flipV="1">
                  <a:off x="9363529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94" name="그룹 793"/>
              <p:cNvGrpSpPr/>
              <p:nvPr/>
            </p:nvGrpSpPr>
            <p:grpSpPr>
              <a:xfrm>
                <a:off x="8524635" y="2773435"/>
                <a:ext cx="2201254" cy="3452"/>
                <a:chOff x="8961179" y="2704044"/>
                <a:chExt cx="1974499" cy="82"/>
              </a:xfrm>
            </p:grpSpPr>
            <p:cxnSp>
              <p:nvCxnSpPr>
                <p:cNvPr id="795" name="직선 연결선 794"/>
                <p:cNvCxnSpPr/>
                <p:nvPr/>
              </p:nvCxnSpPr>
              <p:spPr>
                <a:xfrm flipV="1">
                  <a:off x="10557678" y="2704044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6" name="직선 연결선 795"/>
                <p:cNvCxnSpPr/>
                <p:nvPr/>
              </p:nvCxnSpPr>
              <p:spPr>
                <a:xfrm flipV="1">
                  <a:off x="9761033" y="270412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7" name="직선 연결선 796"/>
                <p:cNvCxnSpPr/>
                <p:nvPr/>
              </p:nvCxnSpPr>
              <p:spPr>
                <a:xfrm flipV="1">
                  <a:off x="10161248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8" name="직선 연결선 797"/>
                <p:cNvCxnSpPr/>
                <p:nvPr/>
              </p:nvCxnSpPr>
              <p:spPr>
                <a:xfrm flipV="1">
                  <a:off x="8961179" y="270412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9" name="직선 연결선 798"/>
                <p:cNvCxnSpPr/>
                <p:nvPr/>
              </p:nvCxnSpPr>
              <p:spPr>
                <a:xfrm flipV="1">
                  <a:off x="9363529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00" name="그룹 799"/>
              <p:cNvGrpSpPr/>
              <p:nvPr/>
            </p:nvGrpSpPr>
            <p:grpSpPr>
              <a:xfrm>
                <a:off x="8514503" y="3298070"/>
                <a:ext cx="2201254" cy="3452"/>
                <a:chOff x="8961179" y="2704044"/>
                <a:chExt cx="1974499" cy="82"/>
              </a:xfrm>
            </p:grpSpPr>
            <p:cxnSp>
              <p:nvCxnSpPr>
                <p:cNvPr id="801" name="직선 연결선 800"/>
                <p:cNvCxnSpPr/>
                <p:nvPr/>
              </p:nvCxnSpPr>
              <p:spPr>
                <a:xfrm flipV="1">
                  <a:off x="10557678" y="2704044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2" name="직선 연결선 801"/>
                <p:cNvCxnSpPr/>
                <p:nvPr/>
              </p:nvCxnSpPr>
              <p:spPr>
                <a:xfrm flipV="1">
                  <a:off x="9761033" y="270412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3" name="직선 연결선 802"/>
                <p:cNvCxnSpPr/>
                <p:nvPr/>
              </p:nvCxnSpPr>
              <p:spPr>
                <a:xfrm flipV="1">
                  <a:off x="10161248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4" name="직선 연결선 803"/>
                <p:cNvCxnSpPr/>
                <p:nvPr/>
              </p:nvCxnSpPr>
              <p:spPr>
                <a:xfrm flipV="1">
                  <a:off x="8961179" y="270412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5" name="직선 연결선 804"/>
                <p:cNvCxnSpPr/>
                <p:nvPr/>
              </p:nvCxnSpPr>
              <p:spPr>
                <a:xfrm flipV="1">
                  <a:off x="9363529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06" name="그룹 805"/>
              <p:cNvGrpSpPr/>
              <p:nvPr/>
            </p:nvGrpSpPr>
            <p:grpSpPr>
              <a:xfrm>
                <a:off x="8524023" y="3821032"/>
                <a:ext cx="2201254" cy="3452"/>
                <a:chOff x="8961179" y="2704044"/>
                <a:chExt cx="1974499" cy="82"/>
              </a:xfrm>
            </p:grpSpPr>
            <p:cxnSp>
              <p:nvCxnSpPr>
                <p:cNvPr id="807" name="직선 연결선 806"/>
                <p:cNvCxnSpPr/>
                <p:nvPr/>
              </p:nvCxnSpPr>
              <p:spPr>
                <a:xfrm flipV="1">
                  <a:off x="10557678" y="2704044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직선 연결선 807"/>
                <p:cNvCxnSpPr/>
                <p:nvPr/>
              </p:nvCxnSpPr>
              <p:spPr>
                <a:xfrm flipV="1">
                  <a:off x="9761033" y="270412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9" name="직선 연결선 808"/>
                <p:cNvCxnSpPr/>
                <p:nvPr/>
              </p:nvCxnSpPr>
              <p:spPr>
                <a:xfrm flipV="1">
                  <a:off x="10161248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0" name="직선 연결선 809"/>
                <p:cNvCxnSpPr/>
                <p:nvPr/>
              </p:nvCxnSpPr>
              <p:spPr>
                <a:xfrm flipV="1">
                  <a:off x="8961179" y="270412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직선 연결선 810"/>
                <p:cNvCxnSpPr/>
                <p:nvPr/>
              </p:nvCxnSpPr>
              <p:spPr>
                <a:xfrm flipV="1">
                  <a:off x="9363529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812" name="직선 연결선 811"/>
              <p:cNvCxnSpPr/>
              <p:nvPr/>
            </p:nvCxnSpPr>
            <p:spPr>
              <a:xfrm flipH="1">
                <a:off x="8538313" y="253983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3" name="직선 연결선 812"/>
              <p:cNvCxnSpPr/>
              <p:nvPr/>
            </p:nvCxnSpPr>
            <p:spPr>
              <a:xfrm flipH="1">
                <a:off x="8490688" y="253983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4" name="직선 연결선 813"/>
              <p:cNvCxnSpPr/>
              <p:nvPr/>
            </p:nvCxnSpPr>
            <p:spPr>
              <a:xfrm flipH="1">
                <a:off x="8538305" y="280829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직선 연결선 814"/>
              <p:cNvCxnSpPr/>
              <p:nvPr/>
            </p:nvCxnSpPr>
            <p:spPr>
              <a:xfrm flipH="1">
                <a:off x="8490680" y="280829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직선 연결선 815"/>
              <p:cNvCxnSpPr/>
              <p:nvPr/>
            </p:nvCxnSpPr>
            <p:spPr>
              <a:xfrm flipH="1">
                <a:off x="8538305" y="30488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직선 연결선 816"/>
              <p:cNvCxnSpPr/>
              <p:nvPr/>
            </p:nvCxnSpPr>
            <p:spPr>
              <a:xfrm flipH="1">
                <a:off x="8490680" y="30488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직선 연결선 817"/>
              <p:cNvCxnSpPr/>
              <p:nvPr/>
            </p:nvCxnSpPr>
            <p:spPr>
              <a:xfrm flipH="1">
                <a:off x="8538305" y="335569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직선 연결선 818"/>
              <p:cNvCxnSpPr/>
              <p:nvPr/>
            </p:nvCxnSpPr>
            <p:spPr>
              <a:xfrm flipH="1">
                <a:off x="8490680" y="335569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직선 연결선 819"/>
              <p:cNvCxnSpPr/>
              <p:nvPr/>
            </p:nvCxnSpPr>
            <p:spPr>
              <a:xfrm flipH="1">
                <a:off x="8538305" y="35962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직선 연결선 820"/>
              <p:cNvCxnSpPr/>
              <p:nvPr/>
            </p:nvCxnSpPr>
            <p:spPr>
              <a:xfrm flipH="1">
                <a:off x="8490680" y="35962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직선 연결선 821"/>
              <p:cNvCxnSpPr/>
              <p:nvPr/>
            </p:nvCxnSpPr>
            <p:spPr>
              <a:xfrm flipH="1">
                <a:off x="8538297" y="386471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3" name="직선 연결선 822"/>
              <p:cNvCxnSpPr/>
              <p:nvPr/>
            </p:nvCxnSpPr>
            <p:spPr>
              <a:xfrm flipH="1">
                <a:off x="8490672" y="386471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4" name="직선 연결선 823"/>
              <p:cNvCxnSpPr/>
              <p:nvPr/>
            </p:nvCxnSpPr>
            <p:spPr>
              <a:xfrm flipH="1">
                <a:off x="8538297" y="410527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직선 연결선 824"/>
              <p:cNvCxnSpPr/>
              <p:nvPr/>
            </p:nvCxnSpPr>
            <p:spPr>
              <a:xfrm flipH="1">
                <a:off x="8490672" y="410527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6" name="직선 연결선 825"/>
              <p:cNvCxnSpPr/>
              <p:nvPr/>
            </p:nvCxnSpPr>
            <p:spPr>
              <a:xfrm flipH="1">
                <a:off x="10772910" y="230808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7" name="직선 연결선 826"/>
              <p:cNvCxnSpPr/>
              <p:nvPr/>
            </p:nvCxnSpPr>
            <p:spPr>
              <a:xfrm flipH="1">
                <a:off x="10725285" y="230808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8" name="직선 연결선 827"/>
              <p:cNvCxnSpPr/>
              <p:nvPr/>
            </p:nvCxnSpPr>
            <p:spPr>
              <a:xfrm flipH="1">
                <a:off x="10772910" y="254864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9" name="직선 연결선 828"/>
              <p:cNvCxnSpPr/>
              <p:nvPr/>
            </p:nvCxnSpPr>
            <p:spPr>
              <a:xfrm flipH="1">
                <a:off x="10725285" y="254864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0" name="직선 연결선 829"/>
              <p:cNvCxnSpPr/>
              <p:nvPr/>
            </p:nvCxnSpPr>
            <p:spPr>
              <a:xfrm flipH="1">
                <a:off x="10772902" y="281710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1" name="직선 연결선 830"/>
              <p:cNvCxnSpPr/>
              <p:nvPr/>
            </p:nvCxnSpPr>
            <p:spPr>
              <a:xfrm flipH="1">
                <a:off x="10725277" y="281710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2" name="직선 연결선 831"/>
              <p:cNvCxnSpPr/>
              <p:nvPr/>
            </p:nvCxnSpPr>
            <p:spPr>
              <a:xfrm flipH="1">
                <a:off x="10772902" y="305766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3" name="직선 연결선 832"/>
              <p:cNvCxnSpPr/>
              <p:nvPr/>
            </p:nvCxnSpPr>
            <p:spPr>
              <a:xfrm flipH="1">
                <a:off x="10725277" y="305766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4" name="직선 연결선 833"/>
              <p:cNvCxnSpPr/>
              <p:nvPr/>
            </p:nvCxnSpPr>
            <p:spPr>
              <a:xfrm flipH="1">
                <a:off x="10772902" y="336450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5" name="직선 연결선 834"/>
              <p:cNvCxnSpPr/>
              <p:nvPr/>
            </p:nvCxnSpPr>
            <p:spPr>
              <a:xfrm flipH="1">
                <a:off x="10725277" y="336450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6" name="직선 연결선 835"/>
              <p:cNvCxnSpPr/>
              <p:nvPr/>
            </p:nvCxnSpPr>
            <p:spPr>
              <a:xfrm flipH="1">
                <a:off x="10772902" y="360506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직선 연결선 836"/>
              <p:cNvCxnSpPr/>
              <p:nvPr/>
            </p:nvCxnSpPr>
            <p:spPr>
              <a:xfrm flipH="1">
                <a:off x="10725277" y="360506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직선 연결선 837"/>
              <p:cNvCxnSpPr/>
              <p:nvPr/>
            </p:nvCxnSpPr>
            <p:spPr>
              <a:xfrm flipH="1">
                <a:off x="10772894" y="389583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직선 연결선 838"/>
              <p:cNvCxnSpPr/>
              <p:nvPr/>
            </p:nvCxnSpPr>
            <p:spPr>
              <a:xfrm flipH="1">
                <a:off x="10725269" y="389583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직선 연결선 839"/>
              <p:cNvCxnSpPr/>
              <p:nvPr/>
            </p:nvCxnSpPr>
            <p:spPr>
              <a:xfrm flipH="1">
                <a:off x="10772894" y="413639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직선 연결선 840"/>
              <p:cNvCxnSpPr/>
              <p:nvPr/>
            </p:nvCxnSpPr>
            <p:spPr>
              <a:xfrm flipH="1">
                <a:off x="10725269" y="413639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2" name="그룹 841"/>
              <p:cNvGrpSpPr/>
              <p:nvPr/>
            </p:nvGrpSpPr>
            <p:grpSpPr>
              <a:xfrm>
                <a:off x="5028822" y="2266735"/>
                <a:ext cx="3477662" cy="6974"/>
                <a:chOff x="5248744" y="2711227"/>
                <a:chExt cx="3477662" cy="4763"/>
              </a:xfrm>
            </p:grpSpPr>
            <p:cxnSp>
              <p:nvCxnSpPr>
                <p:cNvPr id="843" name="직선 연결선 842"/>
                <p:cNvCxnSpPr/>
                <p:nvPr/>
              </p:nvCxnSpPr>
              <p:spPr>
                <a:xfrm flipV="1">
                  <a:off x="8304996" y="271122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4" name="직선 연결선 843"/>
                <p:cNvCxnSpPr/>
                <p:nvPr/>
              </p:nvCxnSpPr>
              <p:spPr>
                <a:xfrm flipV="1">
                  <a:off x="7429563" y="2713585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5" name="직선 연결선 844"/>
                <p:cNvCxnSpPr/>
                <p:nvPr/>
              </p:nvCxnSpPr>
              <p:spPr>
                <a:xfrm flipV="1">
                  <a:off x="7863039" y="271260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6" name="직선 연결선 845"/>
                <p:cNvCxnSpPr/>
                <p:nvPr/>
              </p:nvCxnSpPr>
              <p:spPr>
                <a:xfrm flipV="1">
                  <a:off x="6560077" y="2713556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7" name="직선 연결선 846"/>
                <p:cNvCxnSpPr/>
                <p:nvPr/>
              </p:nvCxnSpPr>
              <p:spPr>
                <a:xfrm flipV="1">
                  <a:off x="6995934" y="271578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8" name="직선 연결선 847"/>
                <p:cNvCxnSpPr/>
                <p:nvPr/>
              </p:nvCxnSpPr>
              <p:spPr>
                <a:xfrm flipV="1">
                  <a:off x="6121405" y="271599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9" name="직선 연결선 848"/>
                <p:cNvCxnSpPr/>
                <p:nvPr/>
              </p:nvCxnSpPr>
              <p:spPr>
                <a:xfrm flipV="1">
                  <a:off x="5248744" y="2715961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0" name="직선 연결선 849"/>
                <p:cNvCxnSpPr/>
                <p:nvPr/>
              </p:nvCxnSpPr>
              <p:spPr>
                <a:xfrm flipV="1">
                  <a:off x="5687776" y="271501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51" name="그룹 850"/>
              <p:cNvGrpSpPr/>
              <p:nvPr/>
            </p:nvGrpSpPr>
            <p:grpSpPr>
              <a:xfrm>
                <a:off x="5036841" y="2773755"/>
                <a:ext cx="3472899" cy="9297"/>
                <a:chOff x="5248744" y="2709640"/>
                <a:chExt cx="3472899" cy="6350"/>
              </a:xfrm>
            </p:grpSpPr>
            <p:cxnSp>
              <p:nvCxnSpPr>
                <p:cNvPr id="852" name="직선 연결선 851"/>
                <p:cNvCxnSpPr/>
                <p:nvPr/>
              </p:nvCxnSpPr>
              <p:spPr>
                <a:xfrm flipV="1">
                  <a:off x="8300233" y="270964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3" name="직선 연결선 852"/>
                <p:cNvCxnSpPr/>
                <p:nvPr/>
              </p:nvCxnSpPr>
              <p:spPr>
                <a:xfrm flipV="1">
                  <a:off x="7429563" y="2713585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4" name="직선 연결선 853"/>
                <p:cNvCxnSpPr/>
                <p:nvPr/>
              </p:nvCxnSpPr>
              <p:spPr>
                <a:xfrm flipV="1">
                  <a:off x="7863039" y="271260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5" name="직선 연결선 854"/>
                <p:cNvCxnSpPr/>
                <p:nvPr/>
              </p:nvCxnSpPr>
              <p:spPr>
                <a:xfrm flipV="1">
                  <a:off x="6560077" y="2713556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6" name="직선 연결선 855"/>
                <p:cNvCxnSpPr/>
                <p:nvPr/>
              </p:nvCxnSpPr>
              <p:spPr>
                <a:xfrm flipV="1">
                  <a:off x="6995934" y="271578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7" name="직선 연결선 856"/>
                <p:cNvCxnSpPr/>
                <p:nvPr/>
              </p:nvCxnSpPr>
              <p:spPr>
                <a:xfrm flipV="1">
                  <a:off x="6121405" y="271599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8" name="직선 연결선 857"/>
                <p:cNvCxnSpPr/>
                <p:nvPr/>
              </p:nvCxnSpPr>
              <p:spPr>
                <a:xfrm flipV="1">
                  <a:off x="5248744" y="2715961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9" name="직선 연결선 858"/>
                <p:cNvCxnSpPr/>
                <p:nvPr/>
              </p:nvCxnSpPr>
              <p:spPr>
                <a:xfrm flipV="1">
                  <a:off x="5687776" y="271501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0" name="그룹 859"/>
              <p:cNvGrpSpPr/>
              <p:nvPr/>
            </p:nvGrpSpPr>
            <p:grpSpPr>
              <a:xfrm>
                <a:off x="5032078" y="3296546"/>
                <a:ext cx="3472899" cy="9297"/>
                <a:chOff x="5248744" y="2709640"/>
                <a:chExt cx="3472899" cy="6350"/>
              </a:xfrm>
            </p:grpSpPr>
            <p:cxnSp>
              <p:nvCxnSpPr>
                <p:cNvPr id="861" name="직선 연결선 860"/>
                <p:cNvCxnSpPr/>
                <p:nvPr/>
              </p:nvCxnSpPr>
              <p:spPr>
                <a:xfrm flipV="1">
                  <a:off x="8300233" y="270964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2" name="직선 연결선 861"/>
                <p:cNvCxnSpPr/>
                <p:nvPr/>
              </p:nvCxnSpPr>
              <p:spPr>
                <a:xfrm flipV="1">
                  <a:off x="7429563" y="2713585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3" name="직선 연결선 862"/>
                <p:cNvCxnSpPr/>
                <p:nvPr/>
              </p:nvCxnSpPr>
              <p:spPr>
                <a:xfrm flipV="1">
                  <a:off x="7863039" y="271260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4" name="직선 연결선 863"/>
                <p:cNvCxnSpPr/>
                <p:nvPr/>
              </p:nvCxnSpPr>
              <p:spPr>
                <a:xfrm flipV="1">
                  <a:off x="6560077" y="2713556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5" name="직선 연결선 864"/>
                <p:cNvCxnSpPr/>
                <p:nvPr/>
              </p:nvCxnSpPr>
              <p:spPr>
                <a:xfrm flipV="1">
                  <a:off x="6995934" y="271578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6" name="직선 연결선 865"/>
                <p:cNvCxnSpPr/>
                <p:nvPr/>
              </p:nvCxnSpPr>
              <p:spPr>
                <a:xfrm flipV="1">
                  <a:off x="6121405" y="271599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7" name="직선 연결선 866"/>
                <p:cNvCxnSpPr/>
                <p:nvPr/>
              </p:nvCxnSpPr>
              <p:spPr>
                <a:xfrm flipV="1">
                  <a:off x="5248744" y="2715961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8" name="직선 연결선 867"/>
                <p:cNvCxnSpPr/>
                <p:nvPr/>
              </p:nvCxnSpPr>
              <p:spPr>
                <a:xfrm flipV="1">
                  <a:off x="5687776" y="271501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9" name="그룹 868"/>
              <p:cNvGrpSpPr/>
              <p:nvPr/>
            </p:nvGrpSpPr>
            <p:grpSpPr>
              <a:xfrm>
                <a:off x="5033134" y="3825616"/>
                <a:ext cx="3472899" cy="9767"/>
                <a:chOff x="5248744" y="2708341"/>
                <a:chExt cx="3472899" cy="6671"/>
              </a:xfrm>
            </p:grpSpPr>
            <p:cxnSp>
              <p:nvCxnSpPr>
                <p:cNvPr id="870" name="직선 연결선 869"/>
                <p:cNvCxnSpPr/>
                <p:nvPr/>
              </p:nvCxnSpPr>
              <p:spPr>
                <a:xfrm flipV="1">
                  <a:off x="8300233" y="270964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직선 연결선 870"/>
                <p:cNvCxnSpPr/>
                <p:nvPr/>
              </p:nvCxnSpPr>
              <p:spPr>
                <a:xfrm flipV="1">
                  <a:off x="7429563" y="2713585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직선 연결선 871"/>
                <p:cNvCxnSpPr/>
                <p:nvPr/>
              </p:nvCxnSpPr>
              <p:spPr>
                <a:xfrm flipV="1">
                  <a:off x="7863039" y="271260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직선 연결선 872"/>
                <p:cNvCxnSpPr/>
                <p:nvPr/>
              </p:nvCxnSpPr>
              <p:spPr>
                <a:xfrm flipV="1">
                  <a:off x="6560077" y="2713556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직선 연결선 873"/>
                <p:cNvCxnSpPr/>
                <p:nvPr/>
              </p:nvCxnSpPr>
              <p:spPr>
                <a:xfrm flipV="1">
                  <a:off x="6995934" y="270943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5" name="직선 연결선 874"/>
                <p:cNvCxnSpPr/>
                <p:nvPr/>
              </p:nvCxnSpPr>
              <p:spPr>
                <a:xfrm flipV="1">
                  <a:off x="6121405" y="270964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6" name="직선 연결선 875"/>
                <p:cNvCxnSpPr/>
                <p:nvPr/>
              </p:nvCxnSpPr>
              <p:spPr>
                <a:xfrm flipV="1">
                  <a:off x="5248744" y="2708341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7" name="직선 연결선 876"/>
                <p:cNvCxnSpPr/>
                <p:nvPr/>
              </p:nvCxnSpPr>
              <p:spPr>
                <a:xfrm flipV="1">
                  <a:off x="5687776" y="271501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878" name="직선 연결선 877"/>
              <p:cNvCxnSpPr/>
              <p:nvPr/>
            </p:nvCxnSpPr>
            <p:spPr>
              <a:xfrm flipH="1">
                <a:off x="5034354" y="230160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9" name="직선 연결선 878"/>
              <p:cNvCxnSpPr/>
              <p:nvPr/>
            </p:nvCxnSpPr>
            <p:spPr>
              <a:xfrm flipH="1">
                <a:off x="4986729" y="230160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0" name="직선 연결선 879"/>
              <p:cNvCxnSpPr/>
              <p:nvPr/>
            </p:nvCxnSpPr>
            <p:spPr>
              <a:xfrm flipH="1">
                <a:off x="5034354" y="254216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1" name="직선 연결선 880"/>
              <p:cNvCxnSpPr/>
              <p:nvPr/>
            </p:nvCxnSpPr>
            <p:spPr>
              <a:xfrm flipH="1">
                <a:off x="4986729" y="254216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2" name="직선 연결선 881"/>
              <p:cNvCxnSpPr/>
              <p:nvPr/>
            </p:nvCxnSpPr>
            <p:spPr>
              <a:xfrm flipH="1">
                <a:off x="5034346" y="281062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3" name="직선 연결선 882"/>
              <p:cNvCxnSpPr/>
              <p:nvPr/>
            </p:nvCxnSpPr>
            <p:spPr>
              <a:xfrm flipH="1">
                <a:off x="4986721" y="281062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4" name="직선 연결선 883"/>
              <p:cNvCxnSpPr/>
              <p:nvPr/>
            </p:nvCxnSpPr>
            <p:spPr>
              <a:xfrm flipH="1">
                <a:off x="5034346" y="305118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5" name="직선 연결선 884"/>
              <p:cNvCxnSpPr/>
              <p:nvPr/>
            </p:nvCxnSpPr>
            <p:spPr>
              <a:xfrm flipH="1">
                <a:off x="4986721" y="305118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6" name="직선 연결선 885"/>
              <p:cNvCxnSpPr/>
              <p:nvPr/>
            </p:nvCxnSpPr>
            <p:spPr>
              <a:xfrm flipH="1">
                <a:off x="5034346" y="335802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7" name="직선 연결선 886"/>
              <p:cNvCxnSpPr/>
              <p:nvPr/>
            </p:nvCxnSpPr>
            <p:spPr>
              <a:xfrm flipH="1">
                <a:off x="4986721" y="335802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8" name="직선 연결선 887"/>
              <p:cNvCxnSpPr/>
              <p:nvPr/>
            </p:nvCxnSpPr>
            <p:spPr>
              <a:xfrm flipH="1">
                <a:off x="5034346" y="359858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9" name="직선 연결선 888"/>
              <p:cNvCxnSpPr/>
              <p:nvPr/>
            </p:nvCxnSpPr>
            <p:spPr>
              <a:xfrm flipH="1">
                <a:off x="4986721" y="359858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90" name="그룹 889"/>
              <p:cNvGrpSpPr/>
              <p:nvPr/>
            </p:nvGrpSpPr>
            <p:grpSpPr>
              <a:xfrm>
                <a:off x="4986713" y="3867041"/>
                <a:ext cx="47625" cy="579784"/>
                <a:chOff x="5206635" y="3804258"/>
                <a:chExt cx="47625" cy="308306"/>
              </a:xfrm>
            </p:grpSpPr>
            <p:cxnSp>
              <p:nvCxnSpPr>
                <p:cNvPr id="891" name="직선 연결선 890"/>
                <p:cNvCxnSpPr/>
                <p:nvPr/>
              </p:nvCxnSpPr>
              <p:spPr>
                <a:xfrm flipH="1">
                  <a:off x="5254260" y="3804258"/>
                  <a:ext cx="0" cy="14400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2" name="직선 연결선 891"/>
                <p:cNvCxnSpPr/>
                <p:nvPr/>
              </p:nvCxnSpPr>
              <p:spPr>
                <a:xfrm flipH="1">
                  <a:off x="5206635" y="3804258"/>
                  <a:ext cx="0" cy="14400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3" name="직선 연결선 892"/>
                <p:cNvCxnSpPr/>
                <p:nvPr/>
              </p:nvCxnSpPr>
              <p:spPr>
                <a:xfrm flipH="1">
                  <a:off x="5254260" y="3968564"/>
                  <a:ext cx="0" cy="14400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4" name="직선 연결선 893"/>
                <p:cNvCxnSpPr/>
                <p:nvPr/>
              </p:nvCxnSpPr>
              <p:spPr>
                <a:xfrm flipH="1">
                  <a:off x="5206635" y="3968564"/>
                  <a:ext cx="0" cy="14400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895" name="직선 연결선 894"/>
              <p:cNvCxnSpPr/>
              <p:nvPr/>
            </p:nvCxnSpPr>
            <p:spPr>
              <a:xfrm flipV="1">
                <a:off x="1568125" y="4019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6" name="직선 연결선 895"/>
              <p:cNvCxnSpPr/>
              <p:nvPr/>
            </p:nvCxnSpPr>
            <p:spPr>
              <a:xfrm flipV="1">
                <a:off x="1171250" y="4019227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7" name="직선 연결선 896"/>
              <p:cNvCxnSpPr/>
              <p:nvPr/>
            </p:nvCxnSpPr>
            <p:spPr>
              <a:xfrm flipV="1">
                <a:off x="774200" y="401890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8" name="직선 연결선 897"/>
              <p:cNvCxnSpPr/>
              <p:nvPr/>
            </p:nvCxnSpPr>
            <p:spPr>
              <a:xfrm flipV="1">
                <a:off x="377325" y="4018902"/>
                <a:ext cx="378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99" name="그룹 898"/>
              <p:cNvGrpSpPr/>
              <p:nvPr/>
            </p:nvGrpSpPr>
            <p:grpSpPr>
              <a:xfrm>
                <a:off x="828175" y="3167284"/>
                <a:ext cx="1111237" cy="325"/>
                <a:chOff x="994122" y="3326314"/>
                <a:chExt cx="1166923" cy="222"/>
              </a:xfrm>
            </p:grpSpPr>
            <p:cxnSp>
              <p:nvCxnSpPr>
                <p:cNvPr id="900" name="직선 연결선 899"/>
                <p:cNvCxnSpPr/>
                <p:nvPr/>
              </p:nvCxnSpPr>
              <p:spPr>
                <a:xfrm flipV="1">
                  <a:off x="1783045" y="332653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1" name="직선 연결선 900"/>
                <p:cNvCxnSpPr/>
                <p:nvPr/>
              </p:nvCxnSpPr>
              <p:spPr>
                <a:xfrm flipV="1">
                  <a:off x="1391172" y="332653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2" name="직선 연결선 901"/>
                <p:cNvCxnSpPr/>
                <p:nvPr/>
              </p:nvCxnSpPr>
              <p:spPr>
                <a:xfrm flipV="1">
                  <a:off x="994122" y="3326314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3" name="그룹 902"/>
              <p:cNvGrpSpPr/>
              <p:nvPr/>
            </p:nvGrpSpPr>
            <p:grpSpPr>
              <a:xfrm>
                <a:off x="583699" y="3595605"/>
                <a:ext cx="1368000" cy="325"/>
                <a:chOff x="994122" y="3618863"/>
                <a:chExt cx="1171925" cy="222"/>
              </a:xfrm>
            </p:grpSpPr>
            <p:cxnSp>
              <p:nvCxnSpPr>
                <p:cNvPr id="904" name="직선 연결선 903"/>
                <p:cNvCxnSpPr/>
                <p:nvPr/>
              </p:nvCxnSpPr>
              <p:spPr>
                <a:xfrm flipV="1">
                  <a:off x="1788047" y="361908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5" name="직선 연결선 904"/>
                <p:cNvCxnSpPr/>
                <p:nvPr/>
              </p:nvCxnSpPr>
              <p:spPr>
                <a:xfrm flipV="1">
                  <a:off x="1391172" y="361908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6" name="직선 연결선 905"/>
                <p:cNvCxnSpPr/>
                <p:nvPr/>
              </p:nvCxnSpPr>
              <p:spPr>
                <a:xfrm flipV="1">
                  <a:off x="994122" y="3618863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7" name="그룹 906"/>
              <p:cNvGrpSpPr/>
              <p:nvPr/>
            </p:nvGrpSpPr>
            <p:grpSpPr>
              <a:xfrm>
                <a:off x="1077275" y="2738639"/>
                <a:ext cx="864000" cy="0"/>
                <a:chOff x="1391172" y="3326536"/>
                <a:chExt cx="774875" cy="0"/>
              </a:xfrm>
            </p:grpSpPr>
            <p:cxnSp>
              <p:nvCxnSpPr>
                <p:cNvPr id="908" name="직선 연결선 907"/>
                <p:cNvCxnSpPr/>
                <p:nvPr/>
              </p:nvCxnSpPr>
              <p:spPr>
                <a:xfrm flipV="1">
                  <a:off x="1788047" y="332653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9" name="직선 연결선 908"/>
                <p:cNvCxnSpPr/>
                <p:nvPr/>
              </p:nvCxnSpPr>
              <p:spPr>
                <a:xfrm flipV="1">
                  <a:off x="1391172" y="332653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910" name="직선 연결선 909"/>
              <p:cNvCxnSpPr/>
              <p:nvPr/>
            </p:nvCxnSpPr>
            <p:spPr>
              <a:xfrm flipV="1">
                <a:off x="1327301" y="2310975"/>
                <a:ext cx="61200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1" name="직선 연결선 910"/>
              <p:cNvCxnSpPr/>
              <p:nvPr/>
            </p:nvCxnSpPr>
            <p:spPr>
              <a:xfrm flipH="1">
                <a:off x="1206278" y="2323020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2" name="직선 연결선 911"/>
              <p:cNvCxnSpPr/>
              <p:nvPr/>
            </p:nvCxnSpPr>
            <p:spPr>
              <a:xfrm flipH="1">
                <a:off x="1105493" y="2528724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3" name="직선 연결선 912"/>
              <p:cNvCxnSpPr/>
              <p:nvPr/>
            </p:nvCxnSpPr>
            <p:spPr>
              <a:xfrm flipH="1">
                <a:off x="966689" y="2754245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4" name="직선 연결선 913"/>
              <p:cNvCxnSpPr/>
              <p:nvPr/>
            </p:nvCxnSpPr>
            <p:spPr>
              <a:xfrm flipH="1">
                <a:off x="865904" y="2959948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5" name="직선 연결선 914"/>
              <p:cNvCxnSpPr/>
              <p:nvPr/>
            </p:nvCxnSpPr>
            <p:spPr>
              <a:xfrm flipH="1">
                <a:off x="729304" y="3197333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6" name="직선 연결선 915"/>
              <p:cNvCxnSpPr/>
              <p:nvPr/>
            </p:nvCxnSpPr>
            <p:spPr>
              <a:xfrm flipH="1">
                <a:off x="622169" y="3393739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7" name="직선 연결선 916"/>
              <p:cNvCxnSpPr/>
              <p:nvPr/>
            </p:nvCxnSpPr>
            <p:spPr>
              <a:xfrm flipH="1">
                <a:off x="487198" y="3627791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8" name="직선 연결선 917"/>
              <p:cNvCxnSpPr/>
              <p:nvPr/>
            </p:nvCxnSpPr>
            <p:spPr>
              <a:xfrm flipH="1">
                <a:off x="380063" y="3824197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19" name="그룹 918"/>
              <p:cNvGrpSpPr/>
              <p:nvPr/>
            </p:nvGrpSpPr>
            <p:grpSpPr>
              <a:xfrm>
                <a:off x="10742006" y="3842401"/>
                <a:ext cx="1176780" cy="3203"/>
                <a:chOff x="10961928" y="3787428"/>
                <a:chExt cx="1176780" cy="2188"/>
              </a:xfrm>
            </p:grpSpPr>
            <p:cxnSp>
              <p:nvCxnSpPr>
                <p:cNvPr id="920" name="직선 연결선 919"/>
                <p:cNvCxnSpPr/>
                <p:nvPr/>
              </p:nvCxnSpPr>
              <p:spPr>
                <a:xfrm flipV="1">
                  <a:off x="1176070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1" name="직선 연결선 920"/>
                <p:cNvCxnSpPr/>
                <p:nvPr/>
              </p:nvCxnSpPr>
              <p:spPr>
                <a:xfrm flipV="1">
                  <a:off x="1096192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2" name="직선 연결선 921"/>
                <p:cNvCxnSpPr/>
                <p:nvPr/>
              </p:nvCxnSpPr>
              <p:spPr>
                <a:xfrm flipV="1">
                  <a:off x="11364278" y="3787428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923" name="직선 연결선 922"/>
              <p:cNvCxnSpPr/>
              <p:nvPr/>
            </p:nvCxnSpPr>
            <p:spPr>
              <a:xfrm flipH="1">
                <a:off x="11910123" y="229927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4" name="직선 연결선 923"/>
              <p:cNvCxnSpPr/>
              <p:nvPr/>
            </p:nvCxnSpPr>
            <p:spPr>
              <a:xfrm flipH="1">
                <a:off x="11862498" y="229927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5" name="직선 연결선 924"/>
              <p:cNvCxnSpPr/>
              <p:nvPr/>
            </p:nvCxnSpPr>
            <p:spPr>
              <a:xfrm flipH="1">
                <a:off x="11910123" y="253983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6" name="직선 연결선 925"/>
              <p:cNvCxnSpPr/>
              <p:nvPr/>
            </p:nvCxnSpPr>
            <p:spPr>
              <a:xfrm flipH="1">
                <a:off x="11862498" y="253983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7" name="직선 연결선 926"/>
              <p:cNvCxnSpPr/>
              <p:nvPr/>
            </p:nvCxnSpPr>
            <p:spPr>
              <a:xfrm flipH="1">
                <a:off x="11910115" y="280829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8" name="직선 연결선 927"/>
              <p:cNvCxnSpPr/>
              <p:nvPr/>
            </p:nvCxnSpPr>
            <p:spPr>
              <a:xfrm flipH="1">
                <a:off x="11862490" y="280829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9" name="직선 연결선 928"/>
              <p:cNvCxnSpPr/>
              <p:nvPr/>
            </p:nvCxnSpPr>
            <p:spPr>
              <a:xfrm flipH="1">
                <a:off x="11910115" y="30488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0" name="직선 연결선 929"/>
              <p:cNvCxnSpPr/>
              <p:nvPr/>
            </p:nvCxnSpPr>
            <p:spPr>
              <a:xfrm flipH="1">
                <a:off x="11862490" y="30488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1" name="직선 연결선 930"/>
              <p:cNvCxnSpPr/>
              <p:nvPr/>
            </p:nvCxnSpPr>
            <p:spPr>
              <a:xfrm flipH="1">
                <a:off x="11910115" y="335569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2" name="직선 연결선 931"/>
              <p:cNvCxnSpPr/>
              <p:nvPr/>
            </p:nvCxnSpPr>
            <p:spPr>
              <a:xfrm flipH="1">
                <a:off x="11862490" y="335569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3" name="직선 연결선 932"/>
              <p:cNvCxnSpPr/>
              <p:nvPr/>
            </p:nvCxnSpPr>
            <p:spPr>
              <a:xfrm flipH="1">
                <a:off x="11910115" y="35962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4" name="직선 연결선 933"/>
              <p:cNvCxnSpPr/>
              <p:nvPr/>
            </p:nvCxnSpPr>
            <p:spPr>
              <a:xfrm flipH="1">
                <a:off x="11862490" y="35962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5" name="직선 연결선 934"/>
              <p:cNvCxnSpPr/>
              <p:nvPr/>
            </p:nvCxnSpPr>
            <p:spPr>
              <a:xfrm flipH="1">
                <a:off x="11910107" y="389818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6" name="직선 연결선 935"/>
              <p:cNvCxnSpPr/>
              <p:nvPr/>
            </p:nvCxnSpPr>
            <p:spPr>
              <a:xfrm flipH="1">
                <a:off x="11862482" y="389818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7" name="직선 연결선 936"/>
              <p:cNvCxnSpPr/>
              <p:nvPr/>
            </p:nvCxnSpPr>
            <p:spPr>
              <a:xfrm flipH="1">
                <a:off x="11910107" y="413874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8" name="직선 연결선 937"/>
              <p:cNvCxnSpPr/>
              <p:nvPr/>
            </p:nvCxnSpPr>
            <p:spPr>
              <a:xfrm flipH="1">
                <a:off x="11862482" y="4138743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9" name="직선 연결선 938"/>
              <p:cNvCxnSpPr/>
              <p:nvPr/>
            </p:nvCxnSpPr>
            <p:spPr>
              <a:xfrm flipH="1">
                <a:off x="2006337" y="2331670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0" name="직선 연결선 939"/>
              <p:cNvCxnSpPr/>
              <p:nvPr/>
            </p:nvCxnSpPr>
            <p:spPr>
              <a:xfrm flipH="1">
                <a:off x="1958712" y="2331670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1" name="직선 연결선 940"/>
              <p:cNvCxnSpPr/>
              <p:nvPr/>
            </p:nvCxnSpPr>
            <p:spPr>
              <a:xfrm flipH="1">
                <a:off x="1996813" y="2757025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2" name="직선 연결선 941"/>
              <p:cNvCxnSpPr/>
              <p:nvPr/>
            </p:nvCxnSpPr>
            <p:spPr>
              <a:xfrm flipH="1">
                <a:off x="1949188" y="2757025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3" name="직선 연결선 942"/>
              <p:cNvCxnSpPr/>
              <p:nvPr/>
            </p:nvCxnSpPr>
            <p:spPr>
              <a:xfrm flipH="1">
                <a:off x="1992048" y="3184207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4" name="직선 연결선 943"/>
              <p:cNvCxnSpPr/>
              <p:nvPr/>
            </p:nvCxnSpPr>
            <p:spPr>
              <a:xfrm flipH="1">
                <a:off x="1944423" y="3184207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5" name="직선 연결선 944"/>
              <p:cNvCxnSpPr/>
              <p:nvPr/>
            </p:nvCxnSpPr>
            <p:spPr>
              <a:xfrm flipH="1">
                <a:off x="1989456" y="3621676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6" name="직선 연결선 945"/>
              <p:cNvCxnSpPr/>
              <p:nvPr/>
            </p:nvCxnSpPr>
            <p:spPr>
              <a:xfrm flipH="1">
                <a:off x="1941831" y="3621676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7" name="직선 연결선 946"/>
              <p:cNvCxnSpPr/>
              <p:nvPr/>
            </p:nvCxnSpPr>
            <p:spPr>
              <a:xfrm flipH="1">
                <a:off x="1994213" y="4033072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8" name="직선 연결선 947"/>
              <p:cNvCxnSpPr/>
              <p:nvPr/>
            </p:nvCxnSpPr>
            <p:spPr>
              <a:xfrm flipH="1">
                <a:off x="1946588" y="4033072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9" name="직선 연결선 948"/>
              <p:cNvCxnSpPr/>
              <p:nvPr/>
            </p:nvCxnSpPr>
            <p:spPr>
              <a:xfrm flipH="1">
                <a:off x="259090" y="4056074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0" name="직선 연결선 949"/>
              <p:cNvCxnSpPr/>
              <p:nvPr/>
            </p:nvCxnSpPr>
            <p:spPr>
              <a:xfrm flipH="1">
                <a:off x="145605" y="4233886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1" name="직선 연결선 950"/>
              <p:cNvCxnSpPr/>
              <p:nvPr/>
            </p:nvCxnSpPr>
            <p:spPr>
              <a:xfrm flipH="1">
                <a:off x="3562087" y="2331670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2" name="직선 연결선 951"/>
              <p:cNvCxnSpPr/>
              <p:nvPr/>
            </p:nvCxnSpPr>
            <p:spPr>
              <a:xfrm flipH="1">
                <a:off x="3514462" y="2331670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3" name="직선 연결선 952"/>
              <p:cNvCxnSpPr/>
              <p:nvPr/>
            </p:nvCxnSpPr>
            <p:spPr>
              <a:xfrm flipH="1">
                <a:off x="3552563" y="2757025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4" name="직선 연결선 953"/>
              <p:cNvCxnSpPr/>
              <p:nvPr/>
            </p:nvCxnSpPr>
            <p:spPr>
              <a:xfrm flipH="1">
                <a:off x="3504938" y="2757025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5" name="직선 연결선 954"/>
              <p:cNvCxnSpPr/>
              <p:nvPr/>
            </p:nvCxnSpPr>
            <p:spPr>
              <a:xfrm flipH="1">
                <a:off x="3547798" y="3184207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6" name="직선 연결선 955"/>
              <p:cNvCxnSpPr/>
              <p:nvPr/>
            </p:nvCxnSpPr>
            <p:spPr>
              <a:xfrm flipH="1">
                <a:off x="3500173" y="3184207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7" name="직선 연결선 956"/>
              <p:cNvCxnSpPr/>
              <p:nvPr/>
            </p:nvCxnSpPr>
            <p:spPr>
              <a:xfrm flipH="1">
                <a:off x="3545206" y="3621676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8" name="직선 연결선 957"/>
              <p:cNvCxnSpPr/>
              <p:nvPr/>
            </p:nvCxnSpPr>
            <p:spPr>
              <a:xfrm flipH="1">
                <a:off x="3497581" y="3621676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9" name="직선 연결선 958"/>
              <p:cNvCxnSpPr/>
              <p:nvPr/>
            </p:nvCxnSpPr>
            <p:spPr>
              <a:xfrm flipH="1">
                <a:off x="3549963" y="4033072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0" name="직선 연결선 959"/>
              <p:cNvCxnSpPr/>
              <p:nvPr/>
            </p:nvCxnSpPr>
            <p:spPr>
              <a:xfrm flipH="1">
                <a:off x="3502338" y="4033072"/>
                <a:ext cx="0" cy="3847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961" name="그룹 960"/>
              <p:cNvGrpSpPr/>
              <p:nvPr/>
            </p:nvGrpSpPr>
            <p:grpSpPr>
              <a:xfrm>
                <a:off x="3552583" y="2272828"/>
                <a:ext cx="1440000" cy="3203"/>
                <a:chOff x="3639155" y="2709039"/>
                <a:chExt cx="1567480" cy="2188"/>
              </a:xfrm>
            </p:grpSpPr>
            <p:cxnSp>
              <p:nvCxnSpPr>
                <p:cNvPr id="962" name="직선 연결선 961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3" name="직선 연결선 962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4" name="직선 연결선 963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5" name="직선 연결선 964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66" name="그룹 965"/>
              <p:cNvGrpSpPr/>
              <p:nvPr/>
            </p:nvGrpSpPr>
            <p:grpSpPr>
              <a:xfrm>
                <a:off x="3561047" y="2675914"/>
                <a:ext cx="1440000" cy="3203"/>
                <a:chOff x="3639155" y="2709039"/>
                <a:chExt cx="1567480" cy="2188"/>
              </a:xfrm>
            </p:grpSpPr>
            <p:cxnSp>
              <p:nvCxnSpPr>
                <p:cNvPr id="967" name="직선 연결선 966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8" name="직선 연결선 967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9" name="직선 연결선 968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0" name="직선 연결선 969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71" name="그룹 970"/>
              <p:cNvGrpSpPr/>
              <p:nvPr/>
            </p:nvGrpSpPr>
            <p:grpSpPr>
              <a:xfrm>
                <a:off x="3547230" y="3104021"/>
                <a:ext cx="1440000" cy="3203"/>
                <a:chOff x="3639155" y="2709039"/>
                <a:chExt cx="1567480" cy="2188"/>
              </a:xfrm>
            </p:grpSpPr>
            <p:cxnSp>
              <p:nvCxnSpPr>
                <p:cNvPr id="972" name="직선 연결선 971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3" name="직선 연결선 972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4" name="직선 연결선 973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5" name="직선 연결선 974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76" name="그룹 975"/>
              <p:cNvGrpSpPr/>
              <p:nvPr/>
            </p:nvGrpSpPr>
            <p:grpSpPr>
              <a:xfrm>
                <a:off x="3514462" y="3550578"/>
                <a:ext cx="1440000" cy="3203"/>
                <a:chOff x="3639155" y="2709039"/>
                <a:chExt cx="1567480" cy="2188"/>
              </a:xfrm>
            </p:grpSpPr>
            <p:cxnSp>
              <p:nvCxnSpPr>
                <p:cNvPr id="977" name="직선 연결선 976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8" name="직선 연결선 977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9" name="직선 연결선 978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0" name="직선 연결선 979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81" name="그룹 980"/>
              <p:cNvGrpSpPr/>
              <p:nvPr/>
            </p:nvGrpSpPr>
            <p:grpSpPr>
              <a:xfrm>
                <a:off x="3539165" y="3987837"/>
                <a:ext cx="1440000" cy="3203"/>
                <a:chOff x="3639155" y="2709039"/>
                <a:chExt cx="1567480" cy="2188"/>
              </a:xfrm>
            </p:grpSpPr>
            <p:cxnSp>
              <p:nvCxnSpPr>
                <p:cNvPr id="982" name="직선 연결선 981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3" name="직선 연결선 982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4" name="직선 연결선 983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5" name="직선 연결선 984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86" name="그룹 985"/>
              <p:cNvGrpSpPr/>
              <p:nvPr/>
            </p:nvGrpSpPr>
            <p:grpSpPr>
              <a:xfrm>
                <a:off x="2002754" y="2282004"/>
                <a:ext cx="1512000" cy="0"/>
                <a:chOff x="3639155" y="2709039"/>
                <a:chExt cx="1567480" cy="2188"/>
              </a:xfrm>
            </p:grpSpPr>
            <p:cxnSp>
              <p:nvCxnSpPr>
                <p:cNvPr id="987" name="직선 연결선 986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8" name="직선 연결선 987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9" name="직선 연결선 988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0" name="직선 연결선 989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1" name="그룹 990"/>
              <p:cNvGrpSpPr/>
              <p:nvPr/>
            </p:nvGrpSpPr>
            <p:grpSpPr>
              <a:xfrm>
                <a:off x="2002462" y="2716436"/>
                <a:ext cx="1512000" cy="0"/>
                <a:chOff x="3639155" y="2709039"/>
                <a:chExt cx="1567480" cy="2188"/>
              </a:xfrm>
            </p:grpSpPr>
            <p:cxnSp>
              <p:nvCxnSpPr>
                <p:cNvPr id="992" name="직선 연결선 991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3" name="직선 연결선 992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4" name="직선 연결선 993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5" name="직선 연결선 994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6" name="그룹 995"/>
              <p:cNvGrpSpPr/>
              <p:nvPr/>
            </p:nvGrpSpPr>
            <p:grpSpPr>
              <a:xfrm>
                <a:off x="2011442" y="3167284"/>
                <a:ext cx="1512000" cy="0"/>
                <a:chOff x="3639155" y="2709039"/>
                <a:chExt cx="1567480" cy="2188"/>
              </a:xfrm>
            </p:grpSpPr>
            <p:cxnSp>
              <p:nvCxnSpPr>
                <p:cNvPr id="997" name="직선 연결선 996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8" name="직선 연결선 997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99" name="직선 연결선 998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0" name="직선 연결선 999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01" name="그룹 1000"/>
              <p:cNvGrpSpPr/>
              <p:nvPr/>
            </p:nvGrpSpPr>
            <p:grpSpPr>
              <a:xfrm>
                <a:off x="1992938" y="3575583"/>
                <a:ext cx="1512000" cy="0"/>
                <a:chOff x="3639155" y="2709039"/>
                <a:chExt cx="1567480" cy="2188"/>
              </a:xfrm>
            </p:grpSpPr>
            <p:cxnSp>
              <p:nvCxnSpPr>
                <p:cNvPr id="1002" name="직선 연결선 1001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3" name="직선 연결선 1002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4" name="직선 연결선 1003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5" name="직선 연결선 1004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06" name="그룹 1005"/>
              <p:cNvGrpSpPr/>
              <p:nvPr/>
            </p:nvGrpSpPr>
            <p:grpSpPr>
              <a:xfrm>
                <a:off x="1996934" y="4002440"/>
                <a:ext cx="1512000" cy="0"/>
                <a:chOff x="3639155" y="2709039"/>
                <a:chExt cx="1567480" cy="2188"/>
              </a:xfrm>
            </p:grpSpPr>
            <p:cxnSp>
              <p:nvCxnSpPr>
                <p:cNvPr id="1007" name="직선 연결선 1006"/>
                <p:cNvCxnSpPr/>
                <p:nvPr/>
              </p:nvCxnSpPr>
              <p:spPr>
                <a:xfrm flipV="1">
                  <a:off x="482863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8" name="직선 연결선 1007"/>
                <p:cNvCxnSpPr/>
                <p:nvPr/>
              </p:nvCxnSpPr>
              <p:spPr>
                <a:xfrm flipV="1">
                  <a:off x="4029855" y="2711227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9" name="직선 연결선 1008"/>
                <p:cNvCxnSpPr/>
                <p:nvPr/>
              </p:nvCxnSpPr>
              <p:spPr>
                <a:xfrm flipV="1">
                  <a:off x="4432205" y="270903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10" name="직선 연결선 1009"/>
                <p:cNvCxnSpPr/>
                <p:nvPr/>
              </p:nvCxnSpPr>
              <p:spPr>
                <a:xfrm flipV="1">
                  <a:off x="3639155" y="2710219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1" name="그룹 1010"/>
              <p:cNvGrpSpPr/>
              <p:nvPr/>
            </p:nvGrpSpPr>
            <p:grpSpPr>
              <a:xfrm>
                <a:off x="164734" y="4431389"/>
                <a:ext cx="4814431" cy="6370"/>
                <a:chOff x="403706" y="2406677"/>
                <a:chExt cx="4814431" cy="4351"/>
              </a:xfrm>
            </p:grpSpPr>
            <p:grpSp>
              <p:nvGrpSpPr>
                <p:cNvPr id="1012" name="그룹 1011"/>
                <p:cNvGrpSpPr/>
                <p:nvPr/>
              </p:nvGrpSpPr>
              <p:grpSpPr>
                <a:xfrm>
                  <a:off x="403706" y="2407581"/>
                  <a:ext cx="1800000" cy="0"/>
                  <a:chOff x="403706" y="4180459"/>
                  <a:chExt cx="1944991" cy="1974"/>
                </a:xfrm>
              </p:grpSpPr>
              <p:cxnSp>
                <p:nvCxnSpPr>
                  <p:cNvPr id="1023" name="직선 연결선 1022"/>
                  <p:cNvCxnSpPr/>
                  <p:nvPr/>
                </p:nvCxnSpPr>
                <p:spPr>
                  <a:xfrm flipV="1">
                    <a:off x="1186611" y="418045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4" name="직선 연결선 1023"/>
                  <p:cNvCxnSpPr/>
                  <p:nvPr/>
                </p:nvCxnSpPr>
                <p:spPr>
                  <a:xfrm flipV="1">
                    <a:off x="403706" y="418045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5" name="직선 연결선 1024"/>
                  <p:cNvCxnSpPr/>
                  <p:nvPr/>
                </p:nvCxnSpPr>
                <p:spPr>
                  <a:xfrm flipV="1">
                    <a:off x="793356" y="4181446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6" name="직선 연결선 1025"/>
                  <p:cNvCxnSpPr/>
                  <p:nvPr/>
                </p:nvCxnSpPr>
                <p:spPr>
                  <a:xfrm flipV="1">
                    <a:off x="1970697" y="4181446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7" name="직선 연결선 1026"/>
                  <p:cNvCxnSpPr/>
                  <p:nvPr/>
                </p:nvCxnSpPr>
                <p:spPr>
                  <a:xfrm flipV="1">
                    <a:off x="1580617" y="4182433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13" name="그룹 1012"/>
                <p:cNvGrpSpPr/>
                <p:nvPr/>
              </p:nvGrpSpPr>
              <p:grpSpPr>
                <a:xfrm>
                  <a:off x="3778137" y="2408840"/>
                  <a:ext cx="1440000" cy="2188"/>
                  <a:chOff x="3639155" y="2709039"/>
                  <a:chExt cx="1567480" cy="2188"/>
                </a:xfrm>
              </p:grpSpPr>
              <p:cxnSp>
                <p:nvCxnSpPr>
                  <p:cNvPr id="1019" name="직선 연결선 1018"/>
                  <p:cNvCxnSpPr/>
                  <p:nvPr/>
                </p:nvCxnSpPr>
                <p:spPr>
                  <a:xfrm flipV="1">
                    <a:off x="4828635" y="2711227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0" name="직선 연결선 1019"/>
                  <p:cNvCxnSpPr/>
                  <p:nvPr/>
                </p:nvCxnSpPr>
                <p:spPr>
                  <a:xfrm flipV="1">
                    <a:off x="4029855" y="2711227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1" name="직선 연결선 1020"/>
                  <p:cNvCxnSpPr/>
                  <p:nvPr/>
                </p:nvCxnSpPr>
                <p:spPr>
                  <a:xfrm flipV="1">
                    <a:off x="4432205" y="270903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2" name="직선 연결선 1021"/>
                  <p:cNvCxnSpPr/>
                  <p:nvPr/>
                </p:nvCxnSpPr>
                <p:spPr>
                  <a:xfrm flipV="1">
                    <a:off x="3639155" y="271021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14" name="그룹 1013"/>
                <p:cNvGrpSpPr/>
                <p:nvPr/>
              </p:nvGrpSpPr>
              <p:grpSpPr>
                <a:xfrm>
                  <a:off x="2228428" y="2406677"/>
                  <a:ext cx="1512000" cy="0"/>
                  <a:chOff x="3639155" y="2709039"/>
                  <a:chExt cx="1567480" cy="2188"/>
                </a:xfrm>
              </p:grpSpPr>
              <p:cxnSp>
                <p:nvCxnSpPr>
                  <p:cNvPr id="1015" name="직선 연결선 1014"/>
                  <p:cNvCxnSpPr/>
                  <p:nvPr/>
                </p:nvCxnSpPr>
                <p:spPr>
                  <a:xfrm flipV="1">
                    <a:off x="4828635" y="2711227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16" name="직선 연결선 1015"/>
                  <p:cNvCxnSpPr/>
                  <p:nvPr/>
                </p:nvCxnSpPr>
                <p:spPr>
                  <a:xfrm flipV="1">
                    <a:off x="4029855" y="2711227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17" name="직선 연결선 1016"/>
                  <p:cNvCxnSpPr/>
                  <p:nvPr/>
                </p:nvCxnSpPr>
                <p:spPr>
                  <a:xfrm flipV="1">
                    <a:off x="4432205" y="270903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18" name="직선 연결선 1017"/>
                  <p:cNvCxnSpPr/>
                  <p:nvPr/>
                </p:nvCxnSpPr>
                <p:spPr>
                  <a:xfrm flipV="1">
                    <a:off x="3639155" y="271021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1028" name="직선 연결선 1027"/>
              <p:cNvCxnSpPr/>
              <p:nvPr/>
            </p:nvCxnSpPr>
            <p:spPr>
              <a:xfrm flipV="1">
                <a:off x="8064527" y="439640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9" name="직선 연결선 1028"/>
              <p:cNvCxnSpPr/>
              <p:nvPr/>
            </p:nvCxnSpPr>
            <p:spPr>
              <a:xfrm flipV="1">
                <a:off x="7193857" y="4402183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0" name="직선 연결선 1029"/>
              <p:cNvCxnSpPr/>
              <p:nvPr/>
            </p:nvCxnSpPr>
            <p:spPr>
              <a:xfrm flipV="1">
                <a:off x="7627333" y="440075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1" name="그룹 1030"/>
              <p:cNvGrpSpPr/>
              <p:nvPr/>
            </p:nvGrpSpPr>
            <p:grpSpPr>
              <a:xfrm>
                <a:off x="8538297" y="4400751"/>
                <a:ext cx="2201254" cy="3452"/>
                <a:chOff x="8961179" y="2704044"/>
                <a:chExt cx="1974499" cy="82"/>
              </a:xfrm>
            </p:grpSpPr>
            <p:cxnSp>
              <p:nvCxnSpPr>
                <p:cNvPr id="1032" name="직선 연결선 1031"/>
                <p:cNvCxnSpPr/>
                <p:nvPr/>
              </p:nvCxnSpPr>
              <p:spPr>
                <a:xfrm flipV="1">
                  <a:off x="10557678" y="2704044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3" name="직선 연결선 1032"/>
                <p:cNvCxnSpPr/>
                <p:nvPr/>
              </p:nvCxnSpPr>
              <p:spPr>
                <a:xfrm flipV="1">
                  <a:off x="9761033" y="270412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4" name="직선 연결선 1033"/>
                <p:cNvCxnSpPr/>
                <p:nvPr/>
              </p:nvCxnSpPr>
              <p:spPr>
                <a:xfrm flipV="1">
                  <a:off x="10161248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5" name="직선 연결선 1034"/>
                <p:cNvCxnSpPr/>
                <p:nvPr/>
              </p:nvCxnSpPr>
              <p:spPr>
                <a:xfrm flipV="1">
                  <a:off x="8961179" y="270412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6" name="직선 연결선 1035"/>
                <p:cNvCxnSpPr/>
                <p:nvPr/>
              </p:nvCxnSpPr>
              <p:spPr>
                <a:xfrm flipV="1">
                  <a:off x="9363529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37" name="그룹 1036"/>
              <p:cNvGrpSpPr/>
              <p:nvPr/>
            </p:nvGrpSpPr>
            <p:grpSpPr>
              <a:xfrm>
                <a:off x="10756280" y="4399807"/>
                <a:ext cx="1176780" cy="3203"/>
                <a:chOff x="10961928" y="3787428"/>
                <a:chExt cx="1176780" cy="2188"/>
              </a:xfrm>
            </p:grpSpPr>
            <p:cxnSp>
              <p:nvCxnSpPr>
                <p:cNvPr id="1038" name="직선 연결선 1037"/>
                <p:cNvCxnSpPr/>
                <p:nvPr/>
              </p:nvCxnSpPr>
              <p:spPr>
                <a:xfrm flipV="1">
                  <a:off x="1176070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39" name="직선 연결선 1038"/>
                <p:cNvCxnSpPr/>
                <p:nvPr/>
              </p:nvCxnSpPr>
              <p:spPr>
                <a:xfrm flipV="1">
                  <a:off x="1096192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0" name="직선 연결선 1039"/>
                <p:cNvCxnSpPr/>
                <p:nvPr/>
              </p:nvCxnSpPr>
              <p:spPr>
                <a:xfrm flipV="1">
                  <a:off x="11364278" y="3787428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041" name="직선 연결선 1040"/>
              <p:cNvCxnSpPr/>
              <p:nvPr/>
            </p:nvCxnSpPr>
            <p:spPr>
              <a:xfrm flipH="1">
                <a:off x="8526884" y="446018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2" name="직선 연결선 1041"/>
              <p:cNvCxnSpPr/>
              <p:nvPr/>
            </p:nvCxnSpPr>
            <p:spPr>
              <a:xfrm flipH="1">
                <a:off x="8479259" y="446018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3" name="직선 연결선 1042"/>
              <p:cNvCxnSpPr/>
              <p:nvPr/>
            </p:nvCxnSpPr>
            <p:spPr>
              <a:xfrm flipH="1">
                <a:off x="8526884" y="470074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4" name="직선 연결선 1043"/>
              <p:cNvCxnSpPr/>
              <p:nvPr/>
            </p:nvCxnSpPr>
            <p:spPr>
              <a:xfrm flipH="1">
                <a:off x="8479259" y="470074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5" name="직선 연결선 1044"/>
              <p:cNvCxnSpPr/>
              <p:nvPr/>
            </p:nvCxnSpPr>
            <p:spPr>
              <a:xfrm flipH="1">
                <a:off x="8526876" y="4969201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6" name="직선 연결선 1045"/>
              <p:cNvCxnSpPr/>
              <p:nvPr/>
            </p:nvCxnSpPr>
            <p:spPr>
              <a:xfrm flipH="1">
                <a:off x="8479251" y="4969201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7" name="직선 연결선 1046"/>
              <p:cNvCxnSpPr/>
              <p:nvPr/>
            </p:nvCxnSpPr>
            <p:spPr>
              <a:xfrm flipH="1">
                <a:off x="8526876" y="520976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8" name="직선 연결선 1047"/>
              <p:cNvCxnSpPr/>
              <p:nvPr/>
            </p:nvCxnSpPr>
            <p:spPr>
              <a:xfrm flipH="1">
                <a:off x="8479251" y="520976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9" name="직선 연결선 1048"/>
              <p:cNvCxnSpPr/>
              <p:nvPr/>
            </p:nvCxnSpPr>
            <p:spPr>
              <a:xfrm flipH="1">
                <a:off x="10772894" y="443134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0" name="직선 연결선 1049"/>
              <p:cNvCxnSpPr/>
              <p:nvPr/>
            </p:nvCxnSpPr>
            <p:spPr>
              <a:xfrm flipH="1">
                <a:off x="10725269" y="443134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1" name="직선 연결선 1050"/>
              <p:cNvCxnSpPr/>
              <p:nvPr/>
            </p:nvCxnSpPr>
            <p:spPr>
              <a:xfrm flipH="1">
                <a:off x="10772894" y="467190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2" name="직선 연결선 1051"/>
              <p:cNvCxnSpPr/>
              <p:nvPr/>
            </p:nvCxnSpPr>
            <p:spPr>
              <a:xfrm flipH="1">
                <a:off x="10725269" y="467190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3" name="직선 연결선 1052"/>
              <p:cNvCxnSpPr/>
              <p:nvPr/>
            </p:nvCxnSpPr>
            <p:spPr>
              <a:xfrm flipH="1">
                <a:off x="11910107" y="443369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4" name="직선 연결선 1053"/>
              <p:cNvCxnSpPr/>
              <p:nvPr/>
            </p:nvCxnSpPr>
            <p:spPr>
              <a:xfrm flipH="1">
                <a:off x="11862482" y="443369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5" name="직선 연결선 1054"/>
              <p:cNvCxnSpPr/>
              <p:nvPr/>
            </p:nvCxnSpPr>
            <p:spPr>
              <a:xfrm flipH="1">
                <a:off x="11910107" y="467425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6" name="직선 연결선 1055"/>
              <p:cNvCxnSpPr/>
              <p:nvPr/>
            </p:nvCxnSpPr>
            <p:spPr>
              <a:xfrm flipH="1">
                <a:off x="11862482" y="4674252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57" name="그룹 1056"/>
              <p:cNvGrpSpPr/>
              <p:nvPr/>
            </p:nvGrpSpPr>
            <p:grpSpPr>
              <a:xfrm>
                <a:off x="8538297" y="4936261"/>
                <a:ext cx="2201254" cy="3452"/>
                <a:chOff x="8961179" y="2704044"/>
                <a:chExt cx="1974499" cy="82"/>
              </a:xfrm>
            </p:grpSpPr>
            <p:cxnSp>
              <p:nvCxnSpPr>
                <p:cNvPr id="1058" name="직선 연결선 1057"/>
                <p:cNvCxnSpPr/>
                <p:nvPr/>
              </p:nvCxnSpPr>
              <p:spPr>
                <a:xfrm flipV="1">
                  <a:off x="10557678" y="2704044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9" name="직선 연결선 1058"/>
                <p:cNvCxnSpPr/>
                <p:nvPr/>
              </p:nvCxnSpPr>
              <p:spPr>
                <a:xfrm flipV="1">
                  <a:off x="9761033" y="270412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0" name="직선 연결선 1059"/>
                <p:cNvCxnSpPr/>
                <p:nvPr/>
              </p:nvCxnSpPr>
              <p:spPr>
                <a:xfrm flipV="1">
                  <a:off x="10161248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1" name="직선 연결선 1060"/>
                <p:cNvCxnSpPr/>
                <p:nvPr/>
              </p:nvCxnSpPr>
              <p:spPr>
                <a:xfrm flipV="1">
                  <a:off x="8961179" y="270412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2" name="직선 연결선 1061"/>
                <p:cNvCxnSpPr/>
                <p:nvPr/>
              </p:nvCxnSpPr>
              <p:spPr>
                <a:xfrm flipV="1">
                  <a:off x="9363529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63" name="그룹 1062"/>
              <p:cNvGrpSpPr/>
              <p:nvPr/>
            </p:nvGrpSpPr>
            <p:grpSpPr>
              <a:xfrm>
                <a:off x="10756280" y="4935316"/>
                <a:ext cx="1176780" cy="3203"/>
                <a:chOff x="10961928" y="3787428"/>
                <a:chExt cx="1176780" cy="2188"/>
              </a:xfrm>
            </p:grpSpPr>
            <p:cxnSp>
              <p:nvCxnSpPr>
                <p:cNvPr id="1064" name="직선 연결선 1063"/>
                <p:cNvCxnSpPr/>
                <p:nvPr/>
              </p:nvCxnSpPr>
              <p:spPr>
                <a:xfrm flipV="1">
                  <a:off x="1176070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5" name="직선 연결선 1064"/>
                <p:cNvCxnSpPr/>
                <p:nvPr/>
              </p:nvCxnSpPr>
              <p:spPr>
                <a:xfrm flipV="1">
                  <a:off x="1096192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6" name="직선 연결선 1065"/>
                <p:cNvCxnSpPr/>
                <p:nvPr/>
              </p:nvCxnSpPr>
              <p:spPr>
                <a:xfrm flipV="1">
                  <a:off x="11364278" y="3787428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067" name="직선 연결선 1066"/>
              <p:cNvCxnSpPr/>
              <p:nvPr/>
            </p:nvCxnSpPr>
            <p:spPr>
              <a:xfrm flipH="1">
                <a:off x="10780514" y="4989167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8" name="직선 연결선 1067"/>
              <p:cNvCxnSpPr/>
              <p:nvPr/>
            </p:nvCxnSpPr>
            <p:spPr>
              <a:xfrm flipH="1">
                <a:off x="10732889" y="4989167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9" name="직선 연결선 1068"/>
              <p:cNvCxnSpPr/>
              <p:nvPr/>
            </p:nvCxnSpPr>
            <p:spPr>
              <a:xfrm flipH="1">
                <a:off x="10780514" y="5229728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0" name="직선 연결선 1069"/>
              <p:cNvCxnSpPr/>
              <p:nvPr/>
            </p:nvCxnSpPr>
            <p:spPr>
              <a:xfrm flipH="1">
                <a:off x="10732889" y="5229728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71" name="그룹 1070"/>
              <p:cNvGrpSpPr/>
              <p:nvPr/>
            </p:nvGrpSpPr>
            <p:grpSpPr>
              <a:xfrm>
                <a:off x="8545917" y="5462891"/>
                <a:ext cx="2201254" cy="3452"/>
                <a:chOff x="8961179" y="2704044"/>
                <a:chExt cx="1974499" cy="82"/>
              </a:xfrm>
            </p:grpSpPr>
            <p:cxnSp>
              <p:nvCxnSpPr>
                <p:cNvPr id="1072" name="직선 연결선 1071"/>
                <p:cNvCxnSpPr/>
                <p:nvPr/>
              </p:nvCxnSpPr>
              <p:spPr>
                <a:xfrm flipV="1">
                  <a:off x="10557678" y="2704044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3" name="직선 연결선 1072"/>
                <p:cNvCxnSpPr/>
                <p:nvPr/>
              </p:nvCxnSpPr>
              <p:spPr>
                <a:xfrm flipV="1">
                  <a:off x="9761033" y="270412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4" name="직선 연결선 1073"/>
                <p:cNvCxnSpPr/>
                <p:nvPr/>
              </p:nvCxnSpPr>
              <p:spPr>
                <a:xfrm flipV="1">
                  <a:off x="10161248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5" name="직선 연결선 1074"/>
                <p:cNvCxnSpPr/>
                <p:nvPr/>
              </p:nvCxnSpPr>
              <p:spPr>
                <a:xfrm flipV="1">
                  <a:off x="8961179" y="270412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6" name="직선 연결선 1075"/>
                <p:cNvCxnSpPr/>
                <p:nvPr/>
              </p:nvCxnSpPr>
              <p:spPr>
                <a:xfrm flipV="1">
                  <a:off x="9363529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7" name="그룹 1076"/>
              <p:cNvGrpSpPr/>
              <p:nvPr/>
            </p:nvGrpSpPr>
            <p:grpSpPr>
              <a:xfrm>
                <a:off x="10763900" y="5461947"/>
                <a:ext cx="1176780" cy="3203"/>
                <a:chOff x="10961928" y="3787428"/>
                <a:chExt cx="1176780" cy="2188"/>
              </a:xfrm>
            </p:grpSpPr>
            <p:cxnSp>
              <p:nvCxnSpPr>
                <p:cNvPr id="1078" name="직선 연결선 1077"/>
                <p:cNvCxnSpPr/>
                <p:nvPr/>
              </p:nvCxnSpPr>
              <p:spPr>
                <a:xfrm flipV="1">
                  <a:off x="1176070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9" name="직선 연결선 1078"/>
                <p:cNvCxnSpPr/>
                <p:nvPr/>
              </p:nvCxnSpPr>
              <p:spPr>
                <a:xfrm flipV="1">
                  <a:off x="1096192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0" name="직선 연결선 1079"/>
                <p:cNvCxnSpPr/>
                <p:nvPr/>
              </p:nvCxnSpPr>
              <p:spPr>
                <a:xfrm flipV="1">
                  <a:off x="11364278" y="3787428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081" name="직선 연결선 1080"/>
              <p:cNvCxnSpPr/>
              <p:nvPr/>
            </p:nvCxnSpPr>
            <p:spPr>
              <a:xfrm flipH="1">
                <a:off x="11914811" y="4980358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2" name="직선 연결선 1081"/>
              <p:cNvCxnSpPr/>
              <p:nvPr/>
            </p:nvCxnSpPr>
            <p:spPr>
              <a:xfrm flipH="1">
                <a:off x="11867186" y="4980358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3" name="직선 연결선 1082"/>
              <p:cNvCxnSpPr/>
              <p:nvPr/>
            </p:nvCxnSpPr>
            <p:spPr>
              <a:xfrm flipH="1">
                <a:off x="11914811" y="5220918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4" name="직선 연결선 1083"/>
              <p:cNvCxnSpPr/>
              <p:nvPr/>
            </p:nvCxnSpPr>
            <p:spPr>
              <a:xfrm flipH="1">
                <a:off x="11867186" y="5220918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85" name="그룹 1084"/>
              <p:cNvGrpSpPr/>
              <p:nvPr/>
            </p:nvGrpSpPr>
            <p:grpSpPr>
              <a:xfrm>
                <a:off x="1602821" y="2025126"/>
                <a:ext cx="3477662" cy="0"/>
                <a:chOff x="5248744" y="2711227"/>
                <a:chExt cx="3477662" cy="4763"/>
              </a:xfrm>
            </p:grpSpPr>
            <p:cxnSp>
              <p:nvCxnSpPr>
                <p:cNvPr id="1086" name="직선 연결선 1085"/>
                <p:cNvCxnSpPr/>
                <p:nvPr/>
              </p:nvCxnSpPr>
              <p:spPr>
                <a:xfrm flipV="1">
                  <a:off x="8304996" y="271122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7" name="직선 연결선 1086"/>
                <p:cNvCxnSpPr/>
                <p:nvPr/>
              </p:nvCxnSpPr>
              <p:spPr>
                <a:xfrm flipV="1">
                  <a:off x="7429563" y="2713585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8" name="직선 연결선 1087"/>
                <p:cNvCxnSpPr/>
                <p:nvPr/>
              </p:nvCxnSpPr>
              <p:spPr>
                <a:xfrm flipV="1">
                  <a:off x="7863039" y="271260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9" name="직선 연결선 1088"/>
                <p:cNvCxnSpPr/>
                <p:nvPr/>
              </p:nvCxnSpPr>
              <p:spPr>
                <a:xfrm flipV="1">
                  <a:off x="6560077" y="2713556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0" name="직선 연결선 1089"/>
                <p:cNvCxnSpPr/>
                <p:nvPr/>
              </p:nvCxnSpPr>
              <p:spPr>
                <a:xfrm flipV="1">
                  <a:off x="6995934" y="271578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1" name="직선 연결선 1090"/>
                <p:cNvCxnSpPr/>
                <p:nvPr/>
              </p:nvCxnSpPr>
              <p:spPr>
                <a:xfrm flipV="1">
                  <a:off x="6121405" y="271599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2" name="직선 연결선 1091"/>
                <p:cNvCxnSpPr/>
                <p:nvPr/>
              </p:nvCxnSpPr>
              <p:spPr>
                <a:xfrm flipV="1">
                  <a:off x="5248744" y="2715961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3" name="직선 연결선 1092"/>
                <p:cNvCxnSpPr/>
                <p:nvPr/>
              </p:nvCxnSpPr>
              <p:spPr>
                <a:xfrm flipV="1">
                  <a:off x="5687776" y="271501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94" name="그룹 1093"/>
              <p:cNvGrpSpPr/>
              <p:nvPr/>
            </p:nvGrpSpPr>
            <p:grpSpPr>
              <a:xfrm>
                <a:off x="5120592" y="2025287"/>
                <a:ext cx="3477662" cy="0"/>
                <a:chOff x="5248744" y="2711227"/>
                <a:chExt cx="3477662" cy="4763"/>
              </a:xfrm>
            </p:grpSpPr>
            <p:cxnSp>
              <p:nvCxnSpPr>
                <p:cNvPr id="1095" name="직선 연결선 1094"/>
                <p:cNvCxnSpPr/>
                <p:nvPr/>
              </p:nvCxnSpPr>
              <p:spPr>
                <a:xfrm flipV="1">
                  <a:off x="8304996" y="271122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6" name="직선 연결선 1095"/>
                <p:cNvCxnSpPr/>
                <p:nvPr/>
              </p:nvCxnSpPr>
              <p:spPr>
                <a:xfrm flipV="1">
                  <a:off x="7429563" y="2713585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7" name="직선 연결선 1096"/>
                <p:cNvCxnSpPr/>
                <p:nvPr/>
              </p:nvCxnSpPr>
              <p:spPr>
                <a:xfrm flipV="1">
                  <a:off x="7863039" y="271260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8" name="직선 연결선 1097"/>
                <p:cNvCxnSpPr/>
                <p:nvPr/>
              </p:nvCxnSpPr>
              <p:spPr>
                <a:xfrm flipV="1">
                  <a:off x="6560077" y="2713556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9" name="직선 연결선 1098"/>
                <p:cNvCxnSpPr/>
                <p:nvPr/>
              </p:nvCxnSpPr>
              <p:spPr>
                <a:xfrm flipV="1">
                  <a:off x="6995934" y="271578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0" name="직선 연결선 1099"/>
                <p:cNvCxnSpPr/>
                <p:nvPr/>
              </p:nvCxnSpPr>
              <p:spPr>
                <a:xfrm flipV="1">
                  <a:off x="6121405" y="271599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1" name="직선 연결선 1100"/>
                <p:cNvCxnSpPr/>
                <p:nvPr/>
              </p:nvCxnSpPr>
              <p:spPr>
                <a:xfrm flipV="1">
                  <a:off x="5248744" y="2715961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2" name="직선 연결선 1101"/>
                <p:cNvCxnSpPr/>
                <p:nvPr/>
              </p:nvCxnSpPr>
              <p:spPr>
                <a:xfrm flipV="1">
                  <a:off x="5687776" y="271501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03" name="직선 연결선 1102"/>
              <p:cNvCxnSpPr/>
              <p:nvPr/>
            </p:nvCxnSpPr>
            <p:spPr>
              <a:xfrm flipV="1">
                <a:off x="9498438" y="202512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4" name="직선 연결선 1103"/>
              <p:cNvCxnSpPr/>
              <p:nvPr/>
            </p:nvCxnSpPr>
            <p:spPr>
              <a:xfrm flipV="1">
                <a:off x="8623005" y="202512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5" name="직선 연결선 1104"/>
              <p:cNvCxnSpPr/>
              <p:nvPr/>
            </p:nvCxnSpPr>
            <p:spPr>
              <a:xfrm flipV="1">
                <a:off x="9056481" y="202512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6" name="직선 연결선 1105"/>
              <p:cNvCxnSpPr/>
              <p:nvPr/>
            </p:nvCxnSpPr>
            <p:spPr>
              <a:xfrm flipV="1">
                <a:off x="9938969" y="202512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7" name="직선 연결선 1106"/>
              <p:cNvCxnSpPr/>
              <p:nvPr/>
            </p:nvCxnSpPr>
            <p:spPr>
              <a:xfrm flipH="1">
                <a:off x="6324809" y="229927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8" name="직선 연결선 1107"/>
              <p:cNvCxnSpPr/>
              <p:nvPr/>
            </p:nvCxnSpPr>
            <p:spPr>
              <a:xfrm flipH="1">
                <a:off x="6277184" y="229927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9" name="직선 연결선 1108"/>
              <p:cNvCxnSpPr/>
              <p:nvPr/>
            </p:nvCxnSpPr>
            <p:spPr>
              <a:xfrm flipH="1">
                <a:off x="6324809" y="253983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0" name="직선 연결선 1109"/>
              <p:cNvCxnSpPr/>
              <p:nvPr/>
            </p:nvCxnSpPr>
            <p:spPr>
              <a:xfrm flipH="1">
                <a:off x="6277184" y="2539836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1" name="직선 연결선 1110"/>
              <p:cNvCxnSpPr/>
              <p:nvPr/>
            </p:nvCxnSpPr>
            <p:spPr>
              <a:xfrm flipH="1">
                <a:off x="6324801" y="280829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2" name="직선 연결선 1111"/>
              <p:cNvCxnSpPr/>
              <p:nvPr/>
            </p:nvCxnSpPr>
            <p:spPr>
              <a:xfrm flipH="1">
                <a:off x="6277176" y="280829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3" name="직선 연결선 1112"/>
              <p:cNvCxnSpPr/>
              <p:nvPr/>
            </p:nvCxnSpPr>
            <p:spPr>
              <a:xfrm flipH="1">
                <a:off x="6324801" y="30488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4" name="직선 연결선 1113"/>
              <p:cNvCxnSpPr/>
              <p:nvPr/>
            </p:nvCxnSpPr>
            <p:spPr>
              <a:xfrm flipH="1">
                <a:off x="6277176" y="30488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5" name="직선 연결선 1114"/>
              <p:cNvCxnSpPr/>
              <p:nvPr/>
            </p:nvCxnSpPr>
            <p:spPr>
              <a:xfrm flipH="1">
                <a:off x="6324801" y="335569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6" name="직선 연결선 1115"/>
              <p:cNvCxnSpPr/>
              <p:nvPr/>
            </p:nvCxnSpPr>
            <p:spPr>
              <a:xfrm flipH="1">
                <a:off x="6277176" y="3355694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7" name="직선 연결선 1116"/>
              <p:cNvCxnSpPr/>
              <p:nvPr/>
            </p:nvCxnSpPr>
            <p:spPr>
              <a:xfrm flipH="1">
                <a:off x="6324801" y="35962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8" name="직선 연결선 1117"/>
              <p:cNvCxnSpPr/>
              <p:nvPr/>
            </p:nvCxnSpPr>
            <p:spPr>
              <a:xfrm flipH="1">
                <a:off x="6277176" y="3596255"/>
                <a:ext cx="0" cy="210830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19" name="그룹 1118"/>
              <p:cNvGrpSpPr/>
              <p:nvPr/>
            </p:nvGrpSpPr>
            <p:grpSpPr>
              <a:xfrm>
                <a:off x="166993" y="4498792"/>
                <a:ext cx="4814431" cy="6370"/>
                <a:chOff x="403706" y="2406677"/>
                <a:chExt cx="4814431" cy="4351"/>
              </a:xfrm>
            </p:grpSpPr>
            <p:grpSp>
              <p:nvGrpSpPr>
                <p:cNvPr id="1120" name="그룹 1119"/>
                <p:cNvGrpSpPr/>
                <p:nvPr/>
              </p:nvGrpSpPr>
              <p:grpSpPr>
                <a:xfrm>
                  <a:off x="403706" y="2407581"/>
                  <a:ext cx="1800000" cy="0"/>
                  <a:chOff x="403706" y="4180459"/>
                  <a:chExt cx="1944991" cy="1974"/>
                </a:xfrm>
              </p:grpSpPr>
              <p:cxnSp>
                <p:nvCxnSpPr>
                  <p:cNvPr id="1131" name="직선 연결선 1130"/>
                  <p:cNvCxnSpPr/>
                  <p:nvPr/>
                </p:nvCxnSpPr>
                <p:spPr>
                  <a:xfrm flipV="1">
                    <a:off x="1186611" y="418045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직선 연결선 1131"/>
                  <p:cNvCxnSpPr/>
                  <p:nvPr/>
                </p:nvCxnSpPr>
                <p:spPr>
                  <a:xfrm flipV="1">
                    <a:off x="403706" y="418045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직선 연결선 1132"/>
                  <p:cNvCxnSpPr/>
                  <p:nvPr/>
                </p:nvCxnSpPr>
                <p:spPr>
                  <a:xfrm flipV="1">
                    <a:off x="793356" y="4181446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직선 연결선 1133"/>
                  <p:cNvCxnSpPr/>
                  <p:nvPr/>
                </p:nvCxnSpPr>
                <p:spPr>
                  <a:xfrm flipV="1">
                    <a:off x="1970697" y="4181446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직선 연결선 1134"/>
                  <p:cNvCxnSpPr/>
                  <p:nvPr/>
                </p:nvCxnSpPr>
                <p:spPr>
                  <a:xfrm flipV="1">
                    <a:off x="1580617" y="4182433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121" name="그룹 1120"/>
                <p:cNvGrpSpPr/>
                <p:nvPr/>
              </p:nvGrpSpPr>
              <p:grpSpPr>
                <a:xfrm>
                  <a:off x="3778137" y="2408840"/>
                  <a:ext cx="1440000" cy="2188"/>
                  <a:chOff x="3639155" y="2709039"/>
                  <a:chExt cx="1567480" cy="2188"/>
                </a:xfrm>
              </p:grpSpPr>
              <p:cxnSp>
                <p:nvCxnSpPr>
                  <p:cNvPr id="1127" name="직선 연결선 1126"/>
                  <p:cNvCxnSpPr/>
                  <p:nvPr/>
                </p:nvCxnSpPr>
                <p:spPr>
                  <a:xfrm flipV="1">
                    <a:off x="4828635" y="2711227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직선 연결선 1127"/>
                  <p:cNvCxnSpPr/>
                  <p:nvPr/>
                </p:nvCxnSpPr>
                <p:spPr>
                  <a:xfrm flipV="1">
                    <a:off x="4029855" y="2711227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직선 연결선 1128"/>
                  <p:cNvCxnSpPr/>
                  <p:nvPr/>
                </p:nvCxnSpPr>
                <p:spPr>
                  <a:xfrm flipV="1">
                    <a:off x="4432205" y="270903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직선 연결선 1129"/>
                  <p:cNvCxnSpPr/>
                  <p:nvPr/>
                </p:nvCxnSpPr>
                <p:spPr>
                  <a:xfrm flipV="1">
                    <a:off x="3639155" y="271021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122" name="그룹 1121"/>
                <p:cNvGrpSpPr/>
                <p:nvPr/>
              </p:nvGrpSpPr>
              <p:grpSpPr>
                <a:xfrm>
                  <a:off x="2228428" y="2406677"/>
                  <a:ext cx="1512000" cy="0"/>
                  <a:chOff x="3639155" y="2709039"/>
                  <a:chExt cx="1567480" cy="2188"/>
                </a:xfrm>
              </p:grpSpPr>
              <p:cxnSp>
                <p:nvCxnSpPr>
                  <p:cNvPr id="1123" name="직선 연결선 1122"/>
                  <p:cNvCxnSpPr/>
                  <p:nvPr/>
                </p:nvCxnSpPr>
                <p:spPr>
                  <a:xfrm flipV="1">
                    <a:off x="4828635" y="2711227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4" name="직선 연결선 1123"/>
                  <p:cNvCxnSpPr/>
                  <p:nvPr/>
                </p:nvCxnSpPr>
                <p:spPr>
                  <a:xfrm flipV="1">
                    <a:off x="4029855" y="2711227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5" name="직선 연결선 1124"/>
                  <p:cNvCxnSpPr/>
                  <p:nvPr/>
                </p:nvCxnSpPr>
                <p:spPr>
                  <a:xfrm flipV="1">
                    <a:off x="4432205" y="270903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6" name="직선 연결선 1125"/>
                  <p:cNvCxnSpPr/>
                  <p:nvPr/>
                </p:nvCxnSpPr>
                <p:spPr>
                  <a:xfrm flipV="1">
                    <a:off x="3639155" y="2710219"/>
                    <a:ext cx="378000" cy="0"/>
                  </a:xfrm>
                  <a:prstGeom prst="line">
                    <a:avLst/>
                  </a:prstGeom>
                  <a:ln w="190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cxnSp>
            <p:nvCxnSpPr>
              <p:cNvPr id="1136" name="직선 연결선 1135"/>
              <p:cNvCxnSpPr/>
              <p:nvPr/>
            </p:nvCxnSpPr>
            <p:spPr>
              <a:xfrm flipH="1">
                <a:off x="237196" y="4003964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7" name="직선 연결선 1136"/>
              <p:cNvCxnSpPr/>
              <p:nvPr/>
            </p:nvCxnSpPr>
            <p:spPr>
              <a:xfrm flipH="1">
                <a:off x="123711" y="4181776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8" name="직선 연결선 1137"/>
              <p:cNvCxnSpPr/>
              <p:nvPr/>
            </p:nvCxnSpPr>
            <p:spPr>
              <a:xfrm flipH="1">
                <a:off x="447204" y="3615426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9" name="직선 연결선 1138"/>
              <p:cNvCxnSpPr/>
              <p:nvPr/>
            </p:nvCxnSpPr>
            <p:spPr>
              <a:xfrm flipH="1">
                <a:off x="340069" y="3811832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0" name="직선 연결선 1139"/>
              <p:cNvCxnSpPr/>
              <p:nvPr/>
            </p:nvCxnSpPr>
            <p:spPr>
              <a:xfrm flipH="1">
                <a:off x="682639" y="3196081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1" name="직선 연결선 1140"/>
              <p:cNvCxnSpPr/>
              <p:nvPr/>
            </p:nvCxnSpPr>
            <p:spPr>
              <a:xfrm flipH="1">
                <a:off x="575504" y="3392487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2" name="직선 연결선 1141"/>
              <p:cNvCxnSpPr/>
              <p:nvPr/>
            </p:nvCxnSpPr>
            <p:spPr>
              <a:xfrm flipH="1">
                <a:off x="915407" y="2762637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3" name="직선 연결선 1142"/>
              <p:cNvCxnSpPr/>
              <p:nvPr/>
            </p:nvCxnSpPr>
            <p:spPr>
              <a:xfrm flipH="1">
                <a:off x="814622" y="2968340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4" name="직선 연결선 1143"/>
              <p:cNvCxnSpPr/>
              <p:nvPr/>
            </p:nvCxnSpPr>
            <p:spPr>
              <a:xfrm flipH="1">
                <a:off x="1153455" y="2330502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5" name="직선 연결선 1144"/>
              <p:cNvCxnSpPr/>
              <p:nvPr/>
            </p:nvCxnSpPr>
            <p:spPr>
              <a:xfrm flipH="1">
                <a:off x="1052670" y="2536205"/>
                <a:ext cx="81735" cy="162521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6" name="직선 연결선 1145"/>
              <p:cNvCxnSpPr/>
              <p:nvPr/>
            </p:nvCxnSpPr>
            <p:spPr>
              <a:xfrm flipV="1">
                <a:off x="5901882" y="389309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7" name="직선 연결선 1146"/>
              <p:cNvCxnSpPr/>
              <p:nvPr/>
            </p:nvCxnSpPr>
            <p:spPr>
              <a:xfrm flipV="1">
                <a:off x="5029221" y="3891190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8" name="직선 연결선 1147"/>
              <p:cNvCxnSpPr/>
              <p:nvPr/>
            </p:nvCxnSpPr>
            <p:spPr>
              <a:xfrm flipV="1">
                <a:off x="5468253" y="3900957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49" name="그룹 1148"/>
              <p:cNvGrpSpPr/>
              <p:nvPr/>
            </p:nvGrpSpPr>
            <p:grpSpPr>
              <a:xfrm rot="2433043">
                <a:off x="6363965" y="4196093"/>
                <a:ext cx="792000" cy="470"/>
                <a:chOff x="5511689" y="2383418"/>
                <a:chExt cx="860442" cy="321"/>
              </a:xfrm>
            </p:grpSpPr>
            <p:cxnSp>
              <p:nvCxnSpPr>
                <p:cNvPr id="1150" name="직선 연결선 1149"/>
                <p:cNvCxnSpPr/>
                <p:nvPr/>
              </p:nvCxnSpPr>
              <p:spPr>
                <a:xfrm flipV="1">
                  <a:off x="5511689" y="2383418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1" name="직선 연결선 1150"/>
                <p:cNvCxnSpPr/>
                <p:nvPr/>
              </p:nvCxnSpPr>
              <p:spPr>
                <a:xfrm flipV="1">
                  <a:off x="5950721" y="2383739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2" name="그룹 1151"/>
              <p:cNvGrpSpPr/>
              <p:nvPr/>
            </p:nvGrpSpPr>
            <p:grpSpPr>
              <a:xfrm rot="2433043">
                <a:off x="6311690" y="4205553"/>
                <a:ext cx="792000" cy="470"/>
                <a:chOff x="5511689" y="2383418"/>
                <a:chExt cx="860442" cy="321"/>
              </a:xfrm>
            </p:grpSpPr>
            <p:cxnSp>
              <p:nvCxnSpPr>
                <p:cNvPr id="1153" name="직선 연결선 1152"/>
                <p:cNvCxnSpPr/>
                <p:nvPr/>
              </p:nvCxnSpPr>
              <p:spPr>
                <a:xfrm flipV="1">
                  <a:off x="5511689" y="2383418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4" name="직선 연결선 1153"/>
                <p:cNvCxnSpPr/>
                <p:nvPr/>
              </p:nvCxnSpPr>
              <p:spPr>
                <a:xfrm flipV="1">
                  <a:off x="5950721" y="2383739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5" name="그룹 1154"/>
              <p:cNvGrpSpPr/>
              <p:nvPr/>
            </p:nvGrpSpPr>
            <p:grpSpPr>
              <a:xfrm rot="2739145">
                <a:off x="7024471" y="4810810"/>
                <a:ext cx="792000" cy="470"/>
                <a:chOff x="5511689" y="2383418"/>
                <a:chExt cx="860442" cy="321"/>
              </a:xfrm>
            </p:grpSpPr>
            <p:cxnSp>
              <p:nvCxnSpPr>
                <p:cNvPr id="1156" name="직선 연결선 1155"/>
                <p:cNvCxnSpPr/>
                <p:nvPr/>
              </p:nvCxnSpPr>
              <p:spPr>
                <a:xfrm flipV="1">
                  <a:off x="5511689" y="2383418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7" name="직선 연결선 1156"/>
                <p:cNvCxnSpPr/>
                <p:nvPr/>
              </p:nvCxnSpPr>
              <p:spPr>
                <a:xfrm flipV="1">
                  <a:off x="5950721" y="2383739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58" name="그룹 1157"/>
              <p:cNvGrpSpPr/>
              <p:nvPr/>
            </p:nvGrpSpPr>
            <p:grpSpPr>
              <a:xfrm rot="2739145">
                <a:off x="6960487" y="4811030"/>
                <a:ext cx="792000" cy="470"/>
                <a:chOff x="5511689" y="2383418"/>
                <a:chExt cx="860442" cy="321"/>
              </a:xfrm>
            </p:grpSpPr>
            <p:cxnSp>
              <p:nvCxnSpPr>
                <p:cNvPr id="1159" name="직선 연결선 1158"/>
                <p:cNvCxnSpPr/>
                <p:nvPr/>
              </p:nvCxnSpPr>
              <p:spPr>
                <a:xfrm flipV="1">
                  <a:off x="5511689" y="2383418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0" name="직선 연결선 1159"/>
                <p:cNvCxnSpPr/>
                <p:nvPr/>
              </p:nvCxnSpPr>
              <p:spPr>
                <a:xfrm flipV="1">
                  <a:off x="5950721" y="2383739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61" name="직선 연결선 1160"/>
              <p:cNvCxnSpPr/>
              <p:nvPr/>
            </p:nvCxnSpPr>
            <p:spPr>
              <a:xfrm>
                <a:off x="7728444" y="5133475"/>
                <a:ext cx="284895" cy="3152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2" name="직선 연결선 1161"/>
              <p:cNvCxnSpPr/>
              <p:nvPr/>
            </p:nvCxnSpPr>
            <p:spPr>
              <a:xfrm>
                <a:off x="7684715" y="5153656"/>
                <a:ext cx="284895" cy="315265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63" name="그룹 1162"/>
              <p:cNvGrpSpPr/>
              <p:nvPr/>
            </p:nvGrpSpPr>
            <p:grpSpPr>
              <a:xfrm>
                <a:off x="8545917" y="5515053"/>
                <a:ext cx="2201254" cy="3452"/>
                <a:chOff x="8961179" y="2704044"/>
                <a:chExt cx="1974499" cy="82"/>
              </a:xfrm>
            </p:grpSpPr>
            <p:cxnSp>
              <p:nvCxnSpPr>
                <p:cNvPr id="1164" name="직선 연결선 1163"/>
                <p:cNvCxnSpPr/>
                <p:nvPr/>
              </p:nvCxnSpPr>
              <p:spPr>
                <a:xfrm flipV="1">
                  <a:off x="10557678" y="2704044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5" name="직선 연결선 1164"/>
                <p:cNvCxnSpPr/>
                <p:nvPr/>
              </p:nvCxnSpPr>
              <p:spPr>
                <a:xfrm flipV="1">
                  <a:off x="9761033" y="270412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6" name="직선 연결선 1165"/>
                <p:cNvCxnSpPr/>
                <p:nvPr/>
              </p:nvCxnSpPr>
              <p:spPr>
                <a:xfrm flipV="1">
                  <a:off x="10161248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7" name="직선 연결선 1166"/>
                <p:cNvCxnSpPr/>
                <p:nvPr/>
              </p:nvCxnSpPr>
              <p:spPr>
                <a:xfrm flipV="1">
                  <a:off x="8961179" y="2704125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8" name="직선 연결선 1167"/>
                <p:cNvCxnSpPr/>
                <p:nvPr/>
              </p:nvCxnSpPr>
              <p:spPr>
                <a:xfrm flipV="1">
                  <a:off x="9363529" y="2704092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69" name="그룹 1168"/>
              <p:cNvGrpSpPr/>
              <p:nvPr/>
            </p:nvGrpSpPr>
            <p:grpSpPr>
              <a:xfrm>
                <a:off x="10759240" y="5519207"/>
                <a:ext cx="1176780" cy="3203"/>
                <a:chOff x="10961928" y="3787428"/>
                <a:chExt cx="1176780" cy="2188"/>
              </a:xfrm>
            </p:grpSpPr>
            <p:cxnSp>
              <p:nvCxnSpPr>
                <p:cNvPr id="1170" name="직선 연결선 1169"/>
                <p:cNvCxnSpPr/>
                <p:nvPr/>
              </p:nvCxnSpPr>
              <p:spPr>
                <a:xfrm flipV="1">
                  <a:off x="1176070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1" name="직선 연결선 1170"/>
                <p:cNvCxnSpPr/>
                <p:nvPr/>
              </p:nvCxnSpPr>
              <p:spPr>
                <a:xfrm flipV="1">
                  <a:off x="10961928" y="3789616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2" name="직선 연결선 1171"/>
                <p:cNvCxnSpPr/>
                <p:nvPr/>
              </p:nvCxnSpPr>
              <p:spPr>
                <a:xfrm flipV="1">
                  <a:off x="11364278" y="3787428"/>
                  <a:ext cx="37800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173" name="직선 연결선 1172"/>
              <p:cNvCxnSpPr/>
              <p:nvPr/>
            </p:nvCxnSpPr>
            <p:spPr>
              <a:xfrm flipV="1">
                <a:off x="8020472" y="5522738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4" name="직선 연결선 1173"/>
              <p:cNvCxnSpPr/>
              <p:nvPr/>
            </p:nvCxnSpPr>
            <p:spPr>
              <a:xfrm flipV="1">
                <a:off x="8012458" y="5468921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8" name="직선 연결선 1177">
                <a:extLst>
                  <a:ext uri="{FF2B5EF4-FFF2-40B4-BE49-F238E27FC236}">
                    <a16:creationId xmlns="" xmlns:a16="http://schemas.microsoft.com/office/drawing/2014/main" id="{F3ABC56A-DC3D-4E1A-AF14-15C271798833}"/>
                  </a:ext>
                </a:extLst>
              </p:cNvPr>
              <p:cNvCxnSpPr/>
              <p:nvPr/>
            </p:nvCxnSpPr>
            <p:spPr>
              <a:xfrm flipV="1">
                <a:off x="10387182" y="202512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" name="TextBox 1">
                <a:extLst>
                  <a:ext uri="{FF2B5EF4-FFF2-40B4-BE49-F238E27FC236}">
                    <a16:creationId xmlns="" xmlns:a16="http://schemas.microsoft.com/office/drawing/2014/main" id="{B9E884C5-E1D4-434F-9857-1BF2DAB4E519}"/>
                  </a:ext>
                </a:extLst>
              </p:cNvPr>
              <p:cNvSpPr txBox="1"/>
              <p:nvPr/>
            </p:nvSpPr>
            <p:spPr>
              <a:xfrm>
                <a:off x="1416469" y="2281423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9A/U/UP/1/L</a:t>
                </a:r>
              </a:p>
            </p:txBody>
          </p:sp>
          <p:sp>
            <p:nvSpPr>
              <p:cNvPr id="1287" name="TextBox 1286">
                <a:extLst>
                  <a:ext uri="{FF2B5EF4-FFF2-40B4-BE49-F238E27FC236}">
                    <a16:creationId xmlns="" xmlns:a16="http://schemas.microsoft.com/office/drawing/2014/main" id="{34404375-F025-4194-8FE7-4439CD0487ED}"/>
                  </a:ext>
                </a:extLst>
              </p:cNvPr>
              <p:cNvSpPr txBox="1"/>
              <p:nvPr/>
            </p:nvSpPr>
            <p:spPr>
              <a:xfrm>
                <a:off x="837719" y="2338795"/>
                <a:ext cx="42141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9A/D/LEFT/1/U</a:t>
                </a:r>
              </a:p>
            </p:txBody>
          </p:sp>
          <p:sp>
            <p:nvSpPr>
              <p:cNvPr id="1288" name="TextBox 1287">
                <a:extLst>
                  <a:ext uri="{FF2B5EF4-FFF2-40B4-BE49-F238E27FC236}">
                    <a16:creationId xmlns="" xmlns:a16="http://schemas.microsoft.com/office/drawing/2014/main" id="{E81CC81D-1DE7-4D39-9483-0F79F82BE2B8}"/>
                  </a:ext>
                </a:extLst>
              </p:cNvPr>
              <p:cNvSpPr txBox="1"/>
              <p:nvPr/>
            </p:nvSpPr>
            <p:spPr>
              <a:xfrm>
                <a:off x="1184495" y="2339680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9A/D/LEFT/1/D</a:t>
                </a:r>
              </a:p>
            </p:txBody>
          </p:sp>
          <p:sp>
            <p:nvSpPr>
              <p:cNvPr id="1289" name="TextBox 1288">
                <a:extLst>
                  <a:ext uri="{FF2B5EF4-FFF2-40B4-BE49-F238E27FC236}">
                    <a16:creationId xmlns="" xmlns:a16="http://schemas.microsoft.com/office/drawing/2014/main" id="{45C5D442-E9F6-4AA9-9262-49EB426D4E07}"/>
                  </a:ext>
                </a:extLst>
              </p:cNvPr>
              <p:cNvSpPr txBox="1"/>
              <p:nvPr/>
            </p:nvSpPr>
            <p:spPr>
              <a:xfrm>
                <a:off x="1528325" y="2725422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9B/U/UP/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290" name="TextBox 1289">
                <a:extLst>
                  <a:ext uri="{FF2B5EF4-FFF2-40B4-BE49-F238E27FC236}">
                    <a16:creationId xmlns="" xmlns:a16="http://schemas.microsoft.com/office/drawing/2014/main" id="{65C8D9A1-BA5E-4931-9A5D-01482523D5BD}"/>
                  </a:ext>
                </a:extLst>
              </p:cNvPr>
              <p:cNvSpPr txBox="1"/>
              <p:nvPr/>
            </p:nvSpPr>
            <p:spPr>
              <a:xfrm>
                <a:off x="596091" y="2782585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9B/D/LEFT/1/D</a:t>
                </a:r>
              </a:p>
            </p:txBody>
          </p:sp>
          <p:sp>
            <p:nvSpPr>
              <p:cNvPr id="1291" name="TextBox 1290">
                <a:extLst>
                  <a:ext uri="{FF2B5EF4-FFF2-40B4-BE49-F238E27FC236}">
                    <a16:creationId xmlns="" xmlns:a16="http://schemas.microsoft.com/office/drawing/2014/main" id="{22233A12-6F15-4542-858D-849F66C451C1}"/>
                  </a:ext>
                </a:extLst>
              </p:cNvPr>
              <p:cNvSpPr txBox="1"/>
              <p:nvPr/>
            </p:nvSpPr>
            <p:spPr>
              <a:xfrm>
                <a:off x="1085434" y="2534797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9A/D/LEFT/2/D</a:t>
                </a:r>
              </a:p>
            </p:txBody>
          </p:sp>
          <p:sp>
            <p:nvSpPr>
              <p:cNvPr id="1292" name="TextBox 1291">
                <a:extLst>
                  <a:ext uri="{FF2B5EF4-FFF2-40B4-BE49-F238E27FC236}">
                    <a16:creationId xmlns="" xmlns:a16="http://schemas.microsoft.com/office/drawing/2014/main" id="{BDB12CEB-74BC-49CB-8818-7EEA2C97FC9B}"/>
                  </a:ext>
                </a:extLst>
              </p:cNvPr>
              <p:cNvSpPr txBox="1"/>
              <p:nvPr/>
            </p:nvSpPr>
            <p:spPr>
              <a:xfrm>
                <a:off x="1572705" y="2454784"/>
                <a:ext cx="474592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9A/U/RIGHT/1/D</a:t>
                </a:r>
              </a:p>
            </p:txBody>
          </p:sp>
          <p:sp>
            <p:nvSpPr>
              <p:cNvPr id="1293" name="TextBox 1292">
                <a:extLst>
                  <a:ext uri="{FF2B5EF4-FFF2-40B4-BE49-F238E27FC236}">
                    <a16:creationId xmlns="" xmlns:a16="http://schemas.microsoft.com/office/drawing/2014/main" id="{37E3146A-7FD0-450C-BFB8-957A82B68985}"/>
                  </a:ext>
                </a:extLst>
              </p:cNvPr>
              <p:cNvSpPr txBox="1"/>
              <p:nvPr/>
            </p:nvSpPr>
            <p:spPr>
              <a:xfrm>
                <a:off x="1097824" y="2725256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9B/U/UP/</a:t>
                </a:r>
                <a:r>
                  <a:rPr lang="en-US" altLang="ko-KR" sz="300" dirty="0"/>
                  <a:t>2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294" name="TextBox 1293">
                <a:extLst>
                  <a:ext uri="{FF2B5EF4-FFF2-40B4-BE49-F238E27FC236}">
                    <a16:creationId xmlns="" xmlns:a16="http://schemas.microsoft.com/office/drawing/2014/main" id="{B4EC175D-45A2-4B01-B3BD-10FBC695022F}"/>
                  </a:ext>
                </a:extLst>
              </p:cNvPr>
              <p:cNvSpPr txBox="1"/>
              <p:nvPr/>
            </p:nvSpPr>
            <p:spPr>
              <a:xfrm>
                <a:off x="942193" y="2785348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9B/D/LEFT/1/U</a:t>
                </a:r>
              </a:p>
            </p:txBody>
          </p:sp>
          <p:sp>
            <p:nvSpPr>
              <p:cNvPr id="1295" name="TextBox 1294">
                <a:extLst>
                  <a:ext uri="{FF2B5EF4-FFF2-40B4-BE49-F238E27FC236}">
                    <a16:creationId xmlns="" xmlns:a16="http://schemas.microsoft.com/office/drawing/2014/main" id="{A857FC4F-193E-425B-8E1D-E5DA4660C1D9}"/>
                  </a:ext>
                </a:extLst>
              </p:cNvPr>
              <p:cNvSpPr txBox="1"/>
              <p:nvPr/>
            </p:nvSpPr>
            <p:spPr>
              <a:xfrm>
                <a:off x="1552571" y="3152065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9C/U/UP/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296" name="TextBox 1295">
                <a:extLst>
                  <a:ext uri="{FF2B5EF4-FFF2-40B4-BE49-F238E27FC236}">
                    <a16:creationId xmlns="" xmlns:a16="http://schemas.microsoft.com/office/drawing/2014/main" id="{B041AC7D-1357-456B-A4AD-707C79F0F7B1}"/>
                  </a:ext>
                </a:extLst>
              </p:cNvPr>
              <p:cNvSpPr txBox="1"/>
              <p:nvPr/>
            </p:nvSpPr>
            <p:spPr>
              <a:xfrm>
                <a:off x="746106" y="2526198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9A/D/LEFT/2/U</a:t>
                </a:r>
              </a:p>
            </p:txBody>
          </p:sp>
          <p:sp>
            <p:nvSpPr>
              <p:cNvPr id="1297" name="TextBox 1296">
                <a:extLst>
                  <a:ext uri="{FF2B5EF4-FFF2-40B4-BE49-F238E27FC236}">
                    <a16:creationId xmlns="" xmlns:a16="http://schemas.microsoft.com/office/drawing/2014/main" id="{F681F6F6-C263-4A1B-B212-CA7096E09A1A}"/>
                  </a:ext>
                </a:extLst>
              </p:cNvPr>
              <p:cNvSpPr txBox="1"/>
              <p:nvPr/>
            </p:nvSpPr>
            <p:spPr>
              <a:xfrm>
                <a:off x="1206399" y="3147401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9C/U/UP/2/L</a:t>
                </a:r>
                <a:endParaRPr lang="en-US" altLang="ko-KR" sz="300" dirty="0"/>
              </a:p>
            </p:txBody>
          </p:sp>
          <p:sp>
            <p:nvSpPr>
              <p:cNvPr id="1298" name="TextBox 1297">
                <a:extLst>
                  <a:ext uri="{FF2B5EF4-FFF2-40B4-BE49-F238E27FC236}">
                    <a16:creationId xmlns="" xmlns:a16="http://schemas.microsoft.com/office/drawing/2014/main" id="{5104C3EB-E166-4A5E-A375-E48D20680A0D}"/>
                  </a:ext>
                </a:extLst>
              </p:cNvPr>
              <p:cNvSpPr txBox="1"/>
              <p:nvPr/>
            </p:nvSpPr>
            <p:spPr>
              <a:xfrm>
                <a:off x="823689" y="3152065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9C/U/UP/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299" name="TextBox 1298">
                <a:extLst>
                  <a:ext uri="{FF2B5EF4-FFF2-40B4-BE49-F238E27FC236}">
                    <a16:creationId xmlns="" xmlns:a16="http://schemas.microsoft.com/office/drawing/2014/main" id="{C5D39A53-5DFA-4E58-883D-7FEA5D228B98}"/>
                  </a:ext>
                </a:extLst>
              </p:cNvPr>
              <p:cNvSpPr txBox="1"/>
              <p:nvPr/>
            </p:nvSpPr>
            <p:spPr>
              <a:xfrm>
                <a:off x="746997" y="399313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9E/U/UP/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00" name="TextBox 1299">
                <a:extLst>
                  <a:ext uri="{FF2B5EF4-FFF2-40B4-BE49-F238E27FC236}">
                    <a16:creationId xmlns="" xmlns:a16="http://schemas.microsoft.com/office/drawing/2014/main" id="{A6B3DCAE-BADB-49C1-9B74-F5FA04CEF8CF}"/>
                  </a:ext>
                </a:extLst>
              </p:cNvPr>
              <p:cNvSpPr txBox="1"/>
              <p:nvPr/>
            </p:nvSpPr>
            <p:spPr>
              <a:xfrm>
                <a:off x="1560158" y="2883598"/>
                <a:ext cx="447064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9B/U/RIGHT/1/D</a:t>
                </a:r>
                <a:endParaRPr lang="en-US" altLang="ko-KR" sz="300" dirty="0"/>
              </a:p>
            </p:txBody>
          </p:sp>
          <p:sp>
            <p:nvSpPr>
              <p:cNvPr id="1301" name="TextBox 1300">
                <a:extLst>
                  <a:ext uri="{FF2B5EF4-FFF2-40B4-BE49-F238E27FC236}">
                    <a16:creationId xmlns="" xmlns:a16="http://schemas.microsoft.com/office/drawing/2014/main" id="{AC48D4D6-4688-4560-B910-34AC00404807}"/>
                  </a:ext>
                </a:extLst>
              </p:cNvPr>
              <p:cNvSpPr txBox="1"/>
              <p:nvPr/>
            </p:nvSpPr>
            <p:spPr>
              <a:xfrm>
                <a:off x="844527" y="2979637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9B/D/LEFT/2/U</a:t>
                </a:r>
              </a:p>
            </p:txBody>
          </p:sp>
          <p:sp>
            <p:nvSpPr>
              <p:cNvPr id="1302" name="TextBox 1301">
                <a:extLst>
                  <a:ext uri="{FF2B5EF4-FFF2-40B4-BE49-F238E27FC236}">
                    <a16:creationId xmlns="" xmlns:a16="http://schemas.microsoft.com/office/drawing/2014/main" id="{850F393F-1207-4A33-9737-210E5A9ED02E}"/>
                  </a:ext>
                </a:extLst>
              </p:cNvPr>
              <p:cNvSpPr txBox="1"/>
              <p:nvPr/>
            </p:nvSpPr>
            <p:spPr>
              <a:xfrm>
                <a:off x="355560" y="3240131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9C/D/LEFT/1/D</a:t>
                </a:r>
              </a:p>
            </p:txBody>
          </p:sp>
          <p:sp>
            <p:nvSpPr>
              <p:cNvPr id="1303" name="TextBox 1302">
                <a:extLst>
                  <a:ext uri="{FF2B5EF4-FFF2-40B4-BE49-F238E27FC236}">
                    <a16:creationId xmlns="" xmlns:a16="http://schemas.microsoft.com/office/drawing/2014/main" id="{60D3EA42-C68C-4D96-8228-56ECA4284B74}"/>
                  </a:ext>
                </a:extLst>
              </p:cNvPr>
              <p:cNvSpPr txBox="1"/>
              <p:nvPr/>
            </p:nvSpPr>
            <p:spPr>
              <a:xfrm>
                <a:off x="504311" y="2964136"/>
                <a:ext cx="438389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9B/D/LEFT/2/D</a:t>
                </a:r>
              </a:p>
            </p:txBody>
          </p:sp>
          <p:sp>
            <p:nvSpPr>
              <p:cNvPr id="1304" name="TextBox 1303">
                <a:extLst>
                  <a:ext uri="{FF2B5EF4-FFF2-40B4-BE49-F238E27FC236}">
                    <a16:creationId xmlns="" xmlns:a16="http://schemas.microsoft.com/office/drawing/2014/main" id="{D61C147B-B2BD-4DBE-901E-CAB080D1D4DC}"/>
                  </a:ext>
                </a:extLst>
              </p:cNvPr>
              <p:cNvSpPr txBox="1"/>
              <p:nvPr/>
            </p:nvSpPr>
            <p:spPr>
              <a:xfrm>
                <a:off x="1053296" y="357124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9D/U/UP/2/L</a:t>
                </a:r>
                <a:endParaRPr lang="en-US" altLang="ko-KR" sz="300" dirty="0"/>
              </a:p>
            </p:txBody>
          </p:sp>
          <p:sp>
            <p:nvSpPr>
              <p:cNvPr id="1305" name="TextBox 1304">
                <a:extLst>
                  <a:ext uri="{FF2B5EF4-FFF2-40B4-BE49-F238E27FC236}">
                    <a16:creationId xmlns="" xmlns:a16="http://schemas.microsoft.com/office/drawing/2014/main" id="{C75DD04D-C62C-43C5-9CCD-316642F6BA62}"/>
                  </a:ext>
                </a:extLst>
              </p:cNvPr>
              <p:cNvSpPr txBox="1"/>
              <p:nvPr/>
            </p:nvSpPr>
            <p:spPr>
              <a:xfrm>
                <a:off x="594026" y="357379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9D/U/UP/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06" name="TextBox 1305">
                <a:extLst>
                  <a:ext uri="{FF2B5EF4-FFF2-40B4-BE49-F238E27FC236}">
                    <a16:creationId xmlns="" xmlns:a16="http://schemas.microsoft.com/office/drawing/2014/main" id="{0111614E-DDEB-4DF5-AAB3-4C777DBD79A7}"/>
                  </a:ext>
                </a:extLst>
              </p:cNvPr>
              <p:cNvSpPr txBox="1"/>
              <p:nvPr/>
            </p:nvSpPr>
            <p:spPr>
              <a:xfrm>
                <a:off x="1565711" y="330838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9C/U/RIGHT/1/D</a:t>
                </a:r>
              </a:p>
            </p:txBody>
          </p:sp>
          <p:sp>
            <p:nvSpPr>
              <p:cNvPr id="1307" name="TextBox 1306">
                <a:extLst>
                  <a:ext uri="{FF2B5EF4-FFF2-40B4-BE49-F238E27FC236}">
                    <a16:creationId xmlns="" xmlns:a16="http://schemas.microsoft.com/office/drawing/2014/main" id="{A940CD3B-EA8E-463D-A6C0-52171F27A050}"/>
                  </a:ext>
                </a:extLst>
              </p:cNvPr>
              <p:cNvSpPr txBox="1"/>
              <p:nvPr/>
            </p:nvSpPr>
            <p:spPr>
              <a:xfrm>
                <a:off x="377324" y="399126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9E/U/UP/</a:t>
                </a:r>
                <a:r>
                  <a:rPr lang="en-US" altLang="ko-KR" sz="300" dirty="0"/>
                  <a:t>4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08" name="TextBox 1307">
                <a:extLst>
                  <a:ext uri="{FF2B5EF4-FFF2-40B4-BE49-F238E27FC236}">
                    <a16:creationId xmlns="" xmlns:a16="http://schemas.microsoft.com/office/drawing/2014/main" id="{23622D74-1C1E-42E7-BF24-74D886DB769D}"/>
                  </a:ext>
                </a:extLst>
              </p:cNvPr>
              <p:cNvSpPr txBox="1"/>
              <p:nvPr/>
            </p:nvSpPr>
            <p:spPr>
              <a:xfrm>
                <a:off x="615954" y="339765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9C/D/LEFT/2/U</a:t>
                </a:r>
              </a:p>
            </p:txBody>
          </p:sp>
          <p:sp>
            <p:nvSpPr>
              <p:cNvPr id="1309" name="TextBox 1308">
                <a:extLst>
                  <a:ext uri="{FF2B5EF4-FFF2-40B4-BE49-F238E27FC236}">
                    <a16:creationId xmlns="" xmlns:a16="http://schemas.microsoft.com/office/drawing/2014/main" id="{B9F6E17E-050E-4457-9777-5FCAAB7538E7}"/>
                  </a:ext>
                </a:extLst>
              </p:cNvPr>
              <p:cNvSpPr txBox="1"/>
              <p:nvPr/>
            </p:nvSpPr>
            <p:spPr>
              <a:xfrm>
                <a:off x="267367" y="338096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9C/D/LEFT/2/D</a:t>
                </a:r>
              </a:p>
            </p:txBody>
          </p:sp>
          <p:sp>
            <p:nvSpPr>
              <p:cNvPr id="1310" name="TextBox 1309">
                <a:extLst>
                  <a:ext uri="{FF2B5EF4-FFF2-40B4-BE49-F238E27FC236}">
                    <a16:creationId xmlns="" xmlns:a16="http://schemas.microsoft.com/office/drawing/2014/main" id="{6A5C2294-C17E-4497-827F-AA5B9AAAC11A}"/>
                  </a:ext>
                </a:extLst>
              </p:cNvPr>
              <p:cNvSpPr txBox="1"/>
              <p:nvPr/>
            </p:nvSpPr>
            <p:spPr>
              <a:xfrm>
                <a:off x="1514072" y="358109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9D/U/UP/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11" name="TextBox 1310">
                <a:extLst>
                  <a:ext uri="{FF2B5EF4-FFF2-40B4-BE49-F238E27FC236}">
                    <a16:creationId xmlns="" xmlns:a16="http://schemas.microsoft.com/office/drawing/2014/main" id="{58628408-00AA-4B17-9915-DCEC4012F8EA}"/>
                  </a:ext>
                </a:extLst>
              </p:cNvPr>
              <p:cNvSpPr txBox="1"/>
              <p:nvPr/>
            </p:nvSpPr>
            <p:spPr>
              <a:xfrm>
                <a:off x="703327" y="324830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9C/D/LEFT/1/U</a:t>
                </a:r>
              </a:p>
            </p:txBody>
          </p:sp>
          <p:sp>
            <p:nvSpPr>
              <p:cNvPr id="1312" name="TextBox 1311">
                <a:extLst>
                  <a:ext uri="{FF2B5EF4-FFF2-40B4-BE49-F238E27FC236}">
                    <a16:creationId xmlns="" xmlns:a16="http://schemas.microsoft.com/office/drawing/2014/main" id="{905A005D-4FE9-424B-B7C1-A6B42567657E}"/>
                  </a:ext>
                </a:extLst>
              </p:cNvPr>
              <p:cNvSpPr txBox="1"/>
              <p:nvPr/>
            </p:nvSpPr>
            <p:spPr>
              <a:xfrm>
                <a:off x="1184855" y="399382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9E/U/UP/</a:t>
                </a:r>
                <a:r>
                  <a:rPr lang="en-US" altLang="ko-KR" sz="300" dirty="0"/>
                  <a:t>2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13" name="TextBox 1312">
                <a:extLst>
                  <a:ext uri="{FF2B5EF4-FFF2-40B4-BE49-F238E27FC236}">
                    <a16:creationId xmlns="" xmlns:a16="http://schemas.microsoft.com/office/drawing/2014/main" id="{572CE1DD-4EF1-436E-BB5A-FB9D427BF9FE}"/>
                  </a:ext>
                </a:extLst>
              </p:cNvPr>
              <p:cNvSpPr txBox="1"/>
              <p:nvPr/>
            </p:nvSpPr>
            <p:spPr>
              <a:xfrm>
                <a:off x="1553925" y="375588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9D/U/RIGHT/1/D</a:t>
                </a:r>
              </a:p>
            </p:txBody>
          </p:sp>
          <p:sp>
            <p:nvSpPr>
              <p:cNvPr id="1314" name="TextBox 1313">
                <a:extLst>
                  <a:ext uri="{FF2B5EF4-FFF2-40B4-BE49-F238E27FC236}">
                    <a16:creationId xmlns="" xmlns:a16="http://schemas.microsoft.com/office/drawing/2014/main" id="{5AD5A04F-C237-4AAE-B98E-71D408A34B03}"/>
                  </a:ext>
                </a:extLst>
              </p:cNvPr>
              <p:cNvSpPr txBox="1"/>
              <p:nvPr/>
            </p:nvSpPr>
            <p:spPr>
              <a:xfrm>
                <a:off x="460292" y="364969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9D/D/LEFT/1/U</a:t>
                </a:r>
              </a:p>
            </p:txBody>
          </p:sp>
          <p:sp>
            <p:nvSpPr>
              <p:cNvPr id="1315" name="TextBox 1314">
                <a:extLst>
                  <a:ext uri="{FF2B5EF4-FFF2-40B4-BE49-F238E27FC236}">
                    <a16:creationId xmlns="" xmlns:a16="http://schemas.microsoft.com/office/drawing/2014/main" id="{D19D9826-89A9-4CE3-8D67-F03C3DE42FBD}"/>
                  </a:ext>
                </a:extLst>
              </p:cNvPr>
              <p:cNvSpPr txBox="1"/>
              <p:nvPr/>
            </p:nvSpPr>
            <p:spPr>
              <a:xfrm>
                <a:off x="104643" y="364015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9D/D/LEFT/1/D</a:t>
                </a:r>
              </a:p>
            </p:txBody>
          </p:sp>
          <p:sp>
            <p:nvSpPr>
              <p:cNvPr id="1316" name="TextBox 1315">
                <a:extLst>
                  <a:ext uri="{FF2B5EF4-FFF2-40B4-BE49-F238E27FC236}">
                    <a16:creationId xmlns="" xmlns:a16="http://schemas.microsoft.com/office/drawing/2014/main" id="{B5357F79-1ED4-4497-B8DC-BB9123116184}"/>
                  </a:ext>
                </a:extLst>
              </p:cNvPr>
              <p:cNvSpPr txBox="1"/>
              <p:nvPr/>
            </p:nvSpPr>
            <p:spPr>
              <a:xfrm>
                <a:off x="370224" y="384489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9D/D/LEFT/2/U</a:t>
                </a:r>
              </a:p>
            </p:txBody>
          </p:sp>
          <p:sp>
            <p:nvSpPr>
              <p:cNvPr id="1317" name="TextBox 1316">
                <a:extLst>
                  <a:ext uri="{FF2B5EF4-FFF2-40B4-BE49-F238E27FC236}">
                    <a16:creationId xmlns="" xmlns:a16="http://schemas.microsoft.com/office/drawing/2014/main" id="{3431600F-C92A-4A39-A9D8-9C5D29FF8C00}"/>
                  </a:ext>
                </a:extLst>
              </p:cNvPr>
              <p:cNvSpPr txBox="1"/>
              <p:nvPr/>
            </p:nvSpPr>
            <p:spPr>
              <a:xfrm>
                <a:off x="8969" y="383649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9D/D/LEFT/2/D</a:t>
                </a:r>
              </a:p>
            </p:txBody>
          </p:sp>
          <p:sp>
            <p:nvSpPr>
              <p:cNvPr id="1319" name="TextBox 1318">
                <a:extLst>
                  <a:ext uri="{FF2B5EF4-FFF2-40B4-BE49-F238E27FC236}">
                    <a16:creationId xmlns="" xmlns:a16="http://schemas.microsoft.com/office/drawing/2014/main" id="{F37AE790-355E-44EF-BDBB-76D2025A9AC0}"/>
                  </a:ext>
                </a:extLst>
              </p:cNvPr>
              <p:cNvSpPr txBox="1"/>
              <p:nvPr/>
            </p:nvSpPr>
            <p:spPr>
              <a:xfrm>
                <a:off x="2004553" y="3141361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8C/U/UP/</a:t>
                </a:r>
                <a:r>
                  <a:rPr lang="en-US" altLang="ko-KR" sz="300" dirty="0"/>
                  <a:t>4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20" name="TextBox 1319">
                <a:extLst>
                  <a:ext uri="{FF2B5EF4-FFF2-40B4-BE49-F238E27FC236}">
                    <a16:creationId xmlns="" xmlns:a16="http://schemas.microsoft.com/office/drawing/2014/main" id="{06EF13DD-F85C-47C1-B322-E44DB9BFD615}"/>
                  </a:ext>
                </a:extLst>
              </p:cNvPr>
              <p:cNvSpPr txBox="1"/>
              <p:nvPr/>
            </p:nvSpPr>
            <p:spPr>
              <a:xfrm>
                <a:off x="1933079" y="2897830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8B/U/LEFT/1/U</a:t>
                </a:r>
                <a:endParaRPr lang="en-US" altLang="ko-KR" sz="300" dirty="0"/>
              </a:p>
            </p:txBody>
          </p:sp>
          <p:sp>
            <p:nvSpPr>
              <p:cNvPr id="1321" name="TextBox 1320">
                <a:extLst>
                  <a:ext uri="{FF2B5EF4-FFF2-40B4-BE49-F238E27FC236}">
                    <a16:creationId xmlns="" xmlns:a16="http://schemas.microsoft.com/office/drawing/2014/main" id="{CC05F94E-9B49-402C-B0D3-323C224469ED}"/>
                  </a:ext>
                </a:extLst>
              </p:cNvPr>
              <p:cNvSpPr txBox="1"/>
              <p:nvPr/>
            </p:nvSpPr>
            <p:spPr>
              <a:xfrm>
                <a:off x="1565922" y="4471866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9E/D/DOWN/1/R</a:t>
                </a:r>
                <a:endParaRPr lang="en-US" altLang="ko-KR" sz="300" dirty="0"/>
              </a:p>
            </p:txBody>
          </p:sp>
          <p:sp>
            <p:nvSpPr>
              <p:cNvPr id="1322" name="TextBox 1321">
                <a:extLst>
                  <a:ext uri="{FF2B5EF4-FFF2-40B4-BE49-F238E27FC236}">
                    <a16:creationId xmlns="" xmlns:a16="http://schemas.microsoft.com/office/drawing/2014/main" id="{1A95EBE4-92B3-4397-8375-4BA51150F5B8}"/>
                  </a:ext>
                </a:extLst>
              </p:cNvPr>
              <p:cNvSpPr txBox="1"/>
              <p:nvPr/>
            </p:nvSpPr>
            <p:spPr>
              <a:xfrm>
                <a:off x="1201178" y="430431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9E/D/DOWN/2/L</a:t>
                </a:r>
              </a:p>
            </p:txBody>
          </p:sp>
          <p:sp>
            <p:nvSpPr>
              <p:cNvPr id="1323" name="TextBox 1322">
                <a:extLst>
                  <a:ext uri="{FF2B5EF4-FFF2-40B4-BE49-F238E27FC236}">
                    <a16:creationId xmlns="" xmlns:a16="http://schemas.microsoft.com/office/drawing/2014/main" id="{D7C25C9A-AD9B-4E07-94CD-50BCE5D93AE5}"/>
                  </a:ext>
                </a:extLst>
              </p:cNvPr>
              <p:cNvSpPr txBox="1"/>
              <p:nvPr/>
            </p:nvSpPr>
            <p:spPr>
              <a:xfrm>
                <a:off x="834263" y="431242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9E/D/DOWN/3/L</a:t>
                </a:r>
              </a:p>
            </p:txBody>
          </p:sp>
          <p:sp>
            <p:nvSpPr>
              <p:cNvPr id="1324" name="TextBox 1323">
                <a:extLst>
                  <a:ext uri="{FF2B5EF4-FFF2-40B4-BE49-F238E27FC236}">
                    <a16:creationId xmlns="" xmlns:a16="http://schemas.microsoft.com/office/drawing/2014/main" id="{706F8C41-2E4D-4C37-BE5F-001AC5ACF4CB}"/>
                  </a:ext>
                </a:extLst>
              </p:cNvPr>
              <p:cNvSpPr txBox="1"/>
              <p:nvPr/>
            </p:nvSpPr>
            <p:spPr>
              <a:xfrm>
                <a:off x="1213793" y="447715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9E/D/DOWN/2/R</a:t>
                </a:r>
                <a:endParaRPr lang="en-US" altLang="ko-KR" sz="300" dirty="0"/>
              </a:p>
            </p:txBody>
          </p:sp>
          <p:sp>
            <p:nvSpPr>
              <p:cNvPr id="1325" name="TextBox 1324">
                <a:extLst>
                  <a:ext uri="{FF2B5EF4-FFF2-40B4-BE49-F238E27FC236}">
                    <a16:creationId xmlns="" xmlns:a16="http://schemas.microsoft.com/office/drawing/2014/main" id="{E424368D-BE6B-4C80-A16B-B0FC453CF59D}"/>
                  </a:ext>
                </a:extLst>
              </p:cNvPr>
              <p:cNvSpPr txBox="1"/>
              <p:nvPr/>
            </p:nvSpPr>
            <p:spPr>
              <a:xfrm>
                <a:off x="832233" y="447036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9E/D/DOWN/3/R</a:t>
                </a:r>
                <a:endParaRPr lang="en-US" altLang="ko-KR" sz="300" dirty="0"/>
              </a:p>
            </p:txBody>
          </p:sp>
          <p:sp>
            <p:nvSpPr>
              <p:cNvPr id="1326" name="TextBox 1325">
                <a:extLst>
                  <a:ext uri="{FF2B5EF4-FFF2-40B4-BE49-F238E27FC236}">
                    <a16:creationId xmlns="" xmlns:a16="http://schemas.microsoft.com/office/drawing/2014/main" id="{75EA0936-DE65-4D4F-8206-5B916F8E65AE}"/>
                  </a:ext>
                </a:extLst>
              </p:cNvPr>
              <p:cNvSpPr txBox="1"/>
              <p:nvPr/>
            </p:nvSpPr>
            <p:spPr>
              <a:xfrm>
                <a:off x="86749" y="447632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9E/D/DOWN/5/R</a:t>
                </a:r>
                <a:endParaRPr lang="en-US" altLang="ko-KR" sz="300" dirty="0"/>
              </a:p>
            </p:txBody>
          </p:sp>
          <p:sp>
            <p:nvSpPr>
              <p:cNvPr id="1327" name="TextBox 1326">
                <a:extLst>
                  <a:ext uri="{FF2B5EF4-FFF2-40B4-BE49-F238E27FC236}">
                    <a16:creationId xmlns="" xmlns:a16="http://schemas.microsoft.com/office/drawing/2014/main" id="{ADC546BB-897A-4AFE-8112-EB60A5011ABE}"/>
                  </a:ext>
                </a:extLst>
              </p:cNvPr>
              <p:cNvSpPr txBox="1"/>
              <p:nvPr/>
            </p:nvSpPr>
            <p:spPr>
              <a:xfrm>
                <a:off x="118280" y="431380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9E/D/DOWN/5/L</a:t>
                </a:r>
              </a:p>
            </p:txBody>
          </p:sp>
          <p:sp>
            <p:nvSpPr>
              <p:cNvPr id="1328" name="TextBox 1327">
                <a:extLst>
                  <a:ext uri="{FF2B5EF4-FFF2-40B4-BE49-F238E27FC236}">
                    <a16:creationId xmlns="" xmlns:a16="http://schemas.microsoft.com/office/drawing/2014/main" id="{3853EC17-E4CE-4F86-81B8-F6CAE3F9B0CF}"/>
                  </a:ext>
                </a:extLst>
              </p:cNvPr>
              <p:cNvSpPr txBox="1"/>
              <p:nvPr/>
            </p:nvSpPr>
            <p:spPr>
              <a:xfrm>
                <a:off x="486557" y="447560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9E/D/DOWN/4/R</a:t>
                </a:r>
                <a:endParaRPr lang="en-US" altLang="ko-KR" sz="300" dirty="0"/>
              </a:p>
            </p:txBody>
          </p:sp>
          <p:sp>
            <p:nvSpPr>
              <p:cNvPr id="1329" name="TextBox 1328">
                <a:extLst>
                  <a:ext uri="{FF2B5EF4-FFF2-40B4-BE49-F238E27FC236}">
                    <a16:creationId xmlns="" xmlns:a16="http://schemas.microsoft.com/office/drawing/2014/main" id="{80ECF944-79FB-4EE2-A897-BB402608850A}"/>
                  </a:ext>
                </a:extLst>
              </p:cNvPr>
              <p:cNvSpPr txBox="1"/>
              <p:nvPr/>
            </p:nvSpPr>
            <p:spPr>
              <a:xfrm>
                <a:off x="477956" y="431308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9E/D/DOWN/4/L</a:t>
                </a:r>
              </a:p>
            </p:txBody>
          </p:sp>
          <p:sp>
            <p:nvSpPr>
              <p:cNvPr id="1330" name="TextBox 1329">
                <a:extLst>
                  <a:ext uri="{FF2B5EF4-FFF2-40B4-BE49-F238E27FC236}">
                    <a16:creationId xmlns="" xmlns:a16="http://schemas.microsoft.com/office/drawing/2014/main" id="{A51AE90B-7E58-4E90-9BE3-D9733300AAD3}"/>
                  </a:ext>
                </a:extLst>
              </p:cNvPr>
              <p:cNvSpPr txBox="1"/>
              <p:nvPr/>
            </p:nvSpPr>
            <p:spPr>
              <a:xfrm>
                <a:off x="10264846" y="224536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2A/U/UP/1/L</a:t>
                </a:r>
              </a:p>
            </p:txBody>
          </p:sp>
          <p:sp>
            <p:nvSpPr>
              <p:cNvPr id="1331" name="TextBox 1330">
                <a:extLst>
                  <a:ext uri="{FF2B5EF4-FFF2-40B4-BE49-F238E27FC236}">
                    <a16:creationId xmlns="" xmlns:a16="http://schemas.microsoft.com/office/drawing/2014/main" id="{035136E4-9188-4715-8C2B-9D5916C6FBB3}"/>
                  </a:ext>
                </a:extLst>
              </p:cNvPr>
              <p:cNvSpPr txBox="1"/>
              <p:nvPr/>
            </p:nvSpPr>
            <p:spPr>
              <a:xfrm>
                <a:off x="1941337" y="245926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8A/U/LEFT/1/U</a:t>
                </a:r>
                <a:endParaRPr lang="en-US" altLang="ko-KR" sz="300" dirty="0"/>
              </a:p>
            </p:txBody>
          </p:sp>
          <p:sp>
            <p:nvSpPr>
              <p:cNvPr id="1332" name="TextBox 1331">
                <a:extLst>
                  <a:ext uri="{FF2B5EF4-FFF2-40B4-BE49-F238E27FC236}">
                    <a16:creationId xmlns="" xmlns:a16="http://schemas.microsoft.com/office/drawing/2014/main" id="{D0356112-9814-44B1-9F3B-68A575B6E30D}"/>
                  </a:ext>
                </a:extLst>
              </p:cNvPr>
              <p:cNvSpPr txBox="1"/>
              <p:nvPr/>
            </p:nvSpPr>
            <p:spPr>
              <a:xfrm>
                <a:off x="2352093" y="269857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8B/U/UP/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33" name="TextBox 1332">
                <a:extLst>
                  <a:ext uri="{FF2B5EF4-FFF2-40B4-BE49-F238E27FC236}">
                    <a16:creationId xmlns="" xmlns:a16="http://schemas.microsoft.com/office/drawing/2014/main" id="{514EF38D-85BE-4CCB-BBFF-82C77ABBCE35}"/>
                  </a:ext>
                </a:extLst>
              </p:cNvPr>
              <p:cNvSpPr txBox="1"/>
              <p:nvPr/>
            </p:nvSpPr>
            <p:spPr>
              <a:xfrm>
                <a:off x="2004137" y="269374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8B/U/UP/</a:t>
                </a:r>
                <a:r>
                  <a:rPr lang="en-US" altLang="ko-KR" sz="300" dirty="0"/>
                  <a:t>4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36" name="TextBox 1335">
                <a:extLst>
                  <a:ext uri="{FF2B5EF4-FFF2-40B4-BE49-F238E27FC236}">
                    <a16:creationId xmlns="" xmlns:a16="http://schemas.microsoft.com/office/drawing/2014/main" id="{7448A1ED-8FC1-42FF-9C54-6A0C785AE1E4}"/>
                  </a:ext>
                </a:extLst>
              </p:cNvPr>
              <p:cNvSpPr txBox="1"/>
              <p:nvPr/>
            </p:nvSpPr>
            <p:spPr>
              <a:xfrm>
                <a:off x="1666353" y="2017517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21/-/-/-/L</a:t>
                </a:r>
              </a:p>
            </p:txBody>
          </p:sp>
          <p:sp>
            <p:nvSpPr>
              <p:cNvPr id="1338" name="TextBox 1337">
                <a:extLst>
                  <a:ext uri="{FF2B5EF4-FFF2-40B4-BE49-F238E27FC236}">
                    <a16:creationId xmlns="" xmlns:a16="http://schemas.microsoft.com/office/drawing/2014/main" id="{71D804FF-4971-4B08-9747-703558416BE6}"/>
                  </a:ext>
                </a:extLst>
              </p:cNvPr>
              <p:cNvSpPr txBox="1"/>
              <p:nvPr/>
            </p:nvSpPr>
            <p:spPr>
              <a:xfrm>
                <a:off x="5891581" y="241014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6A/U/RIGHT/1/D</a:t>
                </a:r>
              </a:p>
            </p:txBody>
          </p:sp>
          <p:sp>
            <p:nvSpPr>
              <p:cNvPr id="1339" name="TextBox 1338">
                <a:extLst>
                  <a:ext uri="{FF2B5EF4-FFF2-40B4-BE49-F238E27FC236}">
                    <a16:creationId xmlns="" xmlns:a16="http://schemas.microsoft.com/office/drawing/2014/main" id="{DF617F31-0AC2-4F08-8331-149140823560}"/>
                  </a:ext>
                </a:extLst>
              </p:cNvPr>
              <p:cNvSpPr txBox="1"/>
              <p:nvPr/>
            </p:nvSpPr>
            <p:spPr>
              <a:xfrm>
                <a:off x="6402460" y="225338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4A/U/UP/5/L</a:t>
                </a:r>
              </a:p>
            </p:txBody>
          </p:sp>
          <p:sp>
            <p:nvSpPr>
              <p:cNvPr id="1341" name="TextBox 1340">
                <a:extLst>
                  <a:ext uri="{FF2B5EF4-FFF2-40B4-BE49-F238E27FC236}">
                    <a16:creationId xmlns="" xmlns:a16="http://schemas.microsoft.com/office/drawing/2014/main" id="{3313DD59-7AA5-4DCA-B807-4FA77D2DA517}"/>
                  </a:ext>
                </a:extLst>
              </p:cNvPr>
              <p:cNvSpPr txBox="1"/>
              <p:nvPr/>
            </p:nvSpPr>
            <p:spPr>
              <a:xfrm>
                <a:off x="5897283" y="252403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6A/U/RIGHT/2/D</a:t>
                </a:r>
              </a:p>
            </p:txBody>
          </p:sp>
          <p:sp>
            <p:nvSpPr>
              <p:cNvPr id="1342" name="TextBox 1341">
                <a:extLst>
                  <a:ext uri="{FF2B5EF4-FFF2-40B4-BE49-F238E27FC236}">
                    <a16:creationId xmlns="" xmlns:a16="http://schemas.microsoft.com/office/drawing/2014/main" id="{C597DDE4-8BAF-4646-9BC6-E1A8FE3AF284}"/>
                  </a:ext>
                </a:extLst>
              </p:cNvPr>
              <p:cNvSpPr txBox="1"/>
              <p:nvPr/>
            </p:nvSpPr>
            <p:spPr>
              <a:xfrm>
                <a:off x="4968964" y="239747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6A/U/LEFT/1/U</a:t>
                </a:r>
                <a:endParaRPr lang="en-US" altLang="ko-KR" sz="300" dirty="0"/>
              </a:p>
            </p:txBody>
          </p:sp>
          <p:sp>
            <p:nvSpPr>
              <p:cNvPr id="1343" name="TextBox 1342">
                <a:extLst>
                  <a:ext uri="{FF2B5EF4-FFF2-40B4-BE49-F238E27FC236}">
                    <a16:creationId xmlns="" xmlns:a16="http://schemas.microsoft.com/office/drawing/2014/main" id="{DE1039D7-4A5D-4298-9370-2CC3DB15BF87}"/>
                  </a:ext>
                </a:extLst>
              </p:cNvPr>
              <p:cNvSpPr txBox="1"/>
              <p:nvPr/>
            </p:nvSpPr>
            <p:spPr>
              <a:xfrm>
                <a:off x="5877464" y="225023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6A/U/UP/1/L</a:t>
                </a:r>
              </a:p>
            </p:txBody>
          </p:sp>
          <p:sp>
            <p:nvSpPr>
              <p:cNvPr id="1344" name="TextBox 1343">
                <a:extLst>
                  <a:ext uri="{FF2B5EF4-FFF2-40B4-BE49-F238E27FC236}">
                    <a16:creationId xmlns="" xmlns:a16="http://schemas.microsoft.com/office/drawing/2014/main" id="{B09F9FAF-AE57-4800-A4B7-C10D59565EBB}"/>
                  </a:ext>
                </a:extLst>
              </p:cNvPr>
              <p:cNvSpPr txBox="1"/>
              <p:nvPr/>
            </p:nvSpPr>
            <p:spPr>
              <a:xfrm>
                <a:off x="4975908" y="250397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6A/U/LEFT/2/U</a:t>
                </a:r>
                <a:endParaRPr lang="en-US" altLang="ko-KR" sz="300" dirty="0"/>
              </a:p>
            </p:txBody>
          </p:sp>
          <p:sp>
            <p:nvSpPr>
              <p:cNvPr id="1345" name="TextBox 1344">
                <a:extLst>
                  <a:ext uri="{FF2B5EF4-FFF2-40B4-BE49-F238E27FC236}">
                    <a16:creationId xmlns="" xmlns:a16="http://schemas.microsoft.com/office/drawing/2014/main" id="{71227A47-88A7-4D7B-A8AA-1C158A996BD3}"/>
                  </a:ext>
                </a:extLst>
              </p:cNvPr>
              <p:cNvSpPr txBox="1"/>
              <p:nvPr/>
            </p:nvSpPr>
            <p:spPr>
              <a:xfrm>
                <a:off x="3549428" y="226054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7A/U/UP/4/L</a:t>
                </a:r>
              </a:p>
            </p:txBody>
          </p:sp>
          <p:sp>
            <p:nvSpPr>
              <p:cNvPr id="1346" name="TextBox 1345">
                <a:extLst>
                  <a:ext uri="{FF2B5EF4-FFF2-40B4-BE49-F238E27FC236}">
                    <a16:creationId xmlns="" xmlns:a16="http://schemas.microsoft.com/office/drawing/2014/main" id="{15997515-0D0A-4202-8404-628F2CD399C1}"/>
                  </a:ext>
                </a:extLst>
              </p:cNvPr>
              <p:cNvSpPr txBox="1"/>
              <p:nvPr/>
            </p:nvSpPr>
            <p:spPr>
              <a:xfrm>
                <a:off x="3127404" y="268758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8B/U/UP/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47" name="TextBox 1346">
                <a:extLst>
                  <a:ext uri="{FF2B5EF4-FFF2-40B4-BE49-F238E27FC236}">
                    <a16:creationId xmlns="" xmlns:a16="http://schemas.microsoft.com/office/drawing/2014/main" id="{09C49E97-B9D6-4671-B2D0-87384B6588E9}"/>
                  </a:ext>
                </a:extLst>
              </p:cNvPr>
              <p:cNvSpPr txBox="1"/>
              <p:nvPr/>
            </p:nvSpPr>
            <p:spPr>
              <a:xfrm>
                <a:off x="3132330" y="225739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8A/U/UP/1/L</a:t>
                </a:r>
              </a:p>
            </p:txBody>
          </p:sp>
          <p:sp>
            <p:nvSpPr>
              <p:cNvPr id="1348" name="TextBox 1347">
                <a:extLst>
                  <a:ext uri="{FF2B5EF4-FFF2-40B4-BE49-F238E27FC236}">
                    <a16:creationId xmlns="" xmlns:a16="http://schemas.microsoft.com/office/drawing/2014/main" id="{AE7BB62A-C8B1-401C-A897-4D433974B391}"/>
                  </a:ext>
                </a:extLst>
              </p:cNvPr>
              <p:cNvSpPr txBox="1"/>
              <p:nvPr/>
            </p:nvSpPr>
            <p:spPr>
              <a:xfrm>
                <a:off x="2761138" y="269553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8B/U/UP/</a:t>
                </a:r>
                <a:r>
                  <a:rPr lang="en-US" altLang="ko-KR" sz="300" dirty="0"/>
                  <a:t>2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49" name="TextBox 1348">
                <a:extLst>
                  <a:ext uri="{FF2B5EF4-FFF2-40B4-BE49-F238E27FC236}">
                    <a16:creationId xmlns="" xmlns:a16="http://schemas.microsoft.com/office/drawing/2014/main" id="{F4F953B9-237A-45C6-8DD5-85DEECD7471C}"/>
                  </a:ext>
                </a:extLst>
              </p:cNvPr>
              <p:cNvSpPr txBox="1"/>
              <p:nvPr/>
            </p:nvSpPr>
            <p:spPr>
              <a:xfrm>
                <a:off x="2753886" y="225547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8A/U/UP/2/L</a:t>
                </a:r>
              </a:p>
            </p:txBody>
          </p:sp>
          <p:sp>
            <p:nvSpPr>
              <p:cNvPr id="1350" name="TextBox 1349">
                <a:extLst>
                  <a:ext uri="{FF2B5EF4-FFF2-40B4-BE49-F238E27FC236}">
                    <a16:creationId xmlns="" xmlns:a16="http://schemas.microsoft.com/office/drawing/2014/main" id="{5ADE1D97-F6B8-48DF-8E0B-F3191C263CD4}"/>
                  </a:ext>
                </a:extLst>
              </p:cNvPr>
              <p:cNvSpPr txBox="1"/>
              <p:nvPr/>
            </p:nvSpPr>
            <p:spPr>
              <a:xfrm>
                <a:off x="2357355" y="226065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8A/U/UP/3/L</a:t>
                </a:r>
              </a:p>
            </p:txBody>
          </p:sp>
          <p:sp>
            <p:nvSpPr>
              <p:cNvPr id="1351" name="TextBox 1350">
                <a:extLst>
                  <a:ext uri="{FF2B5EF4-FFF2-40B4-BE49-F238E27FC236}">
                    <a16:creationId xmlns="" xmlns:a16="http://schemas.microsoft.com/office/drawing/2014/main" id="{E8D8F707-A37A-43BE-9CCF-DBF68E988CCF}"/>
                  </a:ext>
                </a:extLst>
              </p:cNvPr>
              <p:cNvSpPr txBox="1"/>
              <p:nvPr/>
            </p:nvSpPr>
            <p:spPr>
              <a:xfrm>
                <a:off x="2006656" y="226584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8A/U/UP/4/L</a:t>
                </a:r>
              </a:p>
            </p:txBody>
          </p:sp>
          <p:sp>
            <p:nvSpPr>
              <p:cNvPr id="1352" name="TextBox 1351">
                <a:extLst>
                  <a:ext uri="{FF2B5EF4-FFF2-40B4-BE49-F238E27FC236}">
                    <a16:creationId xmlns="" xmlns:a16="http://schemas.microsoft.com/office/drawing/2014/main" id="{B6E23364-B385-4D33-AA39-9B8C12629743}"/>
                  </a:ext>
                </a:extLst>
              </p:cNvPr>
              <p:cNvSpPr txBox="1"/>
              <p:nvPr/>
            </p:nvSpPr>
            <p:spPr>
              <a:xfrm>
                <a:off x="150974" y="419966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9E/D/LEFT/2/U</a:t>
                </a:r>
              </a:p>
            </p:txBody>
          </p:sp>
          <p:sp>
            <p:nvSpPr>
              <p:cNvPr id="1353" name="TextBox 1352">
                <a:extLst>
                  <a:ext uri="{FF2B5EF4-FFF2-40B4-BE49-F238E27FC236}">
                    <a16:creationId xmlns="" xmlns:a16="http://schemas.microsoft.com/office/drawing/2014/main" id="{DDB0AE24-FE46-4846-8251-83DB2EB8252F}"/>
                  </a:ext>
                </a:extLst>
              </p:cNvPr>
              <p:cNvSpPr txBox="1"/>
              <p:nvPr/>
            </p:nvSpPr>
            <p:spPr>
              <a:xfrm>
                <a:off x="1560042" y="415946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9E/U/RIGHT/1/D</a:t>
                </a:r>
              </a:p>
            </p:txBody>
          </p:sp>
          <p:sp>
            <p:nvSpPr>
              <p:cNvPr id="1354" name="TextBox 1353">
                <a:extLst>
                  <a:ext uri="{FF2B5EF4-FFF2-40B4-BE49-F238E27FC236}">
                    <a16:creationId xmlns="" xmlns:a16="http://schemas.microsoft.com/office/drawing/2014/main" id="{8BE09E57-63A6-4F37-941B-D34984ADCD21}"/>
                  </a:ext>
                </a:extLst>
              </p:cNvPr>
              <p:cNvSpPr txBox="1"/>
              <p:nvPr/>
            </p:nvSpPr>
            <p:spPr>
              <a:xfrm>
                <a:off x="5076147" y="224686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6A/U/UP/3/L</a:t>
                </a:r>
              </a:p>
            </p:txBody>
          </p:sp>
          <p:sp>
            <p:nvSpPr>
              <p:cNvPr id="1355" name="TextBox 1354">
                <a:extLst>
                  <a:ext uri="{FF2B5EF4-FFF2-40B4-BE49-F238E27FC236}">
                    <a16:creationId xmlns="" xmlns:a16="http://schemas.microsoft.com/office/drawing/2014/main" id="{1E25A7CF-B4D3-4BC5-AFE4-80EAA9671841}"/>
                  </a:ext>
                </a:extLst>
              </p:cNvPr>
              <p:cNvSpPr txBox="1"/>
              <p:nvPr/>
            </p:nvSpPr>
            <p:spPr>
              <a:xfrm>
                <a:off x="3120969" y="287878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8B/U/RIGHT/1/D</a:t>
                </a:r>
                <a:endParaRPr lang="en-US" altLang="ko-KR" sz="300" dirty="0"/>
              </a:p>
            </p:txBody>
          </p:sp>
          <p:sp>
            <p:nvSpPr>
              <p:cNvPr id="1356" name="TextBox 1355">
                <a:extLst>
                  <a:ext uri="{FF2B5EF4-FFF2-40B4-BE49-F238E27FC236}">
                    <a16:creationId xmlns="" xmlns:a16="http://schemas.microsoft.com/office/drawing/2014/main" id="{876895A4-85F0-40BD-8E6E-DF1431B16649}"/>
                  </a:ext>
                </a:extLst>
              </p:cNvPr>
              <p:cNvSpPr txBox="1"/>
              <p:nvPr/>
            </p:nvSpPr>
            <p:spPr>
              <a:xfrm>
                <a:off x="5500298" y="224783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6A/U/UP/2/L</a:t>
                </a:r>
              </a:p>
            </p:txBody>
          </p:sp>
          <p:sp>
            <p:nvSpPr>
              <p:cNvPr id="1357" name="TextBox 1356">
                <a:extLst>
                  <a:ext uri="{FF2B5EF4-FFF2-40B4-BE49-F238E27FC236}">
                    <a16:creationId xmlns="" xmlns:a16="http://schemas.microsoft.com/office/drawing/2014/main" id="{881B422A-8482-477F-9607-CFABD27F9C9B}"/>
                  </a:ext>
                </a:extLst>
              </p:cNvPr>
              <p:cNvSpPr txBox="1"/>
              <p:nvPr/>
            </p:nvSpPr>
            <p:spPr>
              <a:xfrm>
                <a:off x="3137723" y="242311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8A/U/RIGHT/1/D</a:t>
                </a:r>
              </a:p>
            </p:txBody>
          </p:sp>
          <p:sp>
            <p:nvSpPr>
              <p:cNvPr id="1359" name="TextBox 1358">
                <a:extLst>
                  <a:ext uri="{FF2B5EF4-FFF2-40B4-BE49-F238E27FC236}">
                    <a16:creationId xmlns="" xmlns:a16="http://schemas.microsoft.com/office/drawing/2014/main" id="{9BBE0E8D-01BA-4218-BC95-816BA929AA6F}"/>
                  </a:ext>
                </a:extLst>
              </p:cNvPr>
              <p:cNvSpPr txBox="1"/>
              <p:nvPr/>
            </p:nvSpPr>
            <p:spPr>
              <a:xfrm>
                <a:off x="1562279" y="400059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9E/U/UP/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60" name="TextBox 1359">
                <a:extLst>
                  <a:ext uri="{FF2B5EF4-FFF2-40B4-BE49-F238E27FC236}">
                    <a16:creationId xmlns="" xmlns:a16="http://schemas.microsoft.com/office/drawing/2014/main" id="{CF63C2BB-C5B5-46A3-BDC7-4DAB42F0A0C0}"/>
                  </a:ext>
                </a:extLst>
              </p:cNvPr>
              <p:cNvSpPr txBox="1"/>
              <p:nvPr/>
            </p:nvSpPr>
            <p:spPr>
              <a:xfrm>
                <a:off x="254674" y="404674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9E/D/LEFT/1/U</a:t>
                </a:r>
              </a:p>
            </p:txBody>
          </p:sp>
          <p:sp>
            <p:nvSpPr>
              <p:cNvPr id="1361" name="TextBox 1360">
                <a:extLst>
                  <a:ext uri="{FF2B5EF4-FFF2-40B4-BE49-F238E27FC236}">
                    <a16:creationId xmlns="" xmlns:a16="http://schemas.microsoft.com/office/drawing/2014/main" id="{41F18573-AFFC-40E1-AF62-076B3C1939A3}"/>
                  </a:ext>
                </a:extLst>
              </p:cNvPr>
              <p:cNvSpPr txBox="1"/>
              <p:nvPr/>
            </p:nvSpPr>
            <p:spPr>
              <a:xfrm>
                <a:off x="-93357" y="403747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altLang="ko-KR" sz="300" dirty="0"/>
                  <a:t>9E/D/LEFT/1/D</a:t>
                </a:r>
                <a:endParaRPr lang="en-US" altLang="ko-KR" sz="300" dirty="0"/>
              </a:p>
            </p:txBody>
          </p:sp>
          <p:sp>
            <p:nvSpPr>
              <p:cNvPr id="1362" name="TextBox 1361">
                <a:extLst>
                  <a:ext uri="{FF2B5EF4-FFF2-40B4-BE49-F238E27FC236}">
                    <a16:creationId xmlns="" xmlns:a16="http://schemas.microsoft.com/office/drawing/2014/main" id="{75903722-2954-477D-9752-F83A7785B181}"/>
                  </a:ext>
                </a:extLst>
              </p:cNvPr>
              <p:cNvSpPr txBox="1"/>
              <p:nvPr/>
            </p:nvSpPr>
            <p:spPr>
              <a:xfrm>
                <a:off x="1558182" y="4304310"/>
                <a:ext cx="465638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9E/D/DOWN/1/L</a:t>
                </a:r>
              </a:p>
            </p:txBody>
          </p:sp>
          <p:sp>
            <p:nvSpPr>
              <p:cNvPr id="1363" name="TextBox 1362">
                <a:extLst>
                  <a:ext uri="{FF2B5EF4-FFF2-40B4-BE49-F238E27FC236}">
                    <a16:creationId xmlns="" xmlns:a16="http://schemas.microsoft.com/office/drawing/2014/main" id="{BD50EEA2-63F4-4E22-8BE0-84729211E50F}"/>
                  </a:ext>
                </a:extLst>
              </p:cNvPr>
              <p:cNvSpPr txBox="1"/>
              <p:nvPr/>
            </p:nvSpPr>
            <p:spPr>
              <a:xfrm>
                <a:off x="2781142" y="3142768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8C/U/UP/</a:t>
                </a:r>
                <a:r>
                  <a:rPr lang="en-US" altLang="ko-KR" sz="300" dirty="0"/>
                  <a:t>2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64" name="TextBox 1363">
                <a:extLst>
                  <a:ext uri="{FF2B5EF4-FFF2-40B4-BE49-F238E27FC236}">
                    <a16:creationId xmlns="" xmlns:a16="http://schemas.microsoft.com/office/drawing/2014/main" id="{2230912B-1B87-4A1E-8BBA-B8ECCFC06B52}"/>
                  </a:ext>
                </a:extLst>
              </p:cNvPr>
              <p:cNvSpPr txBox="1"/>
              <p:nvPr/>
            </p:nvSpPr>
            <p:spPr>
              <a:xfrm>
                <a:off x="2366830" y="3147400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8C/U/UP/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65" name="TextBox 1364">
                <a:extLst>
                  <a:ext uri="{FF2B5EF4-FFF2-40B4-BE49-F238E27FC236}">
                    <a16:creationId xmlns="" xmlns:a16="http://schemas.microsoft.com/office/drawing/2014/main" id="{9398D98C-0981-4A41-A237-971524AA33A9}"/>
                  </a:ext>
                </a:extLst>
              </p:cNvPr>
              <p:cNvSpPr txBox="1"/>
              <p:nvPr/>
            </p:nvSpPr>
            <p:spPr>
              <a:xfrm>
                <a:off x="3154401" y="3145551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8C/U/UP/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66" name="TextBox 1365">
                <a:extLst>
                  <a:ext uri="{FF2B5EF4-FFF2-40B4-BE49-F238E27FC236}">
                    <a16:creationId xmlns="" xmlns:a16="http://schemas.microsoft.com/office/drawing/2014/main" id="{AC5E0AE2-C010-4B76-AC84-E986AD3B159A}"/>
                  </a:ext>
                </a:extLst>
              </p:cNvPr>
              <p:cNvSpPr txBox="1"/>
              <p:nvPr/>
            </p:nvSpPr>
            <p:spPr>
              <a:xfrm>
                <a:off x="1927621" y="3314391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8C/U/LEFT/1/U</a:t>
                </a:r>
                <a:endParaRPr lang="en-US" altLang="ko-KR" sz="300" dirty="0"/>
              </a:p>
            </p:txBody>
          </p:sp>
          <p:sp>
            <p:nvSpPr>
              <p:cNvPr id="1367" name="TextBox 1366">
                <a:extLst>
                  <a:ext uri="{FF2B5EF4-FFF2-40B4-BE49-F238E27FC236}">
                    <a16:creationId xmlns="" xmlns:a16="http://schemas.microsoft.com/office/drawing/2014/main" id="{B80A5C4F-EF66-4A2E-B130-F9AE51F157F2}"/>
                  </a:ext>
                </a:extLst>
              </p:cNvPr>
              <p:cNvSpPr txBox="1"/>
              <p:nvPr/>
            </p:nvSpPr>
            <p:spPr>
              <a:xfrm>
                <a:off x="3126426" y="3311701"/>
                <a:ext cx="461448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8C/U/RIGHT/1/D</a:t>
                </a:r>
                <a:endParaRPr lang="en-US" altLang="ko-KR" sz="300" dirty="0"/>
              </a:p>
            </p:txBody>
          </p:sp>
          <p:sp>
            <p:nvSpPr>
              <p:cNvPr id="1372" name="TextBox 1371">
                <a:extLst>
                  <a:ext uri="{FF2B5EF4-FFF2-40B4-BE49-F238E27FC236}">
                    <a16:creationId xmlns="" xmlns:a16="http://schemas.microsoft.com/office/drawing/2014/main" id="{909E30A3-50B0-4B64-A08C-BCA3DA915CF6}"/>
                  </a:ext>
                </a:extLst>
              </p:cNvPr>
              <p:cNvSpPr txBox="1"/>
              <p:nvPr/>
            </p:nvSpPr>
            <p:spPr>
              <a:xfrm>
                <a:off x="1999910" y="3549571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8D/U/UP/</a:t>
                </a:r>
                <a:r>
                  <a:rPr lang="en-US" altLang="ko-KR" sz="300" dirty="0"/>
                  <a:t>4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73" name="TextBox 1372">
                <a:extLst>
                  <a:ext uri="{FF2B5EF4-FFF2-40B4-BE49-F238E27FC236}">
                    <a16:creationId xmlns="" xmlns:a16="http://schemas.microsoft.com/office/drawing/2014/main" id="{17EB342B-3088-4F80-9857-E9769F31BF37}"/>
                  </a:ext>
                </a:extLst>
              </p:cNvPr>
              <p:cNvSpPr txBox="1"/>
              <p:nvPr/>
            </p:nvSpPr>
            <p:spPr>
              <a:xfrm>
                <a:off x="2776499" y="3550978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8D/U/UP/</a:t>
                </a:r>
                <a:r>
                  <a:rPr lang="en-US" altLang="ko-KR" sz="300" dirty="0"/>
                  <a:t>2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74" name="TextBox 1373">
                <a:extLst>
                  <a:ext uri="{FF2B5EF4-FFF2-40B4-BE49-F238E27FC236}">
                    <a16:creationId xmlns="" xmlns:a16="http://schemas.microsoft.com/office/drawing/2014/main" id="{599CEDFD-CA3C-464E-AE5B-53FD0982A016}"/>
                  </a:ext>
                </a:extLst>
              </p:cNvPr>
              <p:cNvSpPr txBox="1"/>
              <p:nvPr/>
            </p:nvSpPr>
            <p:spPr>
              <a:xfrm>
                <a:off x="2362187" y="3555610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8D/U/UP/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75" name="TextBox 1374">
                <a:extLst>
                  <a:ext uri="{FF2B5EF4-FFF2-40B4-BE49-F238E27FC236}">
                    <a16:creationId xmlns="" xmlns:a16="http://schemas.microsoft.com/office/drawing/2014/main" id="{DC68B83C-76C8-4842-B643-FF23FEA3A036}"/>
                  </a:ext>
                </a:extLst>
              </p:cNvPr>
              <p:cNvSpPr txBox="1"/>
              <p:nvPr/>
            </p:nvSpPr>
            <p:spPr>
              <a:xfrm>
                <a:off x="3149758" y="3553761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8D/U/UP/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76" name="TextBox 1375">
                <a:extLst>
                  <a:ext uri="{FF2B5EF4-FFF2-40B4-BE49-F238E27FC236}">
                    <a16:creationId xmlns="" xmlns:a16="http://schemas.microsoft.com/office/drawing/2014/main" id="{10469E4C-97F4-4BE2-A449-ED66E82CE89F}"/>
                  </a:ext>
                </a:extLst>
              </p:cNvPr>
              <p:cNvSpPr txBox="1"/>
              <p:nvPr/>
            </p:nvSpPr>
            <p:spPr>
              <a:xfrm>
                <a:off x="1922978" y="3722601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8D/U/LEFT/1/U</a:t>
                </a:r>
                <a:endParaRPr lang="en-US" altLang="ko-KR" sz="300" dirty="0"/>
              </a:p>
            </p:txBody>
          </p:sp>
          <p:sp>
            <p:nvSpPr>
              <p:cNvPr id="1377" name="TextBox 1376">
                <a:extLst>
                  <a:ext uri="{FF2B5EF4-FFF2-40B4-BE49-F238E27FC236}">
                    <a16:creationId xmlns="" xmlns:a16="http://schemas.microsoft.com/office/drawing/2014/main" id="{862BD155-2551-40AC-8896-60FF2AFD83D5}"/>
                  </a:ext>
                </a:extLst>
              </p:cNvPr>
              <p:cNvSpPr txBox="1"/>
              <p:nvPr/>
            </p:nvSpPr>
            <p:spPr>
              <a:xfrm>
                <a:off x="3121783" y="3719911"/>
                <a:ext cx="461448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8D/U/RIGHT/1/D</a:t>
                </a:r>
                <a:endParaRPr lang="en-US" altLang="ko-KR" sz="300" dirty="0"/>
              </a:p>
            </p:txBody>
          </p:sp>
          <p:sp>
            <p:nvSpPr>
              <p:cNvPr id="1378" name="TextBox 1377">
                <a:extLst>
                  <a:ext uri="{FF2B5EF4-FFF2-40B4-BE49-F238E27FC236}">
                    <a16:creationId xmlns="" xmlns:a16="http://schemas.microsoft.com/office/drawing/2014/main" id="{1B449DD0-7A7C-4A6B-BFD1-65BBD0258B34}"/>
                  </a:ext>
                </a:extLst>
              </p:cNvPr>
              <p:cNvSpPr txBox="1"/>
              <p:nvPr/>
            </p:nvSpPr>
            <p:spPr>
              <a:xfrm>
                <a:off x="1994454" y="3976670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8E/U/UP/</a:t>
                </a:r>
                <a:r>
                  <a:rPr lang="en-US" altLang="ko-KR" sz="300" dirty="0"/>
                  <a:t>4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79" name="TextBox 1378">
                <a:extLst>
                  <a:ext uri="{FF2B5EF4-FFF2-40B4-BE49-F238E27FC236}">
                    <a16:creationId xmlns="" xmlns:a16="http://schemas.microsoft.com/office/drawing/2014/main" id="{347063DE-67AC-496A-A73B-A71C90EEB922}"/>
                  </a:ext>
                </a:extLst>
              </p:cNvPr>
              <p:cNvSpPr txBox="1"/>
              <p:nvPr/>
            </p:nvSpPr>
            <p:spPr>
              <a:xfrm>
                <a:off x="2771043" y="3978077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8E/U/UP/</a:t>
                </a:r>
                <a:r>
                  <a:rPr lang="en-US" altLang="ko-KR" sz="300" dirty="0"/>
                  <a:t>2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80" name="TextBox 1379">
                <a:extLst>
                  <a:ext uri="{FF2B5EF4-FFF2-40B4-BE49-F238E27FC236}">
                    <a16:creationId xmlns="" xmlns:a16="http://schemas.microsoft.com/office/drawing/2014/main" id="{6CAFF8D0-E6D9-4DD0-9AE1-F52A909B936E}"/>
                  </a:ext>
                </a:extLst>
              </p:cNvPr>
              <p:cNvSpPr txBox="1"/>
              <p:nvPr/>
            </p:nvSpPr>
            <p:spPr>
              <a:xfrm>
                <a:off x="2356731" y="3982709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8E/U/UP/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81" name="TextBox 1380">
                <a:extLst>
                  <a:ext uri="{FF2B5EF4-FFF2-40B4-BE49-F238E27FC236}">
                    <a16:creationId xmlns="" xmlns:a16="http://schemas.microsoft.com/office/drawing/2014/main" id="{7A735BF1-C6E2-40C3-8B98-041F47EC6231}"/>
                  </a:ext>
                </a:extLst>
              </p:cNvPr>
              <p:cNvSpPr txBox="1"/>
              <p:nvPr/>
            </p:nvSpPr>
            <p:spPr>
              <a:xfrm>
                <a:off x="3144302" y="3980860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8E/U/UP/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82" name="TextBox 1381">
                <a:extLst>
                  <a:ext uri="{FF2B5EF4-FFF2-40B4-BE49-F238E27FC236}">
                    <a16:creationId xmlns="" xmlns:a16="http://schemas.microsoft.com/office/drawing/2014/main" id="{08D9F4FF-4DF4-4468-8172-84F27132C5AF}"/>
                  </a:ext>
                </a:extLst>
              </p:cNvPr>
              <p:cNvSpPr txBox="1"/>
              <p:nvPr/>
            </p:nvSpPr>
            <p:spPr>
              <a:xfrm>
                <a:off x="1917522" y="4149700"/>
                <a:ext cx="432225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8E/U/LEFT/1/U</a:t>
                </a:r>
                <a:endParaRPr lang="en-US" altLang="ko-KR" sz="300" dirty="0"/>
              </a:p>
            </p:txBody>
          </p:sp>
          <p:sp>
            <p:nvSpPr>
              <p:cNvPr id="1383" name="TextBox 1382">
                <a:extLst>
                  <a:ext uri="{FF2B5EF4-FFF2-40B4-BE49-F238E27FC236}">
                    <a16:creationId xmlns="" xmlns:a16="http://schemas.microsoft.com/office/drawing/2014/main" id="{0125E51F-9397-4A4B-952F-7874B3735BE1}"/>
                  </a:ext>
                </a:extLst>
              </p:cNvPr>
              <p:cNvSpPr txBox="1"/>
              <p:nvPr/>
            </p:nvSpPr>
            <p:spPr>
              <a:xfrm>
                <a:off x="3116327" y="4147010"/>
                <a:ext cx="461448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8E/U/RIGHT/1/D</a:t>
                </a:r>
                <a:endParaRPr lang="en-US" altLang="ko-KR" sz="300" dirty="0"/>
              </a:p>
            </p:txBody>
          </p:sp>
          <p:sp>
            <p:nvSpPr>
              <p:cNvPr id="1384" name="TextBox 1383">
                <a:extLst>
                  <a:ext uri="{FF2B5EF4-FFF2-40B4-BE49-F238E27FC236}">
                    <a16:creationId xmlns="" xmlns:a16="http://schemas.microsoft.com/office/drawing/2014/main" id="{939A7EFA-9BE9-4EFA-BD49-CD2AB1C5F460}"/>
                  </a:ext>
                </a:extLst>
              </p:cNvPr>
              <p:cNvSpPr txBox="1"/>
              <p:nvPr/>
            </p:nvSpPr>
            <p:spPr>
              <a:xfrm>
                <a:off x="1972925" y="4300099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8E/D/DOWN/4/L</a:t>
                </a:r>
                <a:endParaRPr lang="en-US" altLang="ko-KR" sz="300" dirty="0"/>
              </a:p>
            </p:txBody>
          </p:sp>
          <p:sp>
            <p:nvSpPr>
              <p:cNvPr id="1385" name="TextBox 1384">
                <a:extLst>
                  <a:ext uri="{FF2B5EF4-FFF2-40B4-BE49-F238E27FC236}">
                    <a16:creationId xmlns="" xmlns:a16="http://schemas.microsoft.com/office/drawing/2014/main" id="{2E7DF5E9-04C8-4F4B-9867-13790C633F5E}"/>
                  </a:ext>
                </a:extLst>
              </p:cNvPr>
              <p:cNvSpPr txBox="1"/>
              <p:nvPr/>
            </p:nvSpPr>
            <p:spPr>
              <a:xfrm>
                <a:off x="1965877" y="4491993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8E/D/DOWN/4/R</a:t>
                </a:r>
                <a:endParaRPr lang="en-US" altLang="ko-KR" sz="300" dirty="0"/>
              </a:p>
            </p:txBody>
          </p:sp>
          <p:sp>
            <p:nvSpPr>
              <p:cNvPr id="1386" name="TextBox 1385">
                <a:extLst>
                  <a:ext uri="{FF2B5EF4-FFF2-40B4-BE49-F238E27FC236}">
                    <a16:creationId xmlns="" xmlns:a16="http://schemas.microsoft.com/office/drawing/2014/main" id="{42A18C93-4671-4C95-B00A-68B2A3B724D5}"/>
                  </a:ext>
                </a:extLst>
              </p:cNvPr>
              <p:cNvSpPr txBox="1"/>
              <p:nvPr/>
            </p:nvSpPr>
            <p:spPr>
              <a:xfrm>
                <a:off x="2331715" y="4300446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8E/D/DOWN/3/L</a:t>
                </a:r>
                <a:endParaRPr lang="en-US" altLang="ko-KR" sz="300" dirty="0"/>
              </a:p>
            </p:txBody>
          </p:sp>
          <p:sp>
            <p:nvSpPr>
              <p:cNvPr id="1387" name="TextBox 1386">
                <a:extLst>
                  <a:ext uri="{FF2B5EF4-FFF2-40B4-BE49-F238E27FC236}">
                    <a16:creationId xmlns="" xmlns:a16="http://schemas.microsoft.com/office/drawing/2014/main" id="{17C8E579-4B83-480E-B819-BC97BB396722}"/>
                  </a:ext>
                </a:extLst>
              </p:cNvPr>
              <p:cNvSpPr txBox="1"/>
              <p:nvPr/>
            </p:nvSpPr>
            <p:spPr>
              <a:xfrm>
                <a:off x="2324667" y="4492340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8E/D/DOWN/3/R</a:t>
                </a:r>
                <a:endParaRPr lang="en-US" altLang="ko-KR" sz="300" dirty="0"/>
              </a:p>
            </p:txBody>
          </p:sp>
          <p:sp>
            <p:nvSpPr>
              <p:cNvPr id="1388" name="TextBox 1387">
                <a:extLst>
                  <a:ext uri="{FF2B5EF4-FFF2-40B4-BE49-F238E27FC236}">
                    <a16:creationId xmlns="" xmlns:a16="http://schemas.microsoft.com/office/drawing/2014/main" id="{AB179CDD-5907-4561-B6FA-F51C373A2F75}"/>
                  </a:ext>
                </a:extLst>
              </p:cNvPr>
              <p:cNvSpPr txBox="1"/>
              <p:nvPr/>
            </p:nvSpPr>
            <p:spPr>
              <a:xfrm>
                <a:off x="2715266" y="4303229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8E/D/DOWN/2/L</a:t>
                </a:r>
                <a:endParaRPr lang="en-US" altLang="ko-KR" sz="300" dirty="0"/>
              </a:p>
            </p:txBody>
          </p:sp>
          <p:sp>
            <p:nvSpPr>
              <p:cNvPr id="1389" name="TextBox 1388">
                <a:extLst>
                  <a:ext uri="{FF2B5EF4-FFF2-40B4-BE49-F238E27FC236}">
                    <a16:creationId xmlns="" xmlns:a16="http://schemas.microsoft.com/office/drawing/2014/main" id="{F8BF65AB-8B5A-4633-A21F-BC720FEF49E6}"/>
                  </a:ext>
                </a:extLst>
              </p:cNvPr>
              <p:cNvSpPr txBox="1"/>
              <p:nvPr/>
            </p:nvSpPr>
            <p:spPr>
              <a:xfrm>
                <a:off x="2708218" y="4495123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8E/D/DOWN/2/R</a:t>
                </a:r>
                <a:endParaRPr lang="en-US" altLang="ko-KR" sz="300" dirty="0"/>
              </a:p>
            </p:txBody>
          </p:sp>
          <p:sp>
            <p:nvSpPr>
              <p:cNvPr id="1390" name="TextBox 1389">
                <a:extLst>
                  <a:ext uri="{FF2B5EF4-FFF2-40B4-BE49-F238E27FC236}">
                    <a16:creationId xmlns="" xmlns:a16="http://schemas.microsoft.com/office/drawing/2014/main" id="{9B37FA80-DA0C-452E-8034-1054AD0C1327}"/>
                  </a:ext>
                </a:extLst>
              </p:cNvPr>
              <p:cNvSpPr txBox="1"/>
              <p:nvPr/>
            </p:nvSpPr>
            <p:spPr>
              <a:xfrm>
                <a:off x="3085064" y="4299260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8E/D/DOWN/1/L</a:t>
                </a:r>
                <a:endParaRPr lang="en-US" altLang="ko-KR" sz="300" dirty="0"/>
              </a:p>
            </p:txBody>
          </p:sp>
          <p:sp>
            <p:nvSpPr>
              <p:cNvPr id="1391" name="TextBox 1390">
                <a:extLst>
                  <a:ext uri="{FF2B5EF4-FFF2-40B4-BE49-F238E27FC236}">
                    <a16:creationId xmlns="" xmlns:a16="http://schemas.microsoft.com/office/drawing/2014/main" id="{46D1276F-6672-43AD-B347-652091C63852}"/>
                  </a:ext>
                </a:extLst>
              </p:cNvPr>
              <p:cNvSpPr txBox="1"/>
              <p:nvPr/>
            </p:nvSpPr>
            <p:spPr>
              <a:xfrm>
                <a:off x="3078016" y="4491154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8E/D/DOWN/1/R</a:t>
                </a:r>
                <a:endParaRPr lang="en-US" altLang="ko-KR" sz="300" dirty="0"/>
              </a:p>
            </p:txBody>
          </p:sp>
          <p:sp>
            <p:nvSpPr>
              <p:cNvPr id="1392" name="TextBox 1391">
                <a:extLst>
                  <a:ext uri="{FF2B5EF4-FFF2-40B4-BE49-F238E27FC236}">
                    <a16:creationId xmlns="" xmlns:a16="http://schemas.microsoft.com/office/drawing/2014/main" id="{39A25574-1855-4C37-94F5-CAFE551F8599}"/>
                  </a:ext>
                </a:extLst>
              </p:cNvPr>
              <p:cNvSpPr txBox="1"/>
              <p:nvPr/>
            </p:nvSpPr>
            <p:spPr>
              <a:xfrm>
                <a:off x="3891440" y="225736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7A/U/UP/3/L</a:t>
                </a:r>
              </a:p>
            </p:txBody>
          </p:sp>
          <p:sp>
            <p:nvSpPr>
              <p:cNvPr id="1393" name="TextBox 1392">
                <a:extLst>
                  <a:ext uri="{FF2B5EF4-FFF2-40B4-BE49-F238E27FC236}">
                    <a16:creationId xmlns="" xmlns:a16="http://schemas.microsoft.com/office/drawing/2014/main" id="{231EC648-C0A4-4E8C-9F31-36E291183D3F}"/>
                  </a:ext>
                </a:extLst>
              </p:cNvPr>
              <p:cNvSpPr txBox="1"/>
              <p:nvPr/>
            </p:nvSpPr>
            <p:spPr>
              <a:xfrm>
                <a:off x="4284219" y="225338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7A/U/UP/2/L</a:t>
                </a:r>
              </a:p>
            </p:txBody>
          </p:sp>
          <p:sp>
            <p:nvSpPr>
              <p:cNvPr id="1394" name="TextBox 1393">
                <a:extLst>
                  <a:ext uri="{FF2B5EF4-FFF2-40B4-BE49-F238E27FC236}">
                    <a16:creationId xmlns="" xmlns:a16="http://schemas.microsoft.com/office/drawing/2014/main" id="{18304DE2-FBDC-450E-9622-EE493C73B0E4}"/>
                  </a:ext>
                </a:extLst>
              </p:cNvPr>
              <p:cNvSpPr txBox="1"/>
              <p:nvPr/>
            </p:nvSpPr>
            <p:spPr>
              <a:xfrm>
                <a:off x="4617648" y="225682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7A/U/UP/1/L</a:t>
                </a:r>
              </a:p>
            </p:txBody>
          </p:sp>
          <p:sp>
            <p:nvSpPr>
              <p:cNvPr id="1395" name="TextBox 1394">
                <a:extLst>
                  <a:ext uri="{FF2B5EF4-FFF2-40B4-BE49-F238E27FC236}">
                    <a16:creationId xmlns="" xmlns:a16="http://schemas.microsoft.com/office/drawing/2014/main" id="{9E650718-5C8A-4B22-AB4F-2B4BBC6560DB}"/>
                  </a:ext>
                </a:extLst>
              </p:cNvPr>
              <p:cNvSpPr txBox="1"/>
              <p:nvPr/>
            </p:nvSpPr>
            <p:spPr>
              <a:xfrm>
                <a:off x="3506804" y="243483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7A/U/LEFT/1/U</a:t>
                </a:r>
                <a:endParaRPr lang="en-US" altLang="ko-KR" sz="300" dirty="0"/>
              </a:p>
            </p:txBody>
          </p:sp>
          <p:sp>
            <p:nvSpPr>
              <p:cNvPr id="1396" name="TextBox 1395">
                <a:extLst>
                  <a:ext uri="{FF2B5EF4-FFF2-40B4-BE49-F238E27FC236}">
                    <a16:creationId xmlns="" xmlns:a16="http://schemas.microsoft.com/office/drawing/2014/main" id="{E2CD5BBC-052E-4B64-8CD6-3FD32ACDF471}"/>
                  </a:ext>
                </a:extLst>
              </p:cNvPr>
              <p:cNvSpPr txBox="1"/>
              <p:nvPr/>
            </p:nvSpPr>
            <p:spPr>
              <a:xfrm>
                <a:off x="4609418" y="240284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7A/U/RIGHT/1/D</a:t>
                </a:r>
              </a:p>
            </p:txBody>
          </p:sp>
          <p:sp>
            <p:nvSpPr>
              <p:cNvPr id="1397" name="TextBox 1396">
                <a:extLst>
                  <a:ext uri="{FF2B5EF4-FFF2-40B4-BE49-F238E27FC236}">
                    <a16:creationId xmlns="" xmlns:a16="http://schemas.microsoft.com/office/drawing/2014/main" id="{9D5FEB82-0199-47A1-8AAF-DD15BD5AC659}"/>
                  </a:ext>
                </a:extLst>
              </p:cNvPr>
              <p:cNvSpPr txBox="1"/>
              <p:nvPr/>
            </p:nvSpPr>
            <p:spPr>
              <a:xfrm>
                <a:off x="4609424" y="248886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7A/U/RIGHT/2/D</a:t>
                </a:r>
              </a:p>
            </p:txBody>
          </p:sp>
          <p:sp>
            <p:nvSpPr>
              <p:cNvPr id="1398" name="TextBox 1397">
                <a:extLst>
                  <a:ext uri="{FF2B5EF4-FFF2-40B4-BE49-F238E27FC236}">
                    <a16:creationId xmlns="" xmlns:a16="http://schemas.microsoft.com/office/drawing/2014/main" id="{32293CD0-C22A-4E58-B6B3-DDBD70BA2C5F}"/>
                  </a:ext>
                </a:extLst>
              </p:cNvPr>
              <p:cNvSpPr txBox="1"/>
              <p:nvPr/>
            </p:nvSpPr>
            <p:spPr>
              <a:xfrm>
                <a:off x="3539603" y="266718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7B/U/UP/</a:t>
                </a:r>
                <a:r>
                  <a:rPr lang="en-US" altLang="ko-KR" sz="300" dirty="0"/>
                  <a:t>4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399" name="TextBox 1398">
                <a:extLst>
                  <a:ext uri="{FF2B5EF4-FFF2-40B4-BE49-F238E27FC236}">
                    <a16:creationId xmlns="" xmlns:a16="http://schemas.microsoft.com/office/drawing/2014/main" id="{D664999A-BA51-4826-B3D9-740FC5E79998}"/>
                  </a:ext>
                </a:extLst>
              </p:cNvPr>
              <p:cNvSpPr txBox="1"/>
              <p:nvPr/>
            </p:nvSpPr>
            <p:spPr>
              <a:xfrm>
                <a:off x="3881615" y="266401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7B/U/UP/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400" name="TextBox 1399">
                <a:extLst>
                  <a:ext uri="{FF2B5EF4-FFF2-40B4-BE49-F238E27FC236}">
                    <a16:creationId xmlns="" xmlns:a16="http://schemas.microsoft.com/office/drawing/2014/main" id="{464C62DB-4059-40A3-9D33-ACCC8C3E16AF}"/>
                  </a:ext>
                </a:extLst>
              </p:cNvPr>
              <p:cNvSpPr txBox="1"/>
              <p:nvPr/>
            </p:nvSpPr>
            <p:spPr>
              <a:xfrm>
                <a:off x="4274394" y="266002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7B/U/UP/</a:t>
                </a:r>
                <a:r>
                  <a:rPr lang="en-US" altLang="ko-KR" sz="300" dirty="0"/>
                  <a:t>2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401" name="TextBox 1400">
                <a:extLst>
                  <a:ext uri="{FF2B5EF4-FFF2-40B4-BE49-F238E27FC236}">
                    <a16:creationId xmlns="" xmlns:a16="http://schemas.microsoft.com/office/drawing/2014/main" id="{D17686FD-C4C1-4E9E-A03B-D3DD92BF5B65}"/>
                  </a:ext>
                </a:extLst>
              </p:cNvPr>
              <p:cNvSpPr txBox="1"/>
              <p:nvPr/>
            </p:nvSpPr>
            <p:spPr>
              <a:xfrm>
                <a:off x="4607823" y="266347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7B/U/UP/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402" name="TextBox 1401">
                <a:extLst>
                  <a:ext uri="{FF2B5EF4-FFF2-40B4-BE49-F238E27FC236}">
                    <a16:creationId xmlns="" xmlns:a16="http://schemas.microsoft.com/office/drawing/2014/main" id="{2941B98F-6187-4695-B8A6-2E00C9D98123}"/>
                  </a:ext>
                </a:extLst>
              </p:cNvPr>
              <p:cNvSpPr txBox="1"/>
              <p:nvPr/>
            </p:nvSpPr>
            <p:spPr>
              <a:xfrm>
                <a:off x="3496979" y="284148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7B/U/LEFT/1/U</a:t>
                </a:r>
                <a:endParaRPr lang="en-US" altLang="ko-KR" sz="300" dirty="0"/>
              </a:p>
            </p:txBody>
          </p:sp>
          <p:sp>
            <p:nvSpPr>
              <p:cNvPr id="1403" name="TextBox 1402">
                <a:extLst>
                  <a:ext uri="{FF2B5EF4-FFF2-40B4-BE49-F238E27FC236}">
                    <a16:creationId xmlns="" xmlns:a16="http://schemas.microsoft.com/office/drawing/2014/main" id="{84E583A1-C896-4BA8-BBA0-7CD1993D16F1}"/>
                  </a:ext>
                </a:extLst>
              </p:cNvPr>
              <p:cNvSpPr txBox="1"/>
              <p:nvPr/>
            </p:nvSpPr>
            <p:spPr>
              <a:xfrm>
                <a:off x="4596975" y="284142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7B/U/RIGHT/1/D</a:t>
                </a:r>
                <a:endParaRPr lang="en-US" altLang="ko-KR" sz="300" dirty="0"/>
              </a:p>
            </p:txBody>
          </p:sp>
          <p:sp>
            <p:nvSpPr>
              <p:cNvPr id="1405" name="TextBox 1404">
                <a:extLst>
                  <a:ext uri="{FF2B5EF4-FFF2-40B4-BE49-F238E27FC236}">
                    <a16:creationId xmlns="" xmlns:a16="http://schemas.microsoft.com/office/drawing/2014/main" id="{3E463A0D-E805-453F-A8A1-EAD2FD5A22D3}"/>
                  </a:ext>
                </a:extLst>
              </p:cNvPr>
              <p:cNvSpPr txBox="1"/>
              <p:nvPr/>
            </p:nvSpPr>
            <p:spPr>
              <a:xfrm>
                <a:off x="3536189" y="309558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7C/U/UP/</a:t>
                </a:r>
                <a:r>
                  <a:rPr lang="en-US" altLang="ko-KR" sz="300" dirty="0"/>
                  <a:t>4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406" name="TextBox 1405">
                <a:extLst>
                  <a:ext uri="{FF2B5EF4-FFF2-40B4-BE49-F238E27FC236}">
                    <a16:creationId xmlns="" xmlns:a16="http://schemas.microsoft.com/office/drawing/2014/main" id="{076DCCB8-26DE-4414-8CAF-FC3B6E796B50}"/>
                  </a:ext>
                </a:extLst>
              </p:cNvPr>
              <p:cNvSpPr txBox="1"/>
              <p:nvPr/>
            </p:nvSpPr>
            <p:spPr>
              <a:xfrm>
                <a:off x="3878201" y="309240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7C/U/UP/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407" name="TextBox 1406">
                <a:extLst>
                  <a:ext uri="{FF2B5EF4-FFF2-40B4-BE49-F238E27FC236}">
                    <a16:creationId xmlns="" xmlns:a16="http://schemas.microsoft.com/office/drawing/2014/main" id="{2DF68C14-8DB5-4D58-B87B-DA5D8A03F6EC}"/>
                  </a:ext>
                </a:extLst>
              </p:cNvPr>
              <p:cNvSpPr txBox="1"/>
              <p:nvPr/>
            </p:nvSpPr>
            <p:spPr>
              <a:xfrm>
                <a:off x="4270980" y="308842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7C/U/UP/</a:t>
                </a:r>
                <a:r>
                  <a:rPr lang="en-US" altLang="ko-KR" sz="300" dirty="0"/>
                  <a:t>2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408" name="TextBox 1407">
                <a:extLst>
                  <a:ext uri="{FF2B5EF4-FFF2-40B4-BE49-F238E27FC236}">
                    <a16:creationId xmlns="" xmlns:a16="http://schemas.microsoft.com/office/drawing/2014/main" id="{DF3E2A98-AA6B-472F-A148-83276E4EDA2E}"/>
                  </a:ext>
                </a:extLst>
              </p:cNvPr>
              <p:cNvSpPr txBox="1"/>
              <p:nvPr/>
            </p:nvSpPr>
            <p:spPr>
              <a:xfrm>
                <a:off x="4604409" y="309187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7C/U/UP/</a:t>
                </a:r>
                <a:r>
                  <a:rPr lang="en-US" altLang="ko-KR" sz="300" dirty="0"/>
                  <a:t>1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409" name="TextBox 1408">
                <a:extLst>
                  <a:ext uri="{FF2B5EF4-FFF2-40B4-BE49-F238E27FC236}">
                    <a16:creationId xmlns="" xmlns:a16="http://schemas.microsoft.com/office/drawing/2014/main" id="{6F0FB0CC-3E55-4BE6-BAA5-37304CE093B8}"/>
                  </a:ext>
                </a:extLst>
              </p:cNvPr>
              <p:cNvSpPr txBox="1"/>
              <p:nvPr/>
            </p:nvSpPr>
            <p:spPr>
              <a:xfrm>
                <a:off x="3493565" y="326988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7C/U/LEFT/1/U</a:t>
                </a:r>
                <a:endParaRPr lang="en-US" altLang="ko-KR" sz="300" dirty="0"/>
              </a:p>
            </p:txBody>
          </p:sp>
          <p:sp>
            <p:nvSpPr>
              <p:cNvPr id="1410" name="TextBox 1409">
                <a:extLst>
                  <a:ext uri="{FF2B5EF4-FFF2-40B4-BE49-F238E27FC236}">
                    <a16:creationId xmlns="" xmlns:a16="http://schemas.microsoft.com/office/drawing/2014/main" id="{2249906B-D6FF-415D-AE59-920D7159BAF0}"/>
                  </a:ext>
                </a:extLst>
              </p:cNvPr>
              <p:cNvSpPr txBox="1"/>
              <p:nvPr/>
            </p:nvSpPr>
            <p:spPr>
              <a:xfrm>
                <a:off x="4601980" y="319300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7C/U/RIGHT/1/D</a:t>
                </a:r>
              </a:p>
            </p:txBody>
          </p:sp>
          <p:sp>
            <p:nvSpPr>
              <p:cNvPr id="1411" name="TextBox 1410">
                <a:extLst>
                  <a:ext uri="{FF2B5EF4-FFF2-40B4-BE49-F238E27FC236}">
                    <a16:creationId xmlns="" xmlns:a16="http://schemas.microsoft.com/office/drawing/2014/main" id="{EFF497B8-7AE1-48CD-BA13-2FAB9F375CFA}"/>
                  </a:ext>
                </a:extLst>
              </p:cNvPr>
              <p:cNvSpPr txBox="1"/>
              <p:nvPr/>
            </p:nvSpPr>
            <p:spPr>
              <a:xfrm>
                <a:off x="4607132" y="331543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7C/U/RIGHT/2/D</a:t>
                </a:r>
              </a:p>
            </p:txBody>
          </p:sp>
          <p:sp>
            <p:nvSpPr>
              <p:cNvPr id="1412" name="TextBox 1411">
                <a:extLst>
                  <a:ext uri="{FF2B5EF4-FFF2-40B4-BE49-F238E27FC236}">
                    <a16:creationId xmlns="" xmlns:a16="http://schemas.microsoft.com/office/drawing/2014/main" id="{B4A13899-850F-4688-911E-543DBF210567}"/>
                  </a:ext>
                </a:extLst>
              </p:cNvPr>
              <p:cNvSpPr txBox="1"/>
              <p:nvPr/>
            </p:nvSpPr>
            <p:spPr>
              <a:xfrm>
                <a:off x="3531306" y="354413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7D/U/UP/</a:t>
                </a:r>
                <a:r>
                  <a:rPr lang="en-US" altLang="ko-KR" sz="300" dirty="0"/>
                  <a:t>4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413" name="TextBox 1412">
                <a:extLst>
                  <a:ext uri="{FF2B5EF4-FFF2-40B4-BE49-F238E27FC236}">
                    <a16:creationId xmlns="" xmlns:a16="http://schemas.microsoft.com/office/drawing/2014/main" id="{58DFD64D-202C-4D34-8717-2AB180D2D9FC}"/>
                  </a:ext>
                </a:extLst>
              </p:cNvPr>
              <p:cNvSpPr txBox="1"/>
              <p:nvPr/>
            </p:nvSpPr>
            <p:spPr>
              <a:xfrm>
                <a:off x="3873318" y="354095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7D/U/UP/</a:t>
                </a:r>
                <a:r>
                  <a:rPr lang="en-US" altLang="ko-KR" sz="300" dirty="0"/>
                  <a:t>3</a:t>
                </a:r>
                <a:r>
                  <a:rPr lang="pl-PL" altLang="ko-KR" sz="300" dirty="0"/>
                  <a:t>/L</a:t>
                </a:r>
                <a:endParaRPr lang="en-US" altLang="ko-KR" sz="300" dirty="0"/>
              </a:p>
            </p:txBody>
          </p:sp>
          <p:sp>
            <p:nvSpPr>
              <p:cNvPr id="1414" name="TextBox 1413">
                <a:extLst>
                  <a:ext uri="{FF2B5EF4-FFF2-40B4-BE49-F238E27FC236}">
                    <a16:creationId xmlns="" xmlns:a16="http://schemas.microsoft.com/office/drawing/2014/main" id="{1D54CEAD-DABC-496F-867C-D4A4F4870E90}"/>
                  </a:ext>
                </a:extLst>
              </p:cNvPr>
              <p:cNvSpPr txBox="1"/>
              <p:nvPr/>
            </p:nvSpPr>
            <p:spPr>
              <a:xfrm>
                <a:off x="4266097" y="353697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7D/U/UP/2/L</a:t>
                </a:r>
              </a:p>
            </p:txBody>
          </p:sp>
          <p:sp>
            <p:nvSpPr>
              <p:cNvPr id="1415" name="TextBox 1414">
                <a:extLst>
                  <a:ext uri="{FF2B5EF4-FFF2-40B4-BE49-F238E27FC236}">
                    <a16:creationId xmlns="" xmlns:a16="http://schemas.microsoft.com/office/drawing/2014/main" id="{0470A702-6835-4591-93C6-576EB9DFBCB5}"/>
                  </a:ext>
                </a:extLst>
              </p:cNvPr>
              <p:cNvSpPr txBox="1"/>
              <p:nvPr/>
            </p:nvSpPr>
            <p:spPr>
              <a:xfrm>
                <a:off x="4599526" y="354042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7D/U/UP/1/L</a:t>
                </a:r>
              </a:p>
            </p:txBody>
          </p:sp>
          <p:sp>
            <p:nvSpPr>
              <p:cNvPr id="1416" name="TextBox 1415">
                <a:extLst>
                  <a:ext uri="{FF2B5EF4-FFF2-40B4-BE49-F238E27FC236}">
                    <a16:creationId xmlns="" xmlns:a16="http://schemas.microsoft.com/office/drawing/2014/main" id="{8D981C7E-BF45-46C8-895C-D6019DA24AD5}"/>
                  </a:ext>
                </a:extLst>
              </p:cNvPr>
              <p:cNvSpPr txBox="1"/>
              <p:nvPr/>
            </p:nvSpPr>
            <p:spPr>
              <a:xfrm>
                <a:off x="3488682" y="371843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7D/U/LEFT/1/U</a:t>
                </a:r>
                <a:endParaRPr lang="en-US" altLang="ko-KR" sz="300" dirty="0"/>
              </a:p>
            </p:txBody>
          </p:sp>
          <p:sp>
            <p:nvSpPr>
              <p:cNvPr id="1417" name="TextBox 1416">
                <a:extLst>
                  <a:ext uri="{FF2B5EF4-FFF2-40B4-BE49-F238E27FC236}">
                    <a16:creationId xmlns="" xmlns:a16="http://schemas.microsoft.com/office/drawing/2014/main" id="{B7A6B528-6939-46AC-813A-3C88267117C3}"/>
                  </a:ext>
                </a:extLst>
              </p:cNvPr>
              <p:cNvSpPr txBox="1"/>
              <p:nvPr/>
            </p:nvSpPr>
            <p:spPr>
              <a:xfrm>
                <a:off x="4606985" y="369007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7D/U/RIGHT/1/D</a:t>
                </a:r>
                <a:endParaRPr lang="en-US" altLang="ko-KR" sz="300" dirty="0"/>
              </a:p>
            </p:txBody>
          </p:sp>
          <p:sp>
            <p:nvSpPr>
              <p:cNvPr id="1419" name="TextBox 1418">
                <a:extLst>
                  <a:ext uri="{FF2B5EF4-FFF2-40B4-BE49-F238E27FC236}">
                    <a16:creationId xmlns="" xmlns:a16="http://schemas.microsoft.com/office/drawing/2014/main" id="{407E082D-1558-4AAB-AF57-D8A7AD11F31F}"/>
                  </a:ext>
                </a:extLst>
              </p:cNvPr>
              <p:cNvSpPr txBox="1"/>
              <p:nvPr/>
            </p:nvSpPr>
            <p:spPr>
              <a:xfrm>
                <a:off x="3536979" y="399105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7E/U/UP/4/L</a:t>
                </a:r>
                <a:endParaRPr lang="en-US" altLang="ko-KR" sz="300" dirty="0"/>
              </a:p>
            </p:txBody>
          </p:sp>
          <p:sp>
            <p:nvSpPr>
              <p:cNvPr id="1420" name="TextBox 1419">
                <a:extLst>
                  <a:ext uri="{FF2B5EF4-FFF2-40B4-BE49-F238E27FC236}">
                    <a16:creationId xmlns="" xmlns:a16="http://schemas.microsoft.com/office/drawing/2014/main" id="{0637D577-5DFD-4D37-9262-6C394F1FA328}"/>
                  </a:ext>
                </a:extLst>
              </p:cNvPr>
              <p:cNvSpPr txBox="1"/>
              <p:nvPr/>
            </p:nvSpPr>
            <p:spPr>
              <a:xfrm>
                <a:off x="3878991" y="398788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7E/U/UP/3/L</a:t>
                </a:r>
                <a:endParaRPr lang="en-US" altLang="ko-KR" sz="300" dirty="0"/>
              </a:p>
            </p:txBody>
          </p:sp>
          <p:sp>
            <p:nvSpPr>
              <p:cNvPr id="1421" name="TextBox 1420">
                <a:extLst>
                  <a:ext uri="{FF2B5EF4-FFF2-40B4-BE49-F238E27FC236}">
                    <a16:creationId xmlns="" xmlns:a16="http://schemas.microsoft.com/office/drawing/2014/main" id="{E0084CA0-FB28-486D-84DB-45FD4596EC13}"/>
                  </a:ext>
                </a:extLst>
              </p:cNvPr>
              <p:cNvSpPr txBox="1"/>
              <p:nvPr/>
            </p:nvSpPr>
            <p:spPr>
              <a:xfrm>
                <a:off x="4271770" y="398390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7E/U/UP/2/L</a:t>
                </a:r>
                <a:endParaRPr lang="en-US" altLang="ko-KR" sz="300" dirty="0"/>
              </a:p>
            </p:txBody>
          </p:sp>
          <p:sp>
            <p:nvSpPr>
              <p:cNvPr id="1422" name="TextBox 1421">
                <a:extLst>
                  <a:ext uri="{FF2B5EF4-FFF2-40B4-BE49-F238E27FC236}">
                    <a16:creationId xmlns="" xmlns:a16="http://schemas.microsoft.com/office/drawing/2014/main" id="{69591DA2-CC44-4DE8-AE27-43CA9B9582CF}"/>
                  </a:ext>
                </a:extLst>
              </p:cNvPr>
              <p:cNvSpPr txBox="1"/>
              <p:nvPr/>
            </p:nvSpPr>
            <p:spPr>
              <a:xfrm>
                <a:off x="4605199" y="398734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7E/U/UP/1/L</a:t>
                </a:r>
                <a:endParaRPr lang="en-US" altLang="ko-KR" sz="300" dirty="0"/>
              </a:p>
            </p:txBody>
          </p:sp>
          <p:sp>
            <p:nvSpPr>
              <p:cNvPr id="1423" name="TextBox 1422">
                <a:extLst>
                  <a:ext uri="{FF2B5EF4-FFF2-40B4-BE49-F238E27FC236}">
                    <a16:creationId xmlns="" xmlns:a16="http://schemas.microsoft.com/office/drawing/2014/main" id="{236DE068-5939-46E6-9CF5-7CDB2B810EF6}"/>
                  </a:ext>
                </a:extLst>
              </p:cNvPr>
              <p:cNvSpPr txBox="1"/>
              <p:nvPr/>
            </p:nvSpPr>
            <p:spPr>
              <a:xfrm>
                <a:off x="3494355" y="414948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7E/U/LEFT/1/U</a:t>
                </a:r>
                <a:endParaRPr lang="en-US" altLang="ko-KR" sz="300" dirty="0"/>
              </a:p>
            </p:txBody>
          </p:sp>
          <p:sp>
            <p:nvSpPr>
              <p:cNvPr id="1424" name="TextBox 1423">
                <a:extLst>
                  <a:ext uri="{FF2B5EF4-FFF2-40B4-BE49-F238E27FC236}">
                    <a16:creationId xmlns="" xmlns:a16="http://schemas.microsoft.com/office/drawing/2014/main" id="{5243AF57-BB9A-40C7-A9AC-2D4F8F4A1648}"/>
                  </a:ext>
                </a:extLst>
              </p:cNvPr>
              <p:cNvSpPr txBox="1"/>
              <p:nvPr/>
            </p:nvSpPr>
            <p:spPr>
              <a:xfrm>
                <a:off x="4612850" y="406406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altLang="ko-KR" sz="300" dirty="0"/>
                  <a:t>7E/D/RIGHT/1/D</a:t>
                </a:r>
                <a:endParaRPr lang="en-US" altLang="ko-KR" sz="300" dirty="0"/>
              </a:p>
            </p:txBody>
          </p:sp>
          <p:sp>
            <p:nvSpPr>
              <p:cNvPr id="1425" name="TextBox 1424">
                <a:extLst>
                  <a:ext uri="{FF2B5EF4-FFF2-40B4-BE49-F238E27FC236}">
                    <a16:creationId xmlns="" xmlns:a16="http://schemas.microsoft.com/office/drawing/2014/main" id="{B8F38DC9-8DBA-401E-9CFE-B6BED0F962CD}"/>
                  </a:ext>
                </a:extLst>
              </p:cNvPr>
              <p:cNvSpPr txBox="1"/>
              <p:nvPr/>
            </p:nvSpPr>
            <p:spPr>
              <a:xfrm>
                <a:off x="4609761" y="414498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altLang="ko-KR" sz="300" dirty="0"/>
                  <a:t>7E/D/RIGHT/2/D</a:t>
                </a:r>
                <a:endParaRPr lang="en-US" altLang="ko-KR" sz="300" dirty="0"/>
              </a:p>
            </p:txBody>
          </p:sp>
          <p:sp>
            <p:nvSpPr>
              <p:cNvPr id="1426" name="TextBox 1425">
                <a:extLst>
                  <a:ext uri="{FF2B5EF4-FFF2-40B4-BE49-F238E27FC236}">
                    <a16:creationId xmlns="" xmlns:a16="http://schemas.microsoft.com/office/drawing/2014/main" id="{4FA01B0A-EC58-4A81-B5E6-069DC8D83B8D}"/>
                  </a:ext>
                </a:extLst>
              </p:cNvPr>
              <p:cNvSpPr txBox="1"/>
              <p:nvPr/>
            </p:nvSpPr>
            <p:spPr>
              <a:xfrm>
                <a:off x="3494346" y="430161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7E/D/DOWN/4/L</a:t>
                </a:r>
                <a:endParaRPr lang="en-US" altLang="ko-KR" sz="300" dirty="0"/>
              </a:p>
            </p:txBody>
          </p:sp>
          <p:sp>
            <p:nvSpPr>
              <p:cNvPr id="1427" name="TextBox 1426">
                <a:extLst>
                  <a:ext uri="{FF2B5EF4-FFF2-40B4-BE49-F238E27FC236}">
                    <a16:creationId xmlns="" xmlns:a16="http://schemas.microsoft.com/office/drawing/2014/main" id="{A46B0DF3-AEED-4D38-A6EC-FC40ADD966EE}"/>
                  </a:ext>
                </a:extLst>
              </p:cNvPr>
              <p:cNvSpPr txBox="1"/>
              <p:nvPr/>
            </p:nvSpPr>
            <p:spPr>
              <a:xfrm>
                <a:off x="3487298" y="4493509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7E/D/DOWN/4/R</a:t>
                </a:r>
                <a:endParaRPr lang="en-US" altLang="ko-KR" sz="300" dirty="0"/>
              </a:p>
            </p:txBody>
          </p:sp>
          <p:sp>
            <p:nvSpPr>
              <p:cNvPr id="1428" name="TextBox 1427">
                <a:extLst>
                  <a:ext uri="{FF2B5EF4-FFF2-40B4-BE49-F238E27FC236}">
                    <a16:creationId xmlns="" xmlns:a16="http://schemas.microsoft.com/office/drawing/2014/main" id="{85A46054-7DB8-41D5-874B-F4269D9C221F}"/>
                  </a:ext>
                </a:extLst>
              </p:cNvPr>
              <p:cNvSpPr txBox="1"/>
              <p:nvPr/>
            </p:nvSpPr>
            <p:spPr>
              <a:xfrm>
                <a:off x="3853136" y="4301962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7E/D/DOWN/3/L</a:t>
                </a:r>
                <a:endParaRPr lang="en-US" altLang="ko-KR" sz="300" dirty="0"/>
              </a:p>
            </p:txBody>
          </p:sp>
          <p:sp>
            <p:nvSpPr>
              <p:cNvPr id="1429" name="TextBox 1428">
                <a:extLst>
                  <a:ext uri="{FF2B5EF4-FFF2-40B4-BE49-F238E27FC236}">
                    <a16:creationId xmlns="" xmlns:a16="http://schemas.microsoft.com/office/drawing/2014/main" id="{5F08F1E1-D14C-4D98-BBEE-DE9B4556AADC}"/>
                  </a:ext>
                </a:extLst>
              </p:cNvPr>
              <p:cNvSpPr txBox="1"/>
              <p:nvPr/>
            </p:nvSpPr>
            <p:spPr>
              <a:xfrm>
                <a:off x="3846088" y="4493856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7E/D/DOWN/3/R</a:t>
                </a:r>
                <a:endParaRPr lang="en-US" altLang="ko-KR" sz="300" dirty="0"/>
              </a:p>
            </p:txBody>
          </p:sp>
          <p:sp>
            <p:nvSpPr>
              <p:cNvPr id="1430" name="TextBox 1429">
                <a:extLst>
                  <a:ext uri="{FF2B5EF4-FFF2-40B4-BE49-F238E27FC236}">
                    <a16:creationId xmlns="" xmlns:a16="http://schemas.microsoft.com/office/drawing/2014/main" id="{325BB92A-8CE0-4958-A352-06FF475FDE25}"/>
                  </a:ext>
                </a:extLst>
              </p:cNvPr>
              <p:cNvSpPr txBox="1"/>
              <p:nvPr/>
            </p:nvSpPr>
            <p:spPr>
              <a:xfrm>
                <a:off x="4236687" y="430474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7E/D/DOWN/2/L</a:t>
                </a:r>
                <a:endParaRPr lang="en-US" altLang="ko-KR" sz="300" dirty="0"/>
              </a:p>
            </p:txBody>
          </p:sp>
          <p:sp>
            <p:nvSpPr>
              <p:cNvPr id="1431" name="TextBox 1430">
                <a:extLst>
                  <a:ext uri="{FF2B5EF4-FFF2-40B4-BE49-F238E27FC236}">
                    <a16:creationId xmlns="" xmlns:a16="http://schemas.microsoft.com/office/drawing/2014/main" id="{6898A4CC-0EFE-4C3F-993E-C3EFE36BA752}"/>
                  </a:ext>
                </a:extLst>
              </p:cNvPr>
              <p:cNvSpPr txBox="1"/>
              <p:nvPr/>
            </p:nvSpPr>
            <p:spPr>
              <a:xfrm>
                <a:off x="4229639" y="4496639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7E/D/DOWN/2/R</a:t>
                </a:r>
                <a:endParaRPr lang="en-US" altLang="ko-KR" sz="300" dirty="0"/>
              </a:p>
            </p:txBody>
          </p:sp>
          <p:sp>
            <p:nvSpPr>
              <p:cNvPr id="1432" name="TextBox 1431">
                <a:extLst>
                  <a:ext uri="{FF2B5EF4-FFF2-40B4-BE49-F238E27FC236}">
                    <a16:creationId xmlns="" xmlns:a16="http://schemas.microsoft.com/office/drawing/2014/main" id="{2A3709AB-77F0-4BCB-9265-853007AC83BC}"/>
                  </a:ext>
                </a:extLst>
              </p:cNvPr>
              <p:cNvSpPr txBox="1"/>
              <p:nvPr/>
            </p:nvSpPr>
            <p:spPr>
              <a:xfrm>
                <a:off x="4571560" y="4300776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7E/D/DOWN/1/L</a:t>
                </a:r>
                <a:endParaRPr lang="en-US" altLang="ko-KR" sz="300" dirty="0"/>
              </a:p>
            </p:txBody>
          </p:sp>
          <p:sp>
            <p:nvSpPr>
              <p:cNvPr id="1433" name="TextBox 1432">
                <a:extLst>
                  <a:ext uri="{FF2B5EF4-FFF2-40B4-BE49-F238E27FC236}">
                    <a16:creationId xmlns="" xmlns:a16="http://schemas.microsoft.com/office/drawing/2014/main" id="{9E934E0E-8FD0-4F28-BD8F-91FC3F37D6C2}"/>
                  </a:ext>
                </a:extLst>
              </p:cNvPr>
              <p:cNvSpPr txBox="1"/>
              <p:nvPr/>
            </p:nvSpPr>
            <p:spPr>
              <a:xfrm>
                <a:off x="4583562" y="4492670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7E/D/DOWN/1/R</a:t>
                </a:r>
                <a:endParaRPr lang="en-US" altLang="ko-KR" sz="300" dirty="0"/>
              </a:p>
            </p:txBody>
          </p:sp>
          <p:sp>
            <p:nvSpPr>
              <p:cNvPr id="1434" name="TextBox 1433">
                <a:extLst>
                  <a:ext uri="{FF2B5EF4-FFF2-40B4-BE49-F238E27FC236}">
                    <a16:creationId xmlns="" xmlns:a16="http://schemas.microsoft.com/office/drawing/2014/main" id="{451AB311-14CD-4C45-AC15-9322CFB018B1}"/>
                  </a:ext>
                </a:extLst>
              </p:cNvPr>
              <p:cNvSpPr txBox="1"/>
              <p:nvPr/>
            </p:nvSpPr>
            <p:spPr>
              <a:xfrm>
                <a:off x="4972272" y="406341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altLang="ko-KR" sz="300" dirty="0"/>
                  <a:t>7E/D/RIGHT/1/U</a:t>
                </a:r>
                <a:endParaRPr lang="en-US" altLang="ko-KR" sz="300" dirty="0"/>
              </a:p>
            </p:txBody>
          </p:sp>
          <p:sp>
            <p:nvSpPr>
              <p:cNvPr id="1435" name="TextBox 1434">
                <a:extLst>
                  <a:ext uri="{FF2B5EF4-FFF2-40B4-BE49-F238E27FC236}">
                    <a16:creationId xmlns="" xmlns:a16="http://schemas.microsoft.com/office/drawing/2014/main" id="{9232BDEC-281A-4F79-B842-A4125D49CA78}"/>
                  </a:ext>
                </a:extLst>
              </p:cNvPr>
              <p:cNvSpPr txBox="1"/>
              <p:nvPr/>
            </p:nvSpPr>
            <p:spPr>
              <a:xfrm>
                <a:off x="4972272" y="414060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7E/D/RIGHT/2/U</a:t>
                </a:r>
              </a:p>
            </p:txBody>
          </p:sp>
          <p:sp>
            <p:nvSpPr>
              <p:cNvPr id="1436" name="TextBox 1435">
                <a:extLst>
                  <a:ext uri="{FF2B5EF4-FFF2-40B4-BE49-F238E27FC236}">
                    <a16:creationId xmlns="" xmlns:a16="http://schemas.microsoft.com/office/drawing/2014/main" id="{3F4BCC6C-EB4F-44A7-8DD0-5CDD5B400054}"/>
                  </a:ext>
                </a:extLst>
              </p:cNvPr>
              <p:cNvSpPr txBox="1"/>
              <p:nvPr/>
            </p:nvSpPr>
            <p:spPr>
              <a:xfrm>
                <a:off x="5891651" y="290787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6C/U/RIGHT/1/D</a:t>
                </a:r>
              </a:p>
            </p:txBody>
          </p:sp>
          <p:sp>
            <p:nvSpPr>
              <p:cNvPr id="1437" name="TextBox 1436">
                <a:extLst>
                  <a:ext uri="{FF2B5EF4-FFF2-40B4-BE49-F238E27FC236}">
                    <a16:creationId xmlns="" xmlns:a16="http://schemas.microsoft.com/office/drawing/2014/main" id="{46FAB2B2-715D-4656-904C-FA933C553B68}"/>
                  </a:ext>
                </a:extLst>
              </p:cNvPr>
              <p:cNvSpPr txBox="1"/>
              <p:nvPr/>
            </p:nvSpPr>
            <p:spPr>
              <a:xfrm>
                <a:off x="5888985" y="301998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6C/U/RIGHT/2/D</a:t>
                </a:r>
              </a:p>
            </p:txBody>
          </p:sp>
          <p:sp>
            <p:nvSpPr>
              <p:cNvPr id="1438" name="TextBox 1437">
                <a:extLst>
                  <a:ext uri="{FF2B5EF4-FFF2-40B4-BE49-F238E27FC236}">
                    <a16:creationId xmlns="" xmlns:a16="http://schemas.microsoft.com/office/drawing/2014/main" id="{913CCD7E-D84C-428B-93FD-4042A85145D5}"/>
                  </a:ext>
                </a:extLst>
              </p:cNvPr>
              <p:cNvSpPr txBox="1"/>
              <p:nvPr/>
            </p:nvSpPr>
            <p:spPr>
              <a:xfrm>
                <a:off x="4974046" y="290689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6C/U/LEFT/1/U</a:t>
                </a:r>
                <a:endParaRPr lang="en-US" altLang="ko-KR" sz="300" dirty="0"/>
              </a:p>
            </p:txBody>
          </p:sp>
          <p:sp>
            <p:nvSpPr>
              <p:cNvPr id="1439" name="TextBox 1438">
                <a:extLst>
                  <a:ext uri="{FF2B5EF4-FFF2-40B4-BE49-F238E27FC236}">
                    <a16:creationId xmlns="" xmlns:a16="http://schemas.microsoft.com/office/drawing/2014/main" id="{B95BFC7D-D53D-4854-A283-683AC198ADD0}"/>
                  </a:ext>
                </a:extLst>
              </p:cNvPr>
              <p:cNvSpPr txBox="1"/>
              <p:nvPr/>
            </p:nvSpPr>
            <p:spPr>
              <a:xfrm>
                <a:off x="5874401" y="277113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6C/U/UP/1/L</a:t>
                </a:r>
                <a:endParaRPr lang="en-US" altLang="ko-KR" sz="300" dirty="0"/>
              </a:p>
            </p:txBody>
          </p:sp>
          <p:sp>
            <p:nvSpPr>
              <p:cNvPr id="1440" name="TextBox 1439">
                <a:extLst>
                  <a:ext uri="{FF2B5EF4-FFF2-40B4-BE49-F238E27FC236}">
                    <a16:creationId xmlns="" xmlns:a16="http://schemas.microsoft.com/office/drawing/2014/main" id="{8D2C55A0-7BC1-43DC-A3B6-1B998C93500C}"/>
                  </a:ext>
                </a:extLst>
              </p:cNvPr>
              <p:cNvSpPr txBox="1"/>
              <p:nvPr/>
            </p:nvSpPr>
            <p:spPr>
              <a:xfrm>
                <a:off x="4971322" y="301145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6C/U/LEFT/2/U</a:t>
                </a:r>
                <a:endParaRPr lang="en-US" altLang="ko-KR" sz="300" dirty="0"/>
              </a:p>
            </p:txBody>
          </p:sp>
          <p:sp>
            <p:nvSpPr>
              <p:cNvPr id="1441" name="TextBox 1440">
                <a:extLst>
                  <a:ext uri="{FF2B5EF4-FFF2-40B4-BE49-F238E27FC236}">
                    <a16:creationId xmlns="" xmlns:a16="http://schemas.microsoft.com/office/drawing/2014/main" id="{F9B45CF7-92B0-4F44-9C86-7386758B1C19}"/>
                  </a:ext>
                </a:extLst>
              </p:cNvPr>
              <p:cNvSpPr txBox="1"/>
              <p:nvPr/>
            </p:nvSpPr>
            <p:spPr>
              <a:xfrm>
                <a:off x="5073084" y="276775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6C/U/UP/3/L</a:t>
                </a:r>
                <a:endParaRPr lang="en-US" altLang="ko-KR" sz="300" dirty="0"/>
              </a:p>
            </p:txBody>
          </p:sp>
          <p:sp>
            <p:nvSpPr>
              <p:cNvPr id="1442" name="TextBox 1441">
                <a:extLst>
                  <a:ext uri="{FF2B5EF4-FFF2-40B4-BE49-F238E27FC236}">
                    <a16:creationId xmlns="" xmlns:a16="http://schemas.microsoft.com/office/drawing/2014/main" id="{68E48406-5DD0-48FB-A57B-AE817E7DE066}"/>
                  </a:ext>
                </a:extLst>
              </p:cNvPr>
              <p:cNvSpPr txBox="1"/>
              <p:nvPr/>
            </p:nvSpPr>
            <p:spPr>
              <a:xfrm>
                <a:off x="5497235" y="276872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6C/U/UP/2/L</a:t>
                </a:r>
                <a:endParaRPr lang="en-US" altLang="ko-KR" sz="300" dirty="0"/>
              </a:p>
            </p:txBody>
          </p:sp>
          <p:sp>
            <p:nvSpPr>
              <p:cNvPr id="1443" name="TextBox 1442">
                <a:extLst>
                  <a:ext uri="{FF2B5EF4-FFF2-40B4-BE49-F238E27FC236}">
                    <a16:creationId xmlns="" xmlns:a16="http://schemas.microsoft.com/office/drawing/2014/main" id="{94E5C3F8-9B50-495A-851A-B818F85E65D7}"/>
                  </a:ext>
                </a:extLst>
              </p:cNvPr>
              <p:cNvSpPr txBox="1"/>
              <p:nvPr/>
            </p:nvSpPr>
            <p:spPr>
              <a:xfrm>
                <a:off x="5884025" y="344116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6E/U/RIGHT/1/D</a:t>
                </a:r>
              </a:p>
            </p:txBody>
          </p:sp>
          <p:sp>
            <p:nvSpPr>
              <p:cNvPr id="1444" name="TextBox 1443">
                <a:extLst>
                  <a:ext uri="{FF2B5EF4-FFF2-40B4-BE49-F238E27FC236}">
                    <a16:creationId xmlns="" xmlns:a16="http://schemas.microsoft.com/office/drawing/2014/main" id="{32A458AE-7DFD-4D03-BE7B-05D4FA9D254A}"/>
                  </a:ext>
                </a:extLst>
              </p:cNvPr>
              <p:cNvSpPr txBox="1"/>
              <p:nvPr/>
            </p:nvSpPr>
            <p:spPr>
              <a:xfrm>
                <a:off x="5889768" y="355933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6E/U/RIGHT/2/D</a:t>
                </a:r>
              </a:p>
            </p:txBody>
          </p:sp>
          <p:sp>
            <p:nvSpPr>
              <p:cNvPr id="1445" name="TextBox 1444">
                <a:extLst>
                  <a:ext uri="{FF2B5EF4-FFF2-40B4-BE49-F238E27FC236}">
                    <a16:creationId xmlns="" xmlns:a16="http://schemas.microsoft.com/office/drawing/2014/main" id="{B25FB355-03A9-4751-8752-CE4A510CBD42}"/>
                  </a:ext>
                </a:extLst>
              </p:cNvPr>
              <p:cNvSpPr txBox="1"/>
              <p:nvPr/>
            </p:nvSpPr>
            <p:spPr>
              <a:xfrm>
                <a:off x="4970910" y="344521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6E/U/LEFT/1/U</a:t>
                </a:r>
                <a:endParaRPr lang="en-US" altLang="ko-KR" sz="300" dirty="0"/>
              </a:p>
            </p:txBody>
          </p:sp>
          <p:sp>
            <p:nvSpPr>
              <p:cNvPr id="1446" name="TextBox 1445">
                <a:extLst>
                  <a:ext uri="{FF2B5EF4-FFF2-40B4-BE49-F238E27FC236}">
                    <a16:creationId xmlns="" xmlns:a16="http://schemas.microsoft.com/office/drawing/2014/main" id="{AC6BACC1-F61C-40F3-9CEF-E3D0186B9730}"/>
                  </a:ext>
                </a:extLst>
              </p:cNvPr>
              <p:cNvSpPr txBox="1"/>
              <p:nvPr/>
            </p:nvSpPr>
            <p:spPr>
              <a:xfrm>
                <a:off x="5870507" y="329498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6E/U/UP/1/L</a:t>
                </a:r>
                <a:endParaRPr lang="en-US" altLang="ko-KR" sz="300" dirty="0"/>
              </a:p>
            </p:txBody>
          </p:sp>
          <p:sp>
            <p:nvSpPr>
              <p:cNvPr id="1447" name="TextBox 1446">
                <a:extLst>
                  <a:ext uri="{FF2B5EF4-FFF2-40B4-BE49-F238E27FC236}">
                    <a16:creationId xmlns="" xmlns:a16="http://schemas.microsoft.com/office/drawing/2014/main" id="{6B17470A-B919-485F-9592-D27BD3E7947B}"/>
                  </a:ext>
                </a:extLst>
              </p:cNvPr>
              <p:cNvSpPr txBox="1"/>
              <p:nvPr/>
            </p:nvSpPr>
            <p:spPr>
              <a:xfrm>
                <a:off x="4970911" y="355398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6E/U/LEFT/2/U</a:t>
                </a:r>
                <a:endParaRPr lang="en-US" altLang="ko-KR" sz="300" dirty="0"/>
              </a:p>
            </p:txBody>
          </p:sp>
          <p:sp>
            <p:nvSpPr>
              <p:cNvPr id="1448" name="TextBox 1447">
                <a:extLst>
                  <a:ext uri="{FF2B5EF4-FFF2-40B4-BE49-F238E27FC236}">
                    <a16:creationId xmlns="" xmlns:a16="http://schemas.microsoft.com/office/drawing/2014/main" id="{300FB511-AF15-43EC-B89B-968A6DD36CE4}"/>
                  </a:ext>
                </a:extLst>
              </p:cNvPr>
              <p:cNvSpPr txBox="1"/>
              <p:nvPr/>
            </p:nvSpPr>
            <p:spPr>
              <a:xfrm>
                <a:off x="5069190" y="329160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6E/U/UP/3/L</a:t>
                </a:r>
                <a:endParaRPr lang="en-US" altLang="ko-KR" sz="300" dirty="0"/>
              </a:p>
            </p:txBody>
          </p:sp>
          <p:sp>
            <p:nvSpPr>
              <p:cNvPr id="1449" name="TextBox 1448">
                <a:extLst>
                  <a:ext uri="{FF2B5EF4-FFF2-40B4-BE49-F238E27FC236}">
                    <a16:creationId xmlns="" xmlns:a16="http://schemas.microsoft.com/office/drawing/2014/main" id="{77280DF8-D1D7-4E62-A8CE-98BA6951E3AB}"/>
                  </a:ext>
                </a:extLst>
              </p:cNvPr>
              <p:cNvSpPr txBox="1"/>
              <p:nvPr/>
            </p:nvSpPr>
            <p:spPr>
              <a:xfrm>
                <a:off x="5493341" y="329258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6E/U/UP/2/L</a:t>
                </a:r>
                <a:endParaRPr lang="en-US" altLang="ko-KR" sz="300" dirty="0"/>
              </a:p>
            </p:txBody>
          </p:sp>
          <p:sp>
            <p:nvSpPr>
              <p:cNvPr id="1450" name="TextBox 1449">
                <a:extLst>
                  <a:ext uri="{FF2B5EF4-FFF2-40B4-BE49-F238E27FC236}">
                    <a16:creationId xmlns="" xmlns:a16="http://schemas.microsoft.com/office/drawing/2014/main" id="{3C31EB92-6558-4159-85DA-FF5B9E9476A1}"/>
                  </a:ext>
                </a:extLst>
              </p:cNvPr>
              <p:cNvSpPr txBox="1"/>
              <p:nvPr/>
            </p:nvSpPr>
            <p:spPr>
              <a:xfrm>
                <a:off x="5817888" y="3884067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6E/D/DOWN/1/R</a:t>
                </a:r>
                <a:endParaRPr lang="en-US" altLang="ko-KR" sz="300" dirty="0"/>
              </a:p>
            </p:txBody>
          </p:sp>
          <p:sp>
            <p:nvSpPr>
              <p:cNvPr id="1451" name="TextBox 1450">
                <a:extLst>
                  <a:ext uri="{FF2B5EF4-FFF2-40B4-BE49-F238E27FC236}">
                    <a16:creationId xmlns="" xmlns:a16="http://schemas.microsoft.com/office/drawing/2014/main" id="{4E08E410-6F65-4A02-926A-20678E1889B5}"/>
                  </a:ext>
                </a:extLst>
              </p:cNvPr>
              <p:cNvSpPr txBox="1"/>
              <p:nvPr/>
            </p:nvSpPr>
            <p:spPr>
              <a:xfrm>
                <a:off x="5071889" y="3706034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6E/D/DOWN/3/L</a:t>
                </a:r>
                <a:endParaRPr lang="en-US" altLang="ko-KR" sz="300" dirty="0"/>
              </a:p>
            </p:txBody>
          </p:sp>
          <p:sp>
            <p:nvSpPr>
              <p:cNvPr id="1452" name="TextBox 1451">
                <a:extLst>
                  <a:ext uri="{FF2B5EF4-FFF2-40B4-BE49-F238E27FC236}">
                    <a16:creationId xmlns="" xmlns:a16="http://schemas.microsoft.com/office/drawing/2014/main" id="{FB792F10-90FD-4B76-9045-ED7CCE26D001}"/>
                  </a:ext>
                </a:extLst>
              </p:cNvPr>
              <p:cNvSpPr txBox="1"/>
              <p:nvPr/>
            </p:nvSpPr>
            <p:spPr>
              <a:xfrm>
                <a:off x="5440593" y="3703546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6E/D/DOWN/2/L</a:t>
                </a:r>
                <a:endParaRPr lang="en-US" altLang="ko-KR" sz="300" dirty="0"/>
              </a:p>
            </p:txBody>
          </p:sp>
          <p:sp>
            <p:nvSpPr>
              <p:cNvPr id="1453" name="TextBox 1452">
                <a:extLst>
                  <a:ext uri="{FF2B5EF4-FFF2-40B4-BE49-F238E27FC236}">
                    <a16:creationId xmlns="" xmlns:a16="http://schemas.microsoft.com/office/drawing/2014/main" id="{6BCA3B14-950B-4494-8567-89A165FD66CE}"/>
                  </a:ext>
                </a:extLst>
              </p:cNvPr>
              <p:cNvSpPr txBox="1"/>
              <p:nvPr/>
            </p:nvSpPr>
            <p:spPr>
              <a:xfrm>
                <a:off x="5808624" y="3696758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6E/D/DOWN/1/L</a:t>
                </a:r>
                <a:endParaRPr lang="en-US" altLang="ko-KR" sz="300" dirty="0"/>
              </a:p>
            </p:txBody>
          </p:sp>
          <p:sp>
            <p:nvSpPr>
              <p:cNvPr id="1454" name="TextBox 1453">
                <a:extLst>
                  <a:ext uri="{FF2B5EF4-FFF2-40B4-BE49-F238E27FC236}">
                    <a16:creationId xmlns="" xmlns:a16="http://schemas.microsoft.com/office/drawing/2014/main" id="{C0D9413B-FA53-4820-A7EC-AFA2F0803051}"/>
                  </a:ext>
                </a:extLst>
              </p:cNvPr>
              <p:cNvSpPr txBox="1"/>
              <p:nvPr/>
            </p:nvSpPr>
            <p:spPr>
              <a:xfrm>
                <a:off x="5082139" y="3875099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6E/D/DOWN/3/R</a:t>
                </a:r>
                <a:endParaRPr lang="en-US" altLang="ko-KR" sz="300" dirty="0"/>
              </a:p>
            </p:txBody>
          </p:sp>
          <p:sp>
            <p:nvSpPr>
              <p:cNvPr id="1455" name="TextBox 1454">
                <a:extLst>
                  <a:ext uri="{FF2B5EF4-FFF2-40B4-BE49-F238E27FC236}">
                    <a16:creationId xmlns="" xmlns:a16="http://schemas.microsoft.com/office/drawing/2014/main" id="{FC630182-7C7B-4965-B8BA-11AE86375FF6}"/>
                  </a:ext>
                </a:extLst>
              </p:cNvPr>
              <p:cNvSpPr txBox="1"/>
              <p:nvPr/>
            </p:nvSpPr>
            <p:spPr>
              <a:xfrm>
                <a:off x="5459289" y="3884292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t-BR" altLang="ko-KR" sz="300" dirty="0"/>
                  <a:t>6E/D/DOWN/2/R</a:t>
                </a:r>
                <a:endParaRPr lang="en-US" altLang="ko-KR" sz="300" dirty="0"/>
              </a:p>
            </p:txBody>
          </p:sp>
          <p:sp>
            <p:nvSpPr>
              <p:cNvPr id="1457" name="TextBox 1456">
                <a:extLst>
                  <a:ext uri="{FF2B5EF4-FFF2-40B4-BE49-F238E27FC236}">
                    <a16:creationId xmlns="" xmlns:a16="http://schemas.microsoft.com/office/drawing/2014/main" id="{4400DB74-B588-4FEE-8931-223E41E1B910}"/>
                  </a:ext>
                </a:extLst>
              </p:cNvPr>
              <p:cNvSpPr txBox="1"/>
              <p:nvPr/>
            </p:nvSpPr>
            <p:spPr>
              <a:xfrm>
                <a:off x="6819418" y="225338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4A/U/UP/4/L</a:t>
                </a:r>
              </a:p>
            </p:txBody>
          </p:sp>
          <p:sp>
            <p:nvSpPr>
              <p:cNvPr id="1458" name="TextBox 1457">
                <a:extLst>
                  <a:ext uri="{FF2B5EF4-FFF2-40B4-BE49-F238E27FC236}">
                    <a16:creationId xmlns="" xmlns:a16="http://schemas.microsoft.com/office/drawing/2014/main" id="{9ED6C14C-2672-4F86-97A0-6923B2C80781}"/>
                  </a:ext>
                </a:extLst>
              </p:cNvPr>
              <p:cNvSpPr txBox="1"/>
              <p:nvPr/>
            </p:nvSpPr>
            <p:spPr>
              <a:xfrm>
                <a:off x="7217008" y="226396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4A/U/UP/3/L</a:t>
                </a:r>
              </a:p>
            </p:txBody>
          </p:sp>
          <p:sp>
            <p:nvSpPr>
              <p:cNvPr id="1459" name="TextBox 1458">
                <a:extLst>
                  <a:ext uri="{FF2B5EF4-FFF2-40B4-BE49-F238E27FC236}">
                    <a16:creationId xmlns="" xmlns:a16="http://schemas.microsoft.com/office/drawing/2014/main" id="{F01F3C69-F00F-4079-8A7C-7742D1610561}"/>
                  </a:ext>
                </a:extLst>
              </p:cNvPr>
              <p:cNvSpPr txBox="1"/>
              <p:nvPr/>
            </p:nvSpPr>
            <p:spPr>
              <a:xfrm>
                <a:off x="7624654" y="226374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4A/U/UP/2/L</a:t>
                </a:r>
              </a:p>
            </p:txBody>
          </p:sp>
          <p:sp>
            <p:nvSpPr>
              <p:cNvPr id="1460" name="TextBox 1459">
                <a:extLst>
                  <a:ext uri="{FF2B5EF4-FFF2-40B4-BE49-F238E27FC236}">
                    <a16:creationId xmlns="" xmlns:a16="http://schemas.microsoft.com/office/drawing/2014/main" id="{69D9009A-4D30-4752-A7F1-6243DABE7E7A}"/>
                  </a:ext>
                </a:extLst>
              </p:cNvPr>
              <p:cNvSpPr txBox="1"/>
              <p:nvPr/>
            </p:nvSpPr>
            <p:spPr>
              <a:xfrm>
                <a:off x="8006074" y="226062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4A/U/UP/1/L</a:t>
                </a:r>
              </a:p>
            </p:txBody>
          </p:sp>
          <p:sp>
            <p:nvSpPr>
              <p:cNvPr id="1461" name="TextBox 1460">
                <a:extLst>
                  <a:ext uri="{FF2B5EF4-FFF2-40B4-BE49-F238E27FC236}">
                    <a16:creationId xmlns="" xmlns:a16="http://schemas.microsoft.com/office/drawing/2014/main" id="{C9A29108-5A19-4DF5-B6C1-473F2BC8BC38}"/>
                  </a:ext>
                </a:extLst>
              </p:cNvPr>
              <p:cNvSpPr txBox="1"/>
              <p:nvPr/>
            </p:nvSpPr>
            <p:spPr>
              <a:xfrm>
                <a:off x="6264391" y="240663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4A/U/LEFT/1/U</a:t>
                </a:r>
                <a:endParaRPr lang="en-US" altLang="ko-KR" sz="300" dirty="0"/>
              </a:p>
            </p:txBody>
          </p:sp>
          <p:sp>
            <p:nvSpPr>
              <p:cNvPr id="1462" name="TextBox 1461">
                <a:extLst>
                  <a:ext uri="{FF2B5EF4-FFF2-40B4-BE49-F238E27FC236}">
                    <a16:creationId xmlns="" xmlns:a16="http://schemas.microsoft.com/office/drawing/2014/main" id="{6428B291-5E00-47DA-8DE8-4CFDDB4AD209}"/>
                  </a:ext>
                </a:extLst>
              </p:cNvPr>
              <p:cNvSpPr txBox="1"/>
              <p:nvPr/>
            </p:nvSpPr>
            <p:spPr>
              <a:xfrm>
                <a:off x="6262390" y="250439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4A/U/LEFT/2/U</a:t>
                </a:r>
                <a:endParaRPr lang="en-US" altLang="ko-KR" sz="300" dirty="0"/>
              </a:p>
            </p:txBody>
          </p:sp>
          <p:sp>
            <p:nvSpPr>
              <p:cNvPr id="1463" name="TextBox 1462">
                <a:extLst>
                  <a:ext uri="{FF2B5EF4-FFF2-40B4-BE49-F238E27FC236}">
                    <a16:creationId xmlns="" xmlns:a16="http://schemas.microsoft.com/office/drawing/2014/main" id="{7C4E3C0C-9391-417C-A281-4822053ED521}"/>
                  </a:ext>
                </a:extLst>
              </p:cNvPr>
              <p:cNvSpPr txBox="1"/>
              <p:nvPr/>
            </p:nvSpPr>
            <p:spPr>
              <a:xfrm>
                <a:off x="8109206" y="240973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4A/U/RIGHT/1/D</a:t>
                </a:r>
              </a:p>
            </p:txBody>
          </p:sp>
          <p:sp>
            <p:nvSpPr>
              <p:cNvPr id="1464" name="TextBox 1463">
                <a:extLst>
                  <a:ext uri="{FF2B5EF4-FFF2-40B4-BE49-F238E27FC236}">
                    <a16:creationId xmlns="" xmlns:a16="http://schemas.microsoft.com/office/drawing/2014/main" id="{C8765D0A-F7FD-49C0-994F-1E2652CD94B8}"/>
                  </a:ext>
                </a:extLst>
              </p:cNvPr>
              <p:cNvSpPr txBox="1"/>
              <p:nvPr/>
            </p:nvSpPr>
            <p:spPr>
              <a:xfrm>
                <a:off x="8110380" y="250749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4A/U/RIGHT/2/D</a:t>
                </a:r>
              </a:p>
            </p:txBody>
          </p:sp>
          <p:sp>
            <p:nvSpPr>
              <p:cNvPr id="1465" name="TextBox 1464">
                <a:extLst>
                  <a:ext uri="{FF2B5EF4-FFF2-40B4-BE49-F238E27FC236}">
                    <a16:creationId xmlns="" xmlns:a16="http://schemas.microsoft.com/office/drawing/2014/main" id="{D04A71BB-3AC3-41EA-B295-498471BE5501}"/>
                  </a:ext>
                </a:extLst>
              </p:cNvPr>
              <p:cNvSpPr txBox="1"/>
              <p:nvPr/>
            </p:nvSpPr>
            <p:spPr>
              <a:xfrm>
                <a:off x="6405111" y="275248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4C/U/UP/5/L</a:t>
                </a:r>
                <a:endParaRPr lang="en-US" altLang="ko-KR" sz="300" dirty="0"/>
              </a:p>
            </p:txBody>
          </p:sp>
          <p:sp>
            <p:nvSpPr>
              <p:cNvPr id="1466" name="TextBox 1465">
                <a:extLst>
                  <a:ext uri="{FF2B5EF4-FFF2-40B4-BE49-F238E27FC236}">
                    <a16:creationId xmlns="" xmlns:a16="http://schemas.microsoft.com/office/drawing/2014/main" id="{1E13EFFB-DD33-4E3D-9BE1-9207518D9798}"/>
                  </a:ext>
                </a:extLst>
              </p:cNvPr>
              <p:cNvSpPr txBox="1"/>
              <p:nvPr/>
            </p:nvSpPr>
            <p:spPr>
              <a:xfrm>
                <a:off x="6822069" y="275248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4C/U/UP/4/L</a:t>
                </a:r>
                <a:endParaRPr lang="en-US" altLang="ko-KR" sz="300" dirty="0"/>
              </a:p>
            </p:txBody>
          </p:sp>
          <p:sp>
            <p:nvSpPr>
              <p:cNvPr id="1467" name="TextBox 1466">
                <a:extLst>
                  <a:ext uri="{FF2B5EF4-FFF2-40B4-BE49-F238E27FC236}">
                    <a16:creationId xmlns="" xmlns:a16="http://schemas.microsoft.com/office/drawing/2014/main" id="{D3C05C07-F9B5-4ED9-8589-3F3013EC489C}"/>
                  </a:ext>
                </a:extLst>
              </p:cNvPr>
              <p:cNvSpPr txBox="1"/>
              <p:nvPr/>
            </p:nvSpPr>
            <p:spPr>
              <a:xfrm>
                <a:off x="7219659" y="276306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4C/U/UP/3/L</a:t>
                </a:r>
                <a:endParaRPr lang="en-US" altLang="ko-KR" sz="300" dirty="0"/>
              </a:p>
            </p:txBody>
          </p:sp>
          <p:sp>
            <p:nvSpPr>
              <p:cNvPr id="1468" name="TextBox 1467">
                <a:extLst>
                  <a:ext uri="{FF2B5EF4-FFF2-40B4-BE49-F238E27FC236}">
                    <a16:creationId xmlns="" xmlns:a16="http://schemas.microsoft.com/office/drawing/2014/main" id="{BBD7D9D2-B841-4A33-AD0A-1B4A393949F9}"/>
                  </a:ext>
                </a:extLst>
              </p:cNvPr>
              <p:cNvSpPr txBox="1"/>
              <p:nvPr/>
            </p:nvSpPr>
            <p:spPr>
              <a:xfrm>
                <a:off x="7627305" y="276284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4C/U/UP/2/L</a:t>
                </a:r>
                <a:endParaRPr lang="en-US" altLang="ko-KR" sz="300" dirty="0"/>
              </a:p>
            </p:txBody>
          </p:sp>
          <p:sp>
            <p:nvSpPr>
              <p:cNvPr id="1469" name="TextBox 1468">
                <a:extLst>
                  <a:ext uri="{FF2B5EF4-FFF2-40B4-BE49-F238E27FC236}">
                    <a16:creationId xmlns="" xmlns:a16="http://schemas.microsoft.com/office/drawing/2014/main" id="{1FA5196A-95E9-433D-8272-8AD9CF47DAAB}"/>
                  </a:ext>
                </a:extLst>
              </p:cNvPr>
              <p:cNvSpPr txBox="1"/>
              <p:nvPr/>
            </p:nvSpPr>
            <p:spPr>
              <a:xfrm>
                <a:off x="8008725" y="275972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4C/U/UP/1/L</a:t>
                </a:r>
                <a:endParaRPr lang="en-US" altLang="ko-KR" sz="300" dirty="0"/>
              </a:p>
            </p:txBody>
          </p:sp>
          <p:sp>
            <p:nvSpPr>
              <p:cNvPr id="1470" name="TextBox 1469">
                <a:extLst>
                  <a:ext uri="{FF2B5EF4-FFF2-40B4-BE49-F238E27FC236}">
                    <a16:creationId xmlns="" xmlns:a16="http://schemas.microsoft.com/office/drawing/2014/main" id="{9D9A461C-3C20-4994-BCF7-733DAB3F85B6}"/>
                  </a:ext>
                </a:extLst>
              </p:cNvPr>
              <p:cNvSpPr txBox="1"/>
              <p:nvPr/>
            </p:nvSpPr>
            <p:spPr>
              <a:xfrm>
                <a:off x="6267042" y="290573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4C/U/LEFT/1/U</a:t>
                </a:r>
                <a:endParaRPr lang="en-US" altLang="ko-KR" sz="300" dirty="0"/>
              </a:p>
            </p:txBody>
          </p:sp>
          <p:sp>
            <p:nvSpPr>
              <p:cNvPr id="1471" name="TextBox 1470">
                <a:extLst>
                  <a:ext uri="{FF2B5EF4-FFF2-40B4-BE49-F238E27FC236}">
                    <a16:creationId xmlns="" xmlns:a16="http://schemas.microsoft.com/office/drawing/2014/main" id="{6F275F26-7D5E-4023-9D37-E0D6DE95D946}"/>
                  </a:ext>
                </a:extLst>
              </p:cNvPr>
              <p:cNvSpPr txBox="1"/>
              <p:nvPr/>
            </p:nvSpPr>
            <p:spPr>
              <a:xfrm>
                <a:off x="6265041" y="300349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4C/U/LEFT/2/U</a:t>
                </a:r>
                <a:endParaRPr lang="en-US" altLang="ko-KR" sz="300" dirty="0"/>
              </a:p>
            </p:txBody>
          </p:sp>
          <p:sp>
            <p:nvSpPr>
              <p:cNvPr id="1472" name="TextBox 1471">
                <a:extLst>
                  <a:ext uri="{FF2B5EF4-FFF2-40B4-BE49-F238E27FC236}">
                    <a16:creationId xmlns="" xmlns:a16="http://schemas.microsoft.com/office/drawing/2014/main" id="{17C89FE0-27C9-4747-B213-1C273C9D037A}"/>
                  </a:ext>
                </a:extLst>
              </p:cNvPr>
              <p:cNvSpPr txBox="1"/>
              <p:nvPr/>
            </p:nvSpPr>
            <p:spPr>
              <a:xfrm>
                <a:off x="8111857" y="290883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4C/U/RIGHT/1/D</a:t>
                </a:r>
              </a:p>
            </p:txBody>
          </p:sp>
          <p:sp>
            <p:nvSpPr>
              <p:cNvPr id="1473" name="TextBox 1472">
                <a:extLst>
                  <a:ext uri="{FF2B5EF4-FFF2-40B4-BE49-F238E27FC236}">
                    <a16:creationId xmlns="" xmlns:a16="http://schemas.microsoft.com/office/drawing/2014/main" id="{B7780BD4-1F18-4CEE-A90E-2B7DBE4C87D1}"/>
                  </a:ext>
                </a:extLst>
              </p:cNvPr>
              <p:cNvSpPr txBox="1"/>
              <p:nvPr/>
            </p:nvSpPr>
            <p:spPr>
              <a:xfrm>
                <a:off x="8113031" y="300659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4C/U/RIGHT/2/D</a:t>
                </a:r>
              </a:p>
            </p:txBody>
          </p:sp>
          <p:sp>
            <p:nvSpPr>
              <p:cNvPr id="1474" name="TextBox 1473">
                <a:extLst>
                  <a:ext uri="{FF2B5EF4-FFF2-40B4-BE49-F238E27FC236}">
                    <a16:creationId xmlns="" xmlns:a16="http://schemas.microsoft.com/office/drawing/2014/main" id="{AE9698AA-491E-4DFA-B213-EEC1A1819A13}"/>
                  </a:ext>
                </a:extLst>
              </p:cNvPr>
              <p:cNvSpPr txBox="1"/>
              <p:nvPr/>
            </p:nvSpPr>
            <p:spPr>
              <a:xfrm>
                <a:off x="6408844" y="329060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4E/U/UP/5/L</a:t>
                </a:r>
                <a:endParaRPr lang="en-US" altLang="ko-KR" sz="300" dirty="0"/>
              </a:p>
            </p:txBody>
          </p:sp>
          <p:sp>
            <p:nvSpPr>
              <p:cNvPr id="1475" name="TextBox 1474">
                <a:extLst>
                  <a:ext uri="{FF2B5EF4-FFF2-40B4-BE49-F238E27FC236}">
                    <a16:creationId xmlns="" xmlns:a16="http://schemas.microsoft.com/office/drawing/2014/main" id="{C340D27A-802A-40EB-94A8-C22AACEF02B1}"/>
                  </a:ext>
                </a:extLst>
              </p:cNvPr>
              <p:cNvSpPr txBox="1"/>
              <p:nvPr/>
            </p:nvSpPr>
            <p:spPr>
              <a:xfrm>
                <a:off x="6825802" y="329060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4E/U/UP/4/L</a:t>
                </a:r>
                <a:endParaRPr lang="en-US" altLang="ko-KR" sz="300" dirty="0"/>
              </a:p>
            </p:txBody>
          </p:sp>
          <p:sp>
            <p:nvSpPr>
              <p:cNvPr id="1476" name="TextBox 1475">
                <a:extLst>
                  <a:ext uri="{FF2B5EF4-FFF2-40B4-BE49-F238E27FC236}">
                    <a16:creationId xmlns="" xmlns:a16="http://schemas.microsoft.com/office/drawing/2014/main" id="{7972474D-E028-4740-8D09-920CDA9C249A}"/>
                  </a:ext>
                </a:extLst>
              </p:cNvPr>
              <p:cNvSpPr txBox="1"/>
              <p:nvPr/>
            </p:nvSpPr>
            <p:spPr>
              <a:xfrm>
                <a:off x="7223392" y="330118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4E/U/UP/3/L</a:t>
                </a:r>
                <a:endParaRPr lang="en-US" altLang="ko-KR" sz="300" dirty="0"/>
              </a:p>
            </p:txBody>
          </p:sp>
          <p:sp>
            <p:nvSpPr>
              <p:cNvPr id="1477" name="TextBox 1476">
                <a:extLst>
                  <a:ext uri="{FF2B5EF4-FFF2-40B4-BE49-F238E27FC236}">
                    <a16:creationId xmlns="" xmlns:a16="http://schemas.microsoft.com/office/drawing/2014/main" id="{AF6315E6-B6B6-4FC2-9920-885752ECBF05}"/>
                  </a:ext>
                </a:extLst>
              </p:cNvPr>
              <p:cNvSpPr txBox="1"/>
              <p:nvPr/>
            </p:nvSpPr>
            <p:spPr>
              <a:xfrm>
                <a:off x="7631038" y="330096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4E/U/UP/2/L</a:t>
                </a:r>
                <a:endParaRPr lang="en-US" altLang="ko-KR" sz="300" dirty="0"/>
              </a:p>
            </p:txBody>
          </p:sp>
          <p:sp>
            <p:nvSpPr>
              <p:cNvPr id="1478" name="TextBox 1477">
                <a:extLst>
                  <a:ext uri="{FF2B5EF4-FFF2-40B4-BE49-F238E27FC236}">
                    <a16:creationId xmlns="" xmlns:a16="http://schemas.microsoft.com/office/drawing/2014/main" id="{72592BFE-EC36-4FDD-975E-DF7A9518C8EF}"/>
                  </a:ext>
                </a:extLst>
              </p:cNvPr>
              <p:cNvSpPr txBox="1"/>
              <p:nvPr/>
            </p:nvSpPr>
            <p:spPr>
              <a:xfrm>
                <a:off x="8012458" y="329784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4E/U/UP/1/L</a:t>
                </a:r>
                <a:endParaRPr lang="en-US" altLang="ko-KR" sz="300" dirty="0"/>
              </a:p>
            </p:txBody>
          </p:sp>
          <p:sp>
            <p:nvSpPr>
              <p:cNvPr id="1479" name="TextBox 1478">
                <a:extLst>
                  <a:ext uri="{FF2B5EF4-FFF2-40B4-BE49-F238E27FC236}">
                    <a16:creationId xmlns="" xmlns:a16="http://schemas.microsoft.com/office/drawing/2014/main" id="{33CDBF85-9E8D-41D1-A663-94F456676A0B}"/>
                  </a:ext>
                </a:extLst>
              </p:cNvPr>
              <p:cNvSpPr txBox="1"/>
              <p:nvPr/>
            </p:nvSpPr>
            <p:spPr>
              <a:xfrm>
                <a:off x="6270775" y="344385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4E/U/LEFT/1/U</a:t>
                </a:r>
                <a:endParaRPr lang="en-US" altLang="ko-KR" sz="300" dirty="0"/>
              </a:p>
            </p:txBody>
          </p:sp>
          <p:sp>
            <p:nvSpPr>
              <p:cNvPr id="1480" name="TextBox 1479">
                <a:extLst>
                  <a:ext uri="{FF2B5EF4-FFF2-40B4-BE49-F238E27FC236}">
                    <a16:creationId xmlns="" xmlns:a16="http://schemas.microsoft.com/office/drawing/2014/main" id="{597B0C74-235B-4F36-B5BB-E1186803A8E7}"/>
                  </a:ext>
                </a:extLst>
              </p:cNvPr>
              <p:cNvSpPr txBox="1"/>
              <p:nvPr/>
            </p:nvSpPr>
            <p:spPr>
              <a:xfrm>
                <a:off x="6291905" y="354161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4E/U/LEFT/2/U</a:t>
                </a:r>
                <a:endParaRPr lang="en-US" altLang="ko-KR" sz="300" dirty="0"/>
              </a:p>
            </p:txBody>
          </p:sp>
          <p:sp>
            <p:nvSpPr>
              <p:cNvPr id="1481" name="TextBox 1480">
                <a:extLst>
                  <a:ext uri="{FF2B5EF4-FFF2-40B4-BE49-F238E27FC236}">
                    <a16:creationId xmlns="" xmlns:a16="http://schemas.microsoft.com/office/drawing/2014/main" id="{B059C169-2E00-4EAA-9DD6-B6546D33AA10}"/>
                  </a:ext>
                </a:extLst>
              </p:cNvPr>
              <p:cNvSpPr txBox="1"/>
              <p:nvPr/>
            </p:nvSpPr>
            <p:spPr>
              <a:xfrm>
                <a:off x="8115590" y="344695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4E/U/RIGHT/1/D</a:t>
                </a:r>
              </a:p>
            </p:txBody>
          </p:sp>
          <p:sp>
            <p:nvSpPr>
              <p:cNvPr id="1482" name="TextBox 1481">
                <a:extLst>
                  <a:ext uri="{FF2B5EF4-FFF2-40B4-BE49-F238E27FC236}">
                    <a16:creationId xmlns="" xmlns:a16="http://schemas.microsoft.com/office/drawing/2014/main" id="{003DFA22-A736-46DD-B4C6-8108BF7864B9}"/>
                  </a:ext>
                </a:extLst>
              </p:cNvPr>
              <p:cNvSpPr txBox="1"/>
              <p:nvPr/>
            </p:nvSpPr>
            <p:spPr>
              <a:xfrm>
                <a:off x="8116764" y="354471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4E/U/RIGHT/2/D</a:t>
                </a:r>
              </a:p>
            </p:txBody>
          </p:sp>
          <p:sp>
            <p:nvSpPr>
              <p:cNvPr id="1483" name="TextBox 1482">
                <a:extLst>
                  <a:ext uri="{FF2B5EF4-FFF2-40B4-BE49-F238E27FC236}">
                    <a16:creationId xmlns="" xmlns:a16="http://schemas.microsoft.com/office/drawing/2014/main" id="{41A4FB98-0FDA-4C49-938C-BAE2F02B49FB}"/>
                  </a:ext>
                </a:extLst>
              </p:cNvPr>
              <p:cNvSpPr txBox="1"/>
              <p:nvPr/>
            </p:nvSpPr>
            <p:spPr>
              <a:xfrm>
                <a:off x="6402460" y="382999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4G/U/UP/5/L</a:t>
                </a:r>
                <a:endParaRPr lang="en-US" altLang="ko-KR" sz="300" dirty="0"/>
              </a:p>
            </p:txBody>
          </p:sp>
          <p:sp>
            <p:nvSpPr>
              <p:cNvPr id="1484" name="TextBox 1483">
                <a:extLst>
                  <a:ext uri="{FF2B5EF4-FFF2-40B4-BE49-F238E27FC236}">
                    <a16:creationId xmlns="" xmlns:a16="http://schemas.microsoft.com/office/drawing/2014/main" id="{220FE2B3-B877-4031-9403-E54EE7F994F4}"/>
                  </a:ext>
                </a:extLst>
              </p:cNvPr>
              <p:cNvSpPr txBox="1"/>
              <p:nvPr/>
            </p:nvSpPr>
            <p:spPr>
              <a:xfrm>
                <a:off x="6819418" y="382999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4G/U/UP/4/L</a:t>
                </a:r>
                <a:endParaRPr lang="en-US" altLang="ko-KR" sz="300" dirty="0"/>
              </a:p>
            </p:txBody>
          </p:sp>
          <p:sp>
            <p:nvSpPr>
              <p:cNvPr id="1485" name="TextBox 1484">
                <a:extLst>
                  <a:ext uri="{FF2B5EF4-FFF2-40B4-BE49-F238E27FC236}">
                    <a16:creationId xmlns="" xmlns:a16="http://schemas.microsoft.com/office/drawing/2014/main" id="{33DA5B9F-5C8B-422E-8232-5A5FAB16D061}"/>
                  </a:ext>
                </a:extLst>
              </p:cNvPr>
              <p:cNvSpPr txBox="1"/>
              <p:nvPr/>
            </p:nvSpPr>
            <p:spPr>
              <a:xfrm>
                <a:off x="7217008" y="384057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4G/U/UP/3/L</a:t>
                </a:r>
                <a:endParaRPr lang="en-US" altLang="ko-KR" sz="300" dirty="0"/>
              </a:p>
            </p:txBody>
          </p:sp>
          <p:sp>
            <p:nvSpPr>
              <p:cNvPr id="1486" name="TextBox 1485">
                <a:extLst>
                  <a:ext uri="{FF2B5EF4-FFF2-40B4-BE49-F238E27FC236}">
                    <a16:creationId xmlns="" xmlns:a16="http://schemas.microsoft.com/office/drawing/2014/main" id="{773A1E33-53CF-4A1A-B012-E8DF8494278C}"/>
                  </a:ext>
                </a:extLst>
              </p:cNvPr>
              <p:cNvSpPr txBox="1"/>
              <p:nvPr/>
            </p:nvSpPr>
            <p:spPr>
              <a:xfrm>
                <a:off x="7624654" y="384035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4G/U/UP/2/L</a:t>
                </a:r>
                <a:endParaRPr lang="en-US" altLang="ko-KR" sz="300" dirty="0"/>
              </a:p>
            </p:txBody>
          </p:sp>
          <p:sp>
            <p:nvSpPr>
              <p:cNvPr id="1487" name="TextBox 1486">
                <a:extLst>
                  <a:ext uri="{FF2B5EF4-FFF2-40B4-BE49-F238E27FC236}">
                    <a16:creationId xmlns="" xmlns:a16="http://schemas.microsoft.com/office/drawing/2014/main" id="{B32EE37F-D7AB-4EC2-8AB5-EEE9507D9551}"/>
                  </a:ext>
                </a:extLst>
              </p:cNvPr>
              <p:cNvSpPr txBox="1"/>
              <p:nvPr/>
            </p:nvSpPr>
            <p:spPr>
              <a:xfrm>
                <a:off x="8006074" y="383723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4G/U/UP/1/L</a:t>
                </a:r>
                <a:endParaRPr lang="en-US" altLang="ko-KR" sz="300" dirty="0"/>
              </a:p>
            </p:txBody>
          </p:sp>
          <p:sp>
            <p:nvSpPr>
              <p:cNvPr id="1488" name="TextBox 1487">
                <a:extLst>
                  <a:ext uri="{FF2B5EF4-FFF2-40B4-BE49-F238E27FC236}">
                    <a16:creationId xmlns="" xmlns:a16="http://schemas.microsoft.com/office/drawing/2014/main" id="{03FA8A1A-9765-4FE5-A752-D4C407CE5117}"/>
                  </a:ext>
                </a:extLst>
              </p:cNvPr>
              <p:cNvSpPr txBox="1"/>
              <p:nvPr/>
            </p:nvSpPr>
            <p:spPr>
              <a:xfrm>
                <a:off x="8109206" y="398634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4G/U/RIGHT/1/D</a:t>
                </a:r>
              </a:p>
            </p:txBody>
          </p:sp>
          <p:sp>
            <p:nvSpPr>
              <p:cNvPr id="1489" name="TextBox 1488">
                <a:extLst>
                  <a:ext uri="{FF2B5EF4-FFF2-40B4-BE49-F238E27FC236}">
                    <a16:creationId xmlns="" xmlns:a16="http://schemas.microsoft.com/office/drawing/2014/main" id="{5C0BDF53-B346-4DF2-811E-2F33932F6C0D}"/>
                  </a:ext>
                </a:extLst>
              </p:cNvPr>
              <p:cNvSpPr txBox="1"/>
              <p:nvPr/>
            </p:nvSpPr>
            <p:spPr>
              <a:xfrm>
                <a:off x="8110380" y="408410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4G/U/RIGHT/2/D</a:t>
                </a:r>
              </a:p>
            </p:txBody>
          </p:sp>
          <p:sp>
            <p:nvSpPr>
              <p:cNvPr id="1497" name="TextBox 1496">
                <a:extLst>
                  <a:ext uri="{FF2B5EF4-FFF2-40B4-BE49-F238E27FC236}">
                    <a16:creationId xmlns="" xmlns:a16="http://schemas.microsoft.com/office/drawing/2014/main" id="{01C2AB90-26C4-4D8F-ACEA-1633692B0E41}"/>
                  </a:ext>
                </a:extLst>
              </p:cNvPr>
              <p:cNvSpPr txBox="1"/>
              <p:nvPr/>
            </p:nvSpPr>
            <p:spPr>
              <a:xfrm>
                <a:off x="7185253" y="437742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4I/U/UP/3/L</a:t>
                </a:r>
                <a:endParaRPr lang="en-US" altLang="ko-KR" sz="300" dirty="0"/>
              </a:p>
            </p:txBody>
          </p:sp>
          <p:sp>
            <p:nvSpPr>
              <p:cNvPr id="1498" name="TextBox 1497">
                <a:extLst>
                  <a:ext uri="{FF2B5EF4-FFF2-40B4-BE49-F238E27FC236}">
                    <a16:creationId xmlns="" xmlns:a16="http://schemas.microsoft.com/office/drawing/2014/main" id="{1DD3F717-2025-4E7D-86DC-BD42F6BAD201}"/>
                  </a:ext>
                </a:extLst>
              </p:cNvPr>
              <p:cNvSpPr txBox="1"/>
              <p:nvPr/>
            </p:nvSpPr>
            <p:spPr>
              <a:xfrm>
                <a:off x="7592899" y="437720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4I/U/UP/2/L</a:t>
                </a:r>
                <a:endParaRPr lang="en-US" altLang="ko-KR" sz="300" dirty="0"/>
              </a:p>
            </p:txBody>
          </p:sp>
          <p:sp>
            <p:nvSpPr>
              <p:cNvPr id="1499" name="TextBox 1498">
                <a:extLst>
                  <a:ext uri="{FF2B5EF4-FFF2-40B4-BE49-F238E27FC236}">
                    <a16:creationId xmlns="" xmlns:a16="http://schemas.microsoft.com/office/drawing/2014/main" id="{29D02CB9-D328-42A0-8170-63A922053A0D}"/>
                  </a:ext>
                </a:extLst>
              </p:cNvPr>
              <p:cNvSpPr txBox="1"/>
              <p:nvPr/>
            </p:nvSpPr>
            <p:spPr>
              <a:xfrm>
                <a:off x="7974319" y="437408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4I/U/UP/1/L</a:t>
                </a:r>
                <a:endParaRPr lang="en-US" altLang="ko-KR" sz="300" dirty="0"/>
              </a:p>
            </p:txBody>
          </p:sp>
          <p:sp>
            <p:nvSpPr>
              <p:cNvPr id="1500" name="TextBox 1499">
                <a:extLst>
                  <a:ext uri="{FF2B5EF4-FFF2-40B4-BE49-F238E27FC236}">
                    <a16:creationId xmlns="" xmlns:a16="http://schemas.microsoft.com/office/drawing/2014/main" id="{A74CB0AF-693A-438C-8FA5-33796C0D6857}"/>
                  </a:ext>
                </a:extLst>
              </p:cNvPr>
              <p:cNvSpPr txBox="1"/>
              <p:nvPr/>
            </p:nvSpPr>
            <p:spPr>
              <a:xfrm>
                <a:off x="8101227" y="458386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4I/U/RIGHT/1/D</a:t>
                </a:r>
                <a:endParaRPr lang="en-US" altLang="ko-KR" sz="300" dirty="0"/>
              </a:p>
            </p:txBody>
          </p:sp>
          <p:sp>
            <p:nvSpPr>
              <p:cNvPr id="1501" name="TextBox 1500">
                <a:extLst>
                  <a:ext uri="{FF2B5EF4-FFF2-40B4-BE49-F238E27FC236}">
                    <a16:creationId xmlns="" xmlns:a16="http://schemas.microsoft.com/office/drawing/2014/main" id="{7191EE25-81CB-4987-8630-AA6584C2F41C}"/>
                  </a:ext>
                </a:extLst>
              </p:cNvPr>
              <p:cNvSpPr txBox="1"/>
              <p:nvPr/>
            </p:nvSpPr>
            <p:spPr>
              <a:xfrm>
                <a:off x="8102401" y="468162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4I/U/RIGHT/2/D</a:t>
                </a:r>
                <a:endParaRPr lang="en-US" altLang="ko-KR" sz="300" dirty="0"/>
              </a:p>
            </p:txBody>
          </p:sp>
          <p:cxnSp>
            <p:nvCxnSpPr>
              <p:cNvPr id="1504" name="직선 연결선 1503">
                <a:extLst>
                  <a:ext uri="{FF2B5EF4-FFF2-40B4-BE49-F238E27FC236}">
                    <a16:creationId xmlns="" xmlns:a16="http://schemas.microsoft.com/office/drawing/2014/main" id="{E7B2908D-A007-4DAC-B7F0-D8ACF2E4A073}"/>
                  </a:ext>
                </a:extLst>
              </p:cNvPr>
              <p:cNvCxnSpPr/>
              <p:nvPr/>
            </p:nvCxnSpPr>
            <p:spPr>
              <a:xfrm flipV="1">
                <a:off x="8025272" y="4940062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5" name="직선 연결선 1504">
                <a:extLst>
                  <a:ext uri="{FF2B5EF4-FFF2-40B4-BE49-F238E27FC236}">
                    <a16:creationId xmlns="" xmlns:a16="http://schemas.microsoft.com/office/drawing/2014/main" id="{CFBEA379-4BAE-405D-AC7F-9445A2681702}"/>
                  </a:ext>
                </a:extLst>
              </p:cNvPr>
              <p:cNvCxnSpPr/>
              <p:nvPr/>
            </p:nvCxnSpPr>
            <p:spPr>
              <a:xfrm flipV="1">
                <a:off x="7584664" y="494166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06" name="TextBox 1505">
                <a:extLst>
                  <a:ext uri="{FF2B5EF4-FFF2-40B4-BE49-F238E27FC236}">
                    <a16:creationId xmlns="" xmlns:a16="http://schemas.microsoft.com/office/drawing/2014/main" id="{F215C312-F9CD-4743-A6DD-64CABD8331D2}"/>
                  </a:ext>
                </a:extLst>
              </p:cNvPr>
              <p:cNvSpPr txBox="1"/>
              <p:nvPr/>
            </p:nvSpPr>
            <p:spPr>
              <a:xfrm>
                <a:off x="6222646" y="407573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4G/D/LEFT/1/D</a:t>
                </a:r>
              </a:p>
            </p:txBody>
          </p:sp>
          <p:sp>
            <p:nvSpPr>
              <p:cNvPr id="1507" name="TextBox 1506">
                <a:extLst>
                  <a:ext uri="{FF2B5EF4-FFF2-40B4-BE49-F238E27FC236}">
                    <a16:creationId xmlns="" xmlns:a16="http://schemas.microsoft.com/office/drawing/2014/main" id="{F5B23867-89C7-4BC9-A159-EBC466F0F230}"/>
                  </a:ext>
                </a:extLst>
              </p:cNvPr>
              <p:cNvSpPr txBox="1"/>
              <p:nvPr/>
            </p:nvSpPr>
            <p:spPr>
              <a:xfrm>
                <a:off x="6388298" y="421107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4G/D/LEFT/2/D</a:t>
                </a:r>
              </a:p>
            </p:txBody>
          </p:sp>
          <p:sp>
            <p:nvSpPr>
              <p:cNvPr id="1508" name="TextBox 1507">
                <a:extLst>
                  <a:ext uri="{FF2B5EF4-FFF2-40B4-BE49-F238E27FC236}">
                    <a16:creationId xmlns="" xmlns:a16="http://schemas.microsoft.com/office/drawing/2014/main" id="{1930AD30-A2F0-4D5B-9EF1-083FAFB03C2E}"/>
                  </a:ext>
                </a:extLst>
              </p:cNvPr>
              <p:cNvSpPr txBox="1"/>
              <p:nvPr/>
            </p:nvSpPr>
            <p:spPr>
              <a:xfrm>
                <a:off x="6664290" y="406781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4G/D/LEFT/1/U</a:t>
                </a:r>
              </a:p>
            </p:txBody>
          </p:sp>
          <p:sp>
            <p:nvSpPr>
              <p:cNvPr id="1509" name="TextBox 1508">
                <a:extLst>
                  <a:ext uri="{FF2B5EF4-FFF2-40B4-BE49-F238E27FC236}">
                    <a16:creationId xmlns="" xmlns:a16="http://schemas.microsoft.com/office/drawing/2014/main" id="{6149F1DB-5816-4230-9AE8-E96E575F6A44}"/>
                  </a:ext>
                </a:extLst>
              </p:cNvPr>
              <p:cNvSpPr txBox="1"/>
              <p:nvPr/>
            </p:nvSpPr>
            <p:spPr>
              <a:xfrm>
                <a:off x="6821562" y="420776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4G/D/LEFT/2/U</a:t>
                </a:r>
              </a:p>
            </p:txBody>
          </p:sp>
          <p:sp>
            <p:nvSpPr>
              <p:cNvPr id="1510" name="TextBox 1509">
                <a:extLst>
                  <a:ext uri="{FF2B5EF4-FFF2-40B4-BE49-F238E27FC236}">
                    <a16:creationId xmlns="" xmlns:a16="http://schemas.microsoft.com/office/drawing/2014/main" id="{CE57AC6D-016A-478A-B1C6-27FC7D77B170}"/>
                  </a:ext>
                </a:extLst>
              </p:cNvPr>
              <p:cNvSpPr txBox="1"/>
              <p:nvPr/>
            </p:nvSpPr>
            <p:spPr>
              <a:xfrm>
                <a:off x="6887079" y="468801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4I/D/LEFT/1/D</a:t>
                </a:r>
              </a:p>
            </p:txBody>
          </p:sp>
          <p:sp>
            <p:nvSpPr>
              <p:cNvPr id="1511" name="TextBox 1510">
                <a:extLst>
                  <a:ext uri="{FF2B5EF4-FFF2-40B4-BE49-F238E27FC236}">
                    <a16:creationId xmlns="" xmlns:a16="http://schemas.microsoft.com/office/drawing/2014/main" id="{7AC74EDD-644F-474A-893E-F982C09B9035}"/>
                  </a:ext>
                </a:extLst>
              </p:cNvPr>
              <p:cNvSpPr txBox="1"/>
              <p:nvPr/>
            </p:nvSpPr>
            <p:spPr>
              <a:xfrm>
                <a:off x="7342047" y="468162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4I/D/LEFT/1/U</a:t>
                </a:r>
                <a:endParaRPr lang="en-US" altLang="ko-KR" sz="300" dirty="0"/>
              </a:p>
            </p:txBody>
          </p:sp>
          <p:sp>
            <p:nvSpPr>
              <p:cNvPr id="1512" name="TextBox 1511">
                <a:extLst>
                  <a:ext uri="{FF2B5EF4-FFF2-40B4-BE49-F238E27FC236}">
                    <a16:creationId xmlns="" xmlns:a16="http://schemas.microsoft.com/office/drawing/2014/main" id="{A43A2438-8845-4940-BF24-C72A613AFE4E}"/>
                  </a:ext>
                </a:extLst>
              </p:cNvPr>
              <p:cNvSpPr txBox="1"/>
              <p:nvPr/>
            </p:nvSpPr>
            <p:spPr>
              <a:xfrm>
                <a:off x="6987210" y="477307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4I/D/LEFT/2/D</a:t>
                </a:r>
              </a:p>
            </p:txBody>
          </p:sp>
          <p:sp>
            <p:nvSpPr>
              <p:cNvPr id="1513" name="TextBox 1512">
                <a:extLst>
                  <a:ext uri="{FF2B5EF4-FFF2-40B4-BE49-F238E27FC236}">
                    <a16:creationId xmlns="" xmlns:a16="http://schemas.microsoft.com/office/drawing/2014/main" id="{03B3DCFA-EA0C-4E68-92DB-BFE9B7FE059D}"/>
                  </a:ext>
                </a:extLst>
              </p:cNvPr>
              <p:cNvSpPr txBox="1"/>
              <p:nvPr/>
            </p:nvSpPr>
            <p:spPr>
              <a:xfrm>
                <a:off x="7394856" y="475087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4I/D/LEFT/2/U</a:t>
                </a:r>
                <a:endParaRPr lang="en-US" altLang="ko-KR" sz="300" dirty="0"/>
              </a:p>
            </p:txBody>
          </p:sp>
          <p:sp>
            <p:nvSpPr>
              <p:cNvPr id="1514" name="TextBox 1513">
                <a:extLst>
                  <a:ext uri="{FF2B5EF4-FFF2-40B4-BE49-F238E27FC236}">
                    <a16:creationId xmlns="" xmlns:a16="http://schemas.microsoft.com/office/drawing/2014/main" id="{02220980-C91C-4408-B74C-32EE65D33DDD}"/>
                  </a:ext>
                </a:extLst>
              </p:cNvPr>
              <p:cNvSpPr txBox="1"/>
              <p:nvPr/>
            </p:nvSpPr>
            <p:spPr>
              <a:xfrm>
                <a:off x="7350987" y="516454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4K/D/LEFT/1/D</a:t>
                </a:r>
              </a:p>
            </p:txBody>
          </p:sp>
          <p:sp>
            <p:nvSpPr>
              <p:cNvPr id="1515" name="TextBox 1514">
                <a:extLst>
                  <a:ext uri="{FF2B5EF4-FFF2-40B4-BE49-F238E27FC236}">
                    <a16:creationId xmlns="" xmlns:a16="http://schemas.microsoft.com/office/drawing/2014/main" id="{DF451E50-C4AB-40DE-AFE9-CBC9CD3903D3}"/>
                  </a:ext>
                </a:extLst>
              </p:cNvPr>
              <p:cNvSpPr txBox="1"/>
              <p:nvPr/>
            </p:nvSpPr>
            <p:spPr>
              <a:xfrm>
                <a:off x="7776276" y="515154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4K/D/LEFT/1/U</a:t>
                </a:r>
              </a:p>
            </p:txBody>
          </p:sp>
          <p:sp>
            <p:nvSpPr>
              <p:cNvPr id="1516" name="TextBox 1515">
                <a:extLst>
                  <a:ext uri="{FF2B5EF4-FFF2-40B4-BE49-F238E27FC236}">
                    <a16:creationId xmlns="" xmlns:a16="http://schemas.microsoft.com/office/drawing/2014/main" id="{1269234E-D3F7-43DB-918E-AF1049FC4B86}"/>
                  </a:ext>
                </a:extLst>
              </p:cNvPr>
              <p:cNvSpPr txBox="1"/>
              <p:nvPr/>
            </p:nvSpPr>
            <p:spPr>
              <a:xfrm>
                <a:off x="7656467" y="492011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4K/U/UP/2/L</a:t>
                </a:r>
                <a:endParaRPr lang="en-US" altLang="ko-KR" sz="300" dirty="0"/>
              </a:p>
            </p:txBody>
          </p:sp>
          <p:sp>
            <p:nvSpPr>
              <p:cNvPr id="1517" name="TextBox 1516">
                <a:extLst>
                  <a:ext uri="{FF2B5EF4-FFF2-40B4-BE49-F238E27FC236}">
                    <a16:creationId xmlns="" xmlns:a16="http://schemas.microsoft.com/office/drawing/2014/main" id="{81AF5F5F-84CF-40B4-A01F-59F2F1BE5F3A}"/>
                  </a:ext>
                </a:extLst>
              </p:cNvPr>
              <p:cNvSpPr txBox="1"/>
              <p:nvPr/>
            </p:nvSpPr>
            <p:spPr>
              <a:xfrm>
                <a:off x="8037887" y="491698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4K/U/UP/1/L</a:t>
                </a:r>
                <a:endParaRPr lang="en-US" altLang="ko-KR" sz="300" dirty="0"/>
              </a:p>
            </p:txBody>
          </p:sp>
          <p:sp>
            <p:nvSpPr>
              <p:cNvPr id="1518" name="TextBox 1517">
                <a:extLst>
                  <a:ext uri="{FF2B5EF4-FFF2-40B4-BE49-F238E27FC236}">
                    <a16:creationId xmlns="" xmlns:a16="http://schemas.microsoft.com/office/drawing/2014/main" id="{2B733402-D836-4153-B538-C916BA90486C}"/>
                  </a:ext>
                </a:extLst>
              </p:cNvPr>
              <p:cNvSpPr txBox="1"/>
              <p:nvPr/>
            </p:nvSpPr>
            <p:spPr>
              <a:xfrm>
                <a:off x="8101227" y="507229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4K/U/RIGHT/1/D</a:t>
                </a:r>
                <a:endParaRPr lang="en-US" altLang="ko-KR" sz="300" dirty="0"/>
              </a:p>
            </p:txBody>
          </p:sp>
          <p:sp>
            <p:nvSpPr>
              <p:cNvPr id="1519" name="TextBox 1518">
                <a:extLst>
                  <a:ext uri="{FF2B5EF4-FFF2-40B4-BE49-F238E27FC236}">
                    <a16:creationId xmlns="" xmlns:a16="http://schemas.microsoft.com/office/drawing/2014/main" id="{BCF8283F-19E2-4CD2-A5C0-6C7DD4DAF4AD}"/>
                  </a:ext>
                </a:extLst>
              </p:cNvPr>
              <p:cNvSpPr txBox="1"/>
              <p:nvPr/>
            </p:nvSpPr>
            <p:spPr>
              <a:xfrm>
                <a:off x="8102401" y="517005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4K/U/RIGHT/2/D</a:t>
                </a:r>
                <a:endParaRPr lang="en-US" altLang="ko-KR" sz="300" dirty="0"/>
              </a:p>
            </p:txBody>
          </p:sp>
          <p:sp>
            <p:nvSpPr>
              <p:cNvPr id="1520" name="TextBox 1519">
                <a:extLst>
                  <a:ext uri="{FF2B5EF4-FFF2-40B4-BE49-F238E27FC236}">
                    <a16:creationId xmlns="" xmlns:a16="http://schemas.microsoft.com/office/drawing/2014/main" id="{C51CCD69-8A15-4432-8132-564258C9CD18}"/>
                  </a:ext>
                </a:extLst>
              </p:cNvPr>
              <p:cNvSpPr txBox="1"/>
              <p:nvPr/>
            </p:nvSpPr>
            <p:spPr>
              <a:xfrm>
                <a:off x="8006074" y="534457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4K/D/DOWN/1/L</a:t>
                </a:r>
              </a:p>
            </p:txBody>
          </p:sp>
          <p:sp>
            <p:nvSpPr>
              <p:cNvPr id="1521" name="TextBox 1520">
                <a:extLst>
                  <a:ext uri="{FF2B5EF4-FFF2-40B4-BE49-F238E27FC236}">
                    <a16:creationId xmlns="" xmlns:a16="http://schemas.microsoft.com/office/drawing/2014/main" id="{3A2C713D-88AF-4160-A598-DC610268918E}"/>
                  </a:ext>
                </a:extLst>
              </p:cNvPr>
              <p:cNvSpPr txBox="1"/>
              <p:nvPr/>
            </p:nvSpPr>
            <p:spPr>
              <a:xfrm>
                <a:off x="7993211" y="550325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4K/D/DOWN/1/R</a:t>
                </a:r>
              </a:p>
            </p:txBody>
          </p:sp>
          <p:sp>
            <p:nvSpPr>
              <p:cNvPr id="1522" name="TextBox 1521">
                <a:extLst>
                  <a:ext uri="{FF2B5EF4-FFF2-40B4-BE49-F238E27FC236}">
                    <a16:creationId xmlns="" xmlns:a16="http://schemas.microsoft.com/office/drawing/2014/main" id="{29F14B7E-2EAA-4D89-9940-E7B04DD2918D}"/>
                  </a:ext>
                </a:extLst>
              </p:cNvPr>
              <p:cNvSpPr txBox="1"/>
              <p:nvPr/>
            </p:nvSpPr>
            <p:spPr>
              <a:xfrm>
                <a:off x="9886846" y="224773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2A/U/UP/2/L</a:t>
                </a:r>
              </a:p>
            </p:txBody>
          </p:sp>
          <p:sp>
            <p:nvSpPr>
              <p:cNvPr id="1523" name="TextBox 1522">
                <a:extLst>
                  <a:ext uri="{FF2B5EF4-FFF2-40B4-BE49-F238E27FC236}">
                    <a16:creationId xmlns="" xmlns:a16="http://schemas.microsoft.com/office/drawing/2014/main" id="{6339827A-30A5-4F87-8771-E2F9412E5570}"/>
                  </a:ext>
                </a:extLst>
              </p:cNvPr>
              <p:cNvSpPr txBox="1"/>
              <p:nvPr/>
            </p:nvSpPr>
            <p:spPr>
              <a:xfrm>
                <a:off x="9422410" y="224861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2A/U/UP/3/L</a:t>
                </a:r>
              </a:p>
            </p:txBody>
          </p:sp>
          <p:sp>
            <p:nvSpPr>
              <p:cNvPr id="1524" name="TextBox 1523">
                <a:extLst>
                  <a:ext uri="{FF2B5EF4-FFF2-40B4-BE49-F238E27FC236}">
                    <a16:creationId xmlns="" xmlns:a16="http://schemas.microsoft.com/office/drawing/2014/main" id="{05449922-407E-49F5-9C37-99A1E50ECD06}"/>
                  </a:ext>
                </a:extLst>
              </p:cNvPr>
              <p:cNvSpPr txBox="1"/>
              <p:nvPr/>
            </p:nvSpPr>
            <p:spPr>
              <a:xfrm>
                <a:off x="9013106" y="225105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2A/U/UP/4/L</a:t>
                </a:r>
              </a:p>
            </p:txBody>
          </p:sp>
          <p:sp>
            <p:nvSpPr>
              <p:cNvPr id="1525" name="TextBox 1524">
                <a:extLst>
                  <a:ext uri="{FF2B5EF4-FFF2-40B4-BE49-F238E27FC236}">
                    <a16:creationId xmlns="" xmlns:a16="http://schemas.microsoft.com/office/drawing/2014/main" id="{0799DB94-7A72-48A5-B222-BBB568CE07FB}"/>
                  </a:ext>
                </a:extLst>
              </p:cNvPr>
              <p:cNvSpPr txBox="1"/>
              <p:nvPr/>
            </p:nvSpPr>
            <p:spPr>
              <a:xfrm>
                <a:off x="8617278" y="225049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2A/U/UP/5/L</a:t>
                </a:r>
              </a:p>
            </p:txBody>
          </p:sp>
          <p:sp>
            <p:nvSpPr>
              <p:cNvPr id="1526" name="TextBox 1525">
                <a:extLst>
                  <a:ext uri="{FF2B5EF4-FFF2-40B4-BE49-F238E27FC236}">
                    <a16:creationId xmlns="" xmlns:a16="http://schemas.microsoft.com/office/drawing/2014/main" id="{4EC3A182-87F7-47E4-98E9-491FB8AD0D3E}"/>
                  </a:ext>
                </a:extLst>
              </p:cNvPr>
              <p:cNvSpPr txBox="1"/>
              <p:nvPr/>
            </p:nvSpPr>
            <p:spPr>
              <a:xfrm>
                <a:off x="8483829" y="240237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2A/U/LEFT/1/U</a:t>
                </a:r>
                <a:endParaRPr lang="en-US" altLang="ko-KR" sz="300" dirty="0"/>
              </a:p>
            </p:txBody>
          </p:sp>
          <p:sp>
            <p:nvSpPr>
              <p:cNvPr id="1527" name="TextBox 1526">
                <a:extLst>
                  <a:ext uri="{FF2B5EF4-FFF2-40B4-BE49-F238E27FC236}">
                    <a16:creationId xmlns="" xmlns:a16="http://schemas.microsoft.com/office/drawing/2014/main" id="{788BE39A-77E8-4D54-BD61-2F362E1024F0}"/>
                  </a:ext>
                </a:extLst>
              </p:cNvPr>
              <p:cNvSpPr txBox="1"/>
              <p:nvPr/>
            </p:nvSpPr>
            <p:spPr>
              <a:xfrm>
                <a:off x="8481088" y="250176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2A/U/LEFT/2/U</a:t>
                </a:r>
                <a:endParaRPr lang="en-US" altLang="ko-KR" sz="300" dirty="0"/>
              </a:p>
            </p:txBody>
          </p:sp>
          <p:sp>
            <p:nvSpPr>
              <p:cNvPr id="1528" name="TextBox 1527">
                <a:extLst>
                  <a:ext uri="{FF2B5EF4-FFF2-40B4-BE49-F238E27FC236}">
                    <a16:creationId xmlns="" xmlns:a16="http://schemas.microsoft.com/office/drawing/2014/main" id="{92FAEB6E-AE02-4139-A3D7-29CE7A2C947A}"/>
                  </a:ext>
                </a:extLst>
              </p:cNvPr>
              <p:cNvSpPr txBox="1"/>
              <p:nvPr/>
            </p:nvSpPr>
            <p:spPr>
              <a:xfrm>
                <a:off x="10324107" y="240563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2A/U/RIGHT/1/D</a:t>
                </a:r>
              </a:p>
            </p:txBody>
          </p:sp>
          <p:sp>
            <p:nvSpPr>
              <p:cNvPr id="1529" name="TextBox 1528">
                <a:extLst>
                  <a:ext uri="{FF2B5EF4-FFF2-40B4-BE49-F238E27FC236}">
                    <a16:creationId xmlns="" xmlns:a16="http://schemas.microsoft.com/office/drawing/2014/main" id="{EC202307-2E6D-466F-811D-6DEAD4AB6CAB}"/>
                  </a:ext>
                </a:extLst>
              </p:cNvPr>
              <p:cNvSpPr txBox="1"/>
              <p:nvPr/>
            </p:nvSpPr>
            <p:spPr>
              <a:xfrm>
                <a:off x="10328869" y="249651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2A/U/RIGHT/2/D</a:t>
                </a:r>
              </a:p>
            </p:txBody>
          </p:sp>
          <p:sp>
            <p:nvSpPr>
              <p:cNvPr id="1530" name="TextBox 1529">
                <a:extLst>
                  <a:ext uri="{FF2B5EF4-FFF2-40B4-BE49-F238E27FC236}">
                    <a16:creationId xmlns="" xmlns:a16="http://schemas.microsoft.com/office/drawing/2014/main" id="{EC24DA7A-0558-4F40-81AA-D594C7B031C3}"/>
                  </a:ext>
                </a:extLst>
              </p:cNvPr>
              <p:cNvSpPr txBox="1"/>
              <p:nvPr/>
            </p:nvSpPr>
            <p:spPr>
              <a:xfrm>
                <a:off x="10264846" y="276007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2C/U/UP/1/L</a:t>
                </a:r>
                <a:endParaRPr lang="en-US" altLang="ko-KR" sz="300" dirty="0"/>
              </a:p>
            </p:txBody>
          </p:sp>
          <p:sp>
            <p:nvSpPr>
              <p:cNvPr id="1531" name="TextBox 1530">
                <a:extLst>
                  <a:ext uri="{FF2B5EF4-FFF2-40B4-BE49-F238E27FC236}">
                    <a16:creationId xmlns="" xmlns:a16="http://schemas.microsoft.com/office/drawing/2014/main" id="{0E79FD4D-F72E-4BA1-B35D-6F0AA8276A3D}"/>
                  </a:ext>
                </a:extLst>
              </p:cNvPr>
              <p:cNvSpPr txBox="1"/>
              <p:nvPr/>
            </p:nvSpPr>
            <p:spPr>
              <a:xfrm>
                <a:off x="9886846" y="276244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2C/U/UP/2/L</a:t>
                </a:r>
                <a:endParaRPr lang="en-US" altLang="ko-KR" sz="300" dirty="0"/>
              </a:p>
            </p:txBody>
          </p:sp>
          <p:sp>
            <p:nvSpPr>
              <p:cNvPr id="1532" name="TextBox 1531">
                <a:extLst>
                  <a:ext uri="{FF2B5EF4-FFF2-40B4-BE49-F238E27FC236}">
                    <a16:creationId xmlns="" xmlns:a16="http://schemas.microsoft.com/office/drawing/2014/main" id="{C90112C0-9EF7-4815-A2AC-C26077E2325E}"/>
                  </a:ext>
                </a:extLst>
              </p:cNvPr>
              <p:cNvSpPr txBox="1"/>
              <p:nvPr/>
            </p:nvSpPr>
            <p:spPr>
              <a:xfrm>
                <a:off x="9422410" y="276333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2C/U/UP/3/L</a:t>
                </a:r>
                <a:endParaRPr lang="en-US" altLang="ko-KR" sz="300" dirty="0"/>
              </a:p>
            </p:txBody>
          </p:sp>
          <p:sp>
            <p:nvSpPr>
              <p:cNvPr id="1533" name="TextBox 1532">
                <a:extLst>
                  <a:ext uri="{FF2B5EF4-FFF2-40B4-BE49-F238E27FC236}">
                    <a16:creationId xmlns="" xmlns:a16="http://schemas.microsoft.com/office/drawing/2014/main" id="{770C8B8D-0B44-48C1-B61A-D24CF1130647}"/>
                  </a:ext>
                </a:extLst>
              </p:cNvPr>
              <p:cNvSpPr txBox="1"/>
              <p:nvPr/>
            </p:nvSpPr>
            <p:spPr>
              <a:xfrm>
                <a:off x="9013106" y="276577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2C/U/UP/4/L</a:t>
                </a:r>
                <a:endParaRPr lang="en-US" altLang="ko-KR" sz="300" dirty="0"/>
              </a:p>
            </p:txBody>
          </p:sp>
          <p:sp>
            <p:nvSpPr>
              <p:cNvPr id="1534" name="TextBox 1533">
                <a:extLst>
                  <a:ext uri="{FF2B5EF4-FFF2-40B4-BE49-F238E27FC236}">
                    <a16:creationId xmlns="" xmlns:a16="http://schemas.microsoft.com/office/drawing/2014/main" id="{95B55F7D-B4F3-4BB2-A1E6-CDF4DC2B0D98}"/>
                  </a:ext>
                </a:extLst>
              </p:cNvPr>
              <p:cNvSpPr txBox="1"/>
              <p:nvPr/>
            </p:nvSpPr>
            <p:spPr>
              <a:xfrm>
                <a:off x="8617278" y="276520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2C/U/UP/5/L</a:t>
                </a:r>
                <a:endParaRPr lang="en-US" altLang="ko-KR" sz="300" dirty="0"/>
              </a:p>
            </p:txBody>
          </p:sp>
          <p:sp>
            <p:nvSpPr>
              <p:cNvPr id="1535" name="TextBox 1534">
                <a:extLst>
                  <a:ext uri="{FF2B5EF4-FFF2-40B4-BE49-F238E27FC236}">
                    <a16:creationId xmlns="" xmlns:a16="http://schemas.microsoft.com/office/drawing/2014/main" id="{0FDCC8F6-EB05-42B7-B3B2-6B51AB661C52}"/>
                  </a:ext>
                </a:extLst>
              </p:cNvPr>
              <p:cNvSpPr txBox="1"/>
              <p:nvPr/>
            </p:nvSpPr>
            <p:spPr>
              <a:xfrm>
                <a:off x="8483829" y="291709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2C/U/LEFT/1/U</a:t>
                </a:r>
                <a:endParaRPr lang="en-US" altLang="ko-KR" sz="300" dirty="0"/>
              </a:p>
            </p:txBody>
          </p:sp>
          <p:sp>
            <p:nvSpPr>
              <p:cNvPr id="1536" name="TextBox 1535">
                <a:extLst>
                  <a:ext uri="{FF2B5EF4-FFF2-40B4-BE49-F238E27FC236}">
                    <a16:creationId xmlns="" xmlns:a16="http://schemas.microsoft.com/office/drawing/2014/main" id="{FCB56E7C-AE44-4330-9241-F64779C1531C}"/>
                  </a:ext>
                </a:extLst>
              </p:cNvPr>
              <p:cNvSpPr txBox="1"/>
              <p:nvPr/>
            </p:nvSpPr>
            <p:spPr>
              <a:xfrm>
                <a:off x="8481088" y="301647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2C/U/LEFT/2/U</a:t>
                </a:r>
                <a:endParaRPr lang="en-US" altLang="ko-KR" sz="300" dirty="0"/>
              </a:p>
            </p:txBody>
          </p:sp>
          <p:sp>
            <p:nvSpPr>
              <p:cNvPr id="1537" name="TextBox 1536">
                <a:extLst>
                  <a:ext uri="{FF2B5EF4-FFF2-40B4-BE49-F238E27FC236}">
                    <a16:creationId xmlns="" xmlns:a16="http://schemas.microsoft.com/office/drawing/2014/main" id="{8D30DEAB-3F00-4338-A128-73A5E4F39367}"/>
                  </a:ext>
                </a:extLst>
              </p:cNvPr>
              <p:cNvSpPr txBox="1"/>
              <p:nvPr/>
            </p:nvSpPr>
            <p:spPr>
              <a:xfrm>
                <a:off x="10324107" y="292034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2C/U/RIGHT/1/D</a:t>
                </a:r>
              </a:p>
            </p:txBody>
          </p:sp>
          <p:sp>
            <p:nvSpPr>
              <p:cNvPr id="1538" name="TextBox 1537">
                <a:extLst>
                  <a:ext uri="{FF2B5EF4-FFF2-40B4-BE49-F238E27FC236}">
                    <a16:creationId xmlns="" xmlns:a16="http://schemas.microsoft.com/office/drawing/2014/main" id="{BC29E60E-67BB-43A0-9C12-7B46249F4A3A}"/>
                  </a:ext>
                </a:extLst>
              </p:cNvPr>
              <p:cNvSpPr txBox="1"/>
              <p:nvPr/>
            </p:nvSpPr>
            <p:spPr>
              <a:xfrm>
                <a:off x="10328869" y="301122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2C/U/RIGHT/2/D</a:t>
                </a:r>
              </a:p>
            </p:txBody>
          </p:sp>
          <p:sp>
            <p:nvSpPr>
              <p:cNvPr id="1539" name="TextBox 1538">
                <a:extLst>
                  <a:ext uri="{FF2B5EF4-FFF2-40B4-BE49-F238E27FC236}">
                    <a16:creationId xmlns="" xmlns:a16="http://schemas.microsoft.com/office/drawing/2014/main" id="{7C8CB812-C933-485C-884D-809BFABC1AFC}"/>
                  </a:ext>
                </a:extLst>
              </p:cNvPr>
              <p:cNvSpPr txBox="1"/>
              <p:nvPr/>
            </p:nvSpPr>
            <p:spPr>
              <a:xfrm>
                <a:off x="10280064" y="328326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2E/U/UP/1/L</a:t>
                </a:r>
                <a:endParaRPr lang="en-US" altLang="ko-KR" sz="300" dirty="0"/>
              </a:p>
            </p:txBody>
          </p:sp>
          <p:sp>
            <p:nvSpPr>
              <p:cNvPr id="1540" name="TextBox 1539">
                <a:extLst>
                  <a:ext uri="{FF2B5EF4-FFF2-40B4-BE49-F238E27FC236}">
                    <a16:creationId xmlns="" xmlns:a16="http://schemas.microsoft.com/office/drawing/2014/main" id="{BFFE692E-9EB4-42BE-AD79-751782F5EA85}"/>
                  </a:ext>
                </a:extLst>
              </p:cNvPr>
              <p:cNvSpPr txBox="1"/>
              <p:nvPr/>
            </p:nvSpPr>
            <p:spPr>
              <a:xfrm>
                <a:off x="9902064" y="328563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2E/U/UP/2/L</a:t>
                </a:r>
                <a:endParaRPr lang="en-US" altLang="ko-KR" sz="300" dirty="0"/>
              </a:p>
            </p:txBody>
          </p:sp>
          <p:sp>
            <p:nvSpPr>
              <p:cNvPr id="1541" name="TextBox 1540">
                <a:extLst>
                  <a:ext uri="{FF2B5EF4-FFF2-40B4-BE49-F238E27FC236}">
                    <a16:creationId xmlns="" xmlns:a16="http://schemas.microsoft.com/office/drawing/2014/main" id="{BA1A23C0-404C-4C22-A46C-6C9B99BF71B9}"/>
                  </a:ext>
                </a:extLst>
              </p:cNvPr>
              <p:cNvSpPr txBox="1"/>
              <p:nvPr/>
            </p:nvSpPr>
            <p:spPr>
              <a:xfrm>
                <a:off x="9437628" y="328651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2E/U/UP/3/L</a:t>
                </a:r>
                <a:endParaRPr lang="en-US" altLang="ko-KR" sz="300" dirty="0"/>
              </a:p>
            </p:txBody>
          </p:sp>
          <p:sp>
            <p:nvSpPr>
              <p:cNvPr id="1542" name="TextBox 1541">
                <a:extLst>
                  <a:ext uri="{FF2B5EF4-FFF2-40B4-BE49-F238E27FC236}">
                    <a16:creationId xmlns="" xmlns:a16="http://schemas.microsoft.com/office/drawing/2014/main" id="{07164DA6-775E-4ADC-9454-0E751E005EBE}"/>
                  </a:ext>
                </a:extLst>
              </p:cNvPr>
              <p:cNvSpPr txBox="1"/>
              <p:nvPr/>
            </p:nvSpPr>
            <p:spPr>
              <a:xfrm>
                <a:off x="9028324" y="328896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2E/U/UP/4/L</a:t>
                </a:r>
                <a:endParaRPr lang="en-US" altLang="ko-KR" sz="300" dirty="0"/>
              </a:p>
            </p:txBody>
          </p:sp>
          <p:sp>
            <p:nvSpPr>
              <p:cNvPr id="1543" name="TextBox 1542">
                <a:extLst>
                  <a:ext uri="{FF2B5EF4-FFF2-40B4-BE49-F238E27FC236}">
                    <a16:creationId xmlns="" xmlns:a16="http://schemas.microsoft.com/office/drawing/2014/main" id="{27633342-3DDD-4210-B4F4-A9CD389495D7}"/>
                  </a:ext>
                </a:extLst>
              </p:cNvPr>
              <p:cNvSpPr txBox="1"/>
              <p:nvPr/>
            </p:nvSpPr>
            <p:spPr>
              <a:xfrm>
                <a:off x="8632496" y="328839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2E/U/UP/5/L</a:t>
                </a:r>
                <a:endParaRPr lang="en-US" altLang="ko-KR" sz="300" dirty="0"/>
              </a:p>
            </p:txBody>
          </p:sp>
          <p:sp>
            <p:nvSpPr>
              <p:cNvPr id="1544" name="TextBox 1543">
                <a:extLst>
                  <a:ext uri="{FF2B5EF4-FFF2-40B4-BE49-F238E27FC236}">
                    <a16:creationId xmlns="" xmlns:a16="http://schemas.microsoft.com/office/drawing/2014/main" id="{21C0A1B0-5490-41CE-ACCE-7AEDDDCE11B2}"/>
                  </a:ext>
                </a:extLst>
              </p:cNvPr>
              <p:cNvSpPr txBox="1"/>
              <p:nvPr/>
            </p:nvSpPr>
            <p:spPr>
              <a:xfrm>
                <a:off x="8499047" y="344027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2E/U/LEFT/1/U</a:t>
                </a:r>
                <a:endParaRPr lang="en-US" altLang="ko-KR" sz="300" dirty="0"/>
              </a:p>
            </p:txBody>
          </p:sp>
          <p:sp>
            <p:nvSpPr>
              <p:cNvPr id="1545" name="TextBox 1544">
                <a:extLst>
                  <a:ext uri="{FF2B5EF4-FFF2-40B4-BE49-F238E27FC236}">
                    <a16:creationId xmlns="" xmlns:a16="http://schemas.microsoft.com/office/drawing/2014/main" id="{0B782A3E-1E05-4D2B-847A-5A824BC7A1B4}"/>
                  </a:ext>
                </a:extLst>
              </p:cNvPr>
              <p:cNvSpPr txBox="1"/>
              <p:nvPr/>
            </p:nvSpPr>
            <p:spPr>
              <a:xfrm>
                <a:off x="8496306" y="353966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2E/U/LEFT/2/U</a:t>
                </a:r>
                <a:endParaRPr lang="en-US" altLang="ko-KR" sz="300" dirty="0"/>
              </a:p>
            </p:txBody>
          </p:sp>
          <p:sp>
            <p:nvSpPr>
              <p:cNvPr id="1546" name="TextBox 1545">
                <a:extLst>
                  <a:ext uri="{FF2B5EF4-FFF2-40B4-BE49-F238E27FC236}">
                    <a16:creationId xmlns="" xmlns:a16="http://schemas.microsoft.com/office/drawing/2014/main" id="{C5D2FE58-6F7D-4BB4-ACFB-18A9D8EB63A0}"/>
                  </a:ext>
                </a:extLst>
              </p:cNvPr>
              <p:cNvSpPr txBox="1"/>
              <p:nvPr/>
            </p:nvSpPr>
            <p:spPr>
              <a:xfrm>
                <a:off x="10339325" y="344353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2E/U/RIGHT/1/D</a:t>
                </a:r>
              </a:p>
            </p:txBody>
          </p:sp>
          <p:sp>
            <p:nvSpPr>
              <p:cNvPr id="1547" name="TextBox 1546">
                <a:extLst>
                  <a:ext uri="{FF2B5EF4-FFF2-40B4-BE49-F238E27FC236}">
                    <a16:creationId xmlns="" xmlns:a16="http://schemas.microsoft.com/office/drawing/2014/main" id="{D0F4C70C-25F2-4CBB-A40A-CBAA6A85DA18}"/>
                  </a:ext>
                </a:extLst>
              </p:cNvPr>
              <p:cNvSpPr txBox="1"/>
              <p:nvPr/>
            </p:nvSpPr>
            <p:spPr>
              <a:xfrm>
                <a:off x="10344087" y="353441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2E/U/RIGHT/2/D</a:t>
                </a:r>
              </a:p>
            </p:txBody>
          </p:sp>
          <p:sp>
            <p:nvSpPr>
              <p:cNvPr id="1548" name="TextBox 1547">
                <a:extLst>
                  <a:ext uri="{FF2B5EF4-FFF2-40B4-BE49-F238E27FC236}">
                    <a16:creationId xmlns="" xmlns:a16="http://schemas.microsoft.com/office/drawing/2014/main" id="{5F3490EA-6674-40D7-898E-B8B4D584343A}"/>
                  </a:ext>
                </a:extLst>
              </p:cNvPr>
              <p:cNvSpPr txBox="1"/>
              <p:nvPr/>
            </p:nvSpPr>
            <p:spPr>
              <a:xfrm>
                <a:off x="10274517" y="380725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2G/U/UP/1/L</a:t>
                </a:r>
              </a:p>
            </p:txBody>
          </p:sp>
          <p:sp>
            <p:nvSpPr>
              <p:cNvPr id="1549" name="TextBox 1548">
                <a:extLst>
                  <a:ext uri="{FF2B5EF4-FFF2-40B4-BE49-F238E27FC236}">
                    <a16:creationId xmlns="" xmlns:a16="http://schemas.microsoft.com/office/drawing/2014/main" id="{2674BED8-2279-4AD7-B1FE-A41A13E2DF7B}"/>
                  </a:ext>
                </a:extLst>
              </p:cNvPr>
              <p:cNvSpPr txBox="1"/>
              <p:nvPr/>
            </p:nvSpPr>
            <p:spPr>
              <a:xfrm>
                <a:off x="9896517" y="380962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2G/U/UP/2/L</a:t>
                </a:r>
              </a:p>
            </p:txBody>
          </p:sp>
          <p:sp>
            <p:nvSpPr>
              <p:cNvPr id="1550" name="TextBox 1549">
                <a:extLst>
                  <a:ext uri="{FF2B5EF4-FFF2-40B4-BE49-F238E27FC236}">
                    <a16:creationId xmlns="" xmlns:a16="http://schemas.microsoft.com/office/drawing/2014/main" id="{02770FD6-85A6-4EA8-8F50-E6125045ECBE}"/>
                  </a:ext>
                </a:extLst>
              </p:cNvPr>
              <p:cNvSpPr txBox="1"/>
              <p:nvPr/>
            </p:nvSpPr>
            <p:spPr>
              <a:xfrm>
                <a:off x="9432081" y="381050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2G/U/UP/3/L</a:t>
                </a:r>
              </a:p>
            </p:txBody>
          </p:sp>
          <p:sp>
            <p:nvSpPr>
              <p:cNvPr id="1551" name="TextBox 1550">
                <a:extLst>
                  <a:ext uri="{FF2B5EF4-FFF2-40B4-BE49-F238E27FC236}">
                    <a16:creationId xmlns="" xmlns:a16="http://schemas.microsoft.com/office/drawing/2014/main" id="{362E65DB-F691-494A-B2ED-C41680B64DF6}"/>
                  </a:ext>
                </a:extLst>
              </p:cNvPr>
              <p:cNvSpPr txBox="1"/>
              <p:nvPr/>
            </p:nvSpPr>
            <p:spPr>
              <a:xfrm>
                <a:off x="9022777" y="381295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2G/U/UP/4/L</a:t>
                </a:r>
              </a:p>
            </p:txBody>
          </p:sp>
          <p:sp>
            <p:nvSpPr>
              <p:cNvPr id="1552" name="TextBox 1551">
                <a:extLst>
                  <a:ext uri="{FF2B5EF4-FFF2-40B4-BE49-F238E27FC236}">
                    <a16:creationId xmlns="" xmlns:a16="http://schemas.microsoft.com/office/drawing/2014/main" id="{66875CC0-DD9B-43CD-9248-82089636D63D}"/>
                  </a:ext>
                </a:extLst>
              </p:cNvPr>
              <p:cNvSpPr txBox="1"/>
              <p:nvPr/>
            </p:nvSpPr>
            <p:spPr>
              <a:xfrm>
                <a:off x="8626949" y="381238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2G/U/UP/5/L</a:t>
                </a:r>
              </a:p>
            </p:txBody>
          </p:sp>
          <p:sp>
            <p:nvSpPr>
              <p:cNvPr id="1553" name="TextBox 1552">
                <a:extLst>
                  <a:ext uri="{FF2B5EF4-FFF2-40B4-BE49-F238E27FC236}">
                    <a16:creationId xmlns="" xmlns:a16="http://schemas.microsoft.com/office/drawing/2014/main" id="{F3D75202-F646-4F50-A00A-8BAC1CEFBFA5}"/>
                  </a:ext>
                </a:extLst>
              </p:cNvPr>
              <p:cNvSpPr txBox="1"/>
              <p:nvPr/>
            </p:nvSpPr>
            <p:spPr>
              <a:xfrm>
                <a:off x="8493500" y="396427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2G/U/LEFT/1/U</a:t>
                </a:r>
                <a:endParaRPr lang="en-US" altLang="ko-KR" sz="300" dirty="0"/>
              </a:p>
            </p:txBody>
          </p:sp>
          <p:sp>
            <p:nvSpPr>
              <p:cNvPr id="1554" name="TextBox 1553">
                <a:extLst>
                  <a:ext uri="{FF2B5EF4-FFF2-40B4-BE49-F238E27FC236}">
                    <a16:creationId xmlns="" xmlns:a16="http://schemas.microsoft.com/office/drawing/2014/main" id="{96965F54-2365-412C-91F8-2FC44BE341AE}"/>
                  </a:ext>
                </a:extLst>
              </p:cNvPr>
              <p:cNvSpPr txBox="1"/>
              <p:nvPr/>
            </p:nvSpPr>
            <p:spPr>
              <a:xfrm>
                <a:off x="8490759" y="406365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2G/U/LEFT/2/U</a:t>
                </a:r>
                <a:endParaRPr lang="en-US" altLang="ko-KR" sz="300" dirty="0"/>
              </a:p>
            </p:txBody>
          </p:sp>
          <p:sp>
            <p:nvSpPr>
              <p:cNvPr id="1555" name="TextBox 1554">
                <a:extLst>
                  <a:ext uri="{FF2B5EF4-FFF2-40B4-BE49-F238E27FC236}">
                    <a16:creationId xmlns="" xmlns:a16="http://schemas.microsoft.com/office/drawing/2014/main" id="{9D05AA7D-B405-4A12-9F66-E3A2B958644E}"/>
                  </a:ext>
                </a:extLst>
              </p:cNvPr>
              <p:cNvSpPr txBox="1"/>
              <p:nvPr/>
            </p:nvSpPr>
            <p:spPr>
              <a:xfrm>
                <a:off x="10333778" y="396752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2G/U/RIGHT/1/D</a:t>
                </a:r>
                <a:endParaRPr lang="en-US" altLang="ko-KR" sz="300" dirty="0"/>
              </a:p>
            </p:txBody>
          </p:sp>
          <p:sp>
            <p:nvSpPr>
              <p:cNvPr id="1556" name="TextBox 1555">
                <a:extLst>
                  <a:ext uri="{FF2B5EF4-FFF2-40B4-BE49-F238E27FC236}">
                    <a16:creationId xmlns="" xmlns:a16="http://schemas.microsoft.com/office/drawing/2014/main" id="{55BB0673-60C5-4FF8-912F-121B00A6F2FF}"/>
                  </a:ext>
                </a:extLst>
              </p:cNvPr>
              <p:cNvSpPr txBox="1"/>
              <p:nvPr/>
            </p:nvSpPr>
            <p:spPr>
              <a:xfrm>
                <a:off x="10338540" y="405840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2G/U/RIGHT/2/D</a:t>
                </a:r>
              </a:p>
            </p:txBody>
          </p:sp>
          <p:sp>
            <p:nvSpPr>
              <p:cNvPr id="1557" name="TextBox 1556">
                <a:extLst>
                  <a:ext uri="{FF2B5EF4-FFF2-40B4-BE49-F238E27FC236}">
                    <a16:creationId xmlns="" xmlns:a16="http://schemas.microsoft.com/office/drawing/2014/main" id="{07A77D20-935C-425F-8BFD-703123B42704}"/>
                  </a:ext>
                </a:extLst>
              </p:cNvPr>
              <p:cNvSpPr txBox="1"/>
              <p:nvPr/>
            </p:nvSpPr>
            <p:spPr>
              <a:xfrm>
                <a:off x="10276063" y="439316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2I/U/UP/1/L</a:t>
                </a:r>
                <a:endParaRPr lang="en-US" altLang="ko-KR" sz="300" dirty="0"/>
              </a:p>
            </p:txBody>
          </p:sp>
          <p:sp>
            <p:nvSpPr>
              <p:cNvPr id="1558" name="TextBox 1557">
                <a:extLst>
                  <a:ext uri="{FF2B5EF4-FFF2-40B4-BE49-F238E27FC236}">
                    <a16:creationId xmlns="" xmlns:a16="http://schemas.microsoft.com/office/drawing/2014/main" id="{DC8675A6-96AD-4275-9E83-DAA0BE2C71C4}"/>
                  </a:ext>
                </a:extLst>
              </p:cNvPr>
              <p:cNvSpPr txBox="1"/>
              <p:nvPr/>
            </p:nvSpPr>
            <p:spPr>
              <a:xfrm>
                <a:off x="9898063" y="439553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2I/U/UP/2/L</a:t>
                </a:r>
                <a:endParaRPr lang="en-US" altLang="ko-KR" sz="300" dirty="0"/>
              </a:p>
            </p:txBody>
          </p:sp>
          <p:sp>
            <p:nvSpPr>
              <p:cNvPr id="1559" name="TextBox 1558">
                <a:extLst>
                  <a:ext uri="{FF2B5EF4-FFF2-40B4-BE49-F238E27FC236}">
                    <a16:creationId xmlns="" xmlns:a16="http://schemas.microsoft.com/office/drawing/2014/main" id="{725307C2-C9D1-4FD4-A8C0-3AA3347D8BD7}"/>
                  </a:ext>
                </a:extLst>
              </p:cNvPr>
              <p:cNvSpPr txBox="1"/>
              <p:nvPr/>
            </p:nvSpPr>
            <p:spPr>
              <a:xfrm>
                <a:off x="9433627" y="439641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2I/U/UP/3/L</a:t>
                </a:r>
                <a:endParaRPr lang="en-US" altLang="ko-KR" sz="300" dirty="0"/>
              </a:p>
            </p:txBody>
          </p:sp>
          <p:sp>
            <p:nvSpPr>
              <p:cNvPr id="1560" name="TextBox 1559">
                <a:extLst>
                  <a:ext uri="{FF2B5EF4-FFF2-40B4-BE49-F238E27FC236}">
                    <a16:creationId xmlns="" xmlns:a16="http://schemas.microsoft.com/office/drawing/2014/main" id="{C09BB879-419D-4C9D-BECF-D003F7F2A033}"/>
                  </a:ext>
                </a:extLst>
              </p:cNvPr>
              <p:cNvSpPr txBox="1"/>
              <p:nvPr/>
            </p:nvSpPr>
            <p:spPr>
              <a:xfrm>
                <a:off x="9024323" y="439886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2I/U/UP/4/L</a:t>
                </a:r>
                <a:endParaRPr lang="en-US" altLang="ko-KR" sz="300" dirty="0"/>
              </a:p>
            </p:txBody>
          </p:sp>
          <p:sp>
            <p:nvSpPr>
              <p:cNvPr id="1561" name="TextBox 1560">
                <a:extLst>
                  <a:ext uri="{FF2B5EF4-FFF2-40B4-BE49-F238E27FC236}">
                    <a16:creationId xmlns="" xmlns:a16="http://schemas.microsoft.com/office/drawing/2014/main" id="{EC0B3C7E-38A3-4FBB-8DB9-27C07DD4313F}"/>
                  </a:ext>
                </a:extLst>
              </p:cNvPr>
              <p:cNvSpPr txBox="1"/>
              <p:nvPr/>
            </p:nvSpPr>
            <p:spPr>
              <a:xfrm>
                <a:off x="8628495" y="439829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2I/U/UP/5/L</a:t>
                </a:r>
                <a:endParaRPr lang="en-US" altLang="ko-KR" sz="300" dirty="0"/>
              </a:p>
            </p:txBody>
          </p:sp>
          <p:sp>
            <p:nvSpPr>
              <p:cNvPr id="1562" name="TextBox 1561">
                <a:extLst>
                  <a:ext uri="{FF2B5EF4-FFF2-40B4-BE49-F238E27FC236}">
                    <a16:creationId xmlns="" xmlns:a16="http://schemas.microsoft.com/office/drawing/2014/main" id="{3D237075-19E7-4CCA-A52D-0639F9CDEBB8}"/>
                  </a:ext>
                </a:extLst>
              </p:cNvPr>
              <p:cNvSpPr txBox="1"/>
              <p:nvPr/>
            </p:nvSpPr>
            <p:spPr>
              <a:xfrm>
                <a:off x="8495046" y="455017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2I/U/LEFT/1/U</a:t>
                </a:r>
                <a:endParaRPr lang="en-US" altLang="ko-KR" sz="300" dirty="0"/>
              </a:p>
            </p:txBody>
          </p:sp>
          <p:sp>
            <p:nvSpPr>
              <p:cNvPr id="1563" name="TextBox 1562">
                <a:extLst>
                  <a:ext uri="{FF2B5EF4-FFF2-40B4-BE49-F238E27FC236}">
                    <a16:creationId xmlns="" xmlns:a16="http://schemas.microsoft.com/office/drawing/2014/main" id="{68A5A416-2025-4296-9F91-82CE7BB87349}"/>
                  </a:ext>
                </a:extLst>
              </p:cNvPr>
              <p:cNvSpPr txBox="1"/>
              <p:nvPr/>
            </p:nvSpPr>
            <p:spPr>
              <a:xfrm>
                <a:off x="8492305" y="464956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2I/U/LEFT/2/U</a:t>
                </a:r>
                <a:endParaRPr lang="en-US" altLang="ko-KR" sz="300" dirty="0"/>
              </a:p>
            </p:txBody>
          </p:sp>
          <p:sp>
            <p:nvSpPr>
              <p:cNvPr id="1564" name="TextBox 1563">
                <a:extLst>
                  <a:ext uri="{FF2B5EF4-FFF2-40B4-BE49-F238E27FC236}">
                    <a16:creationId xmlns="" xmlns:a16="http://schemas.microsoft.com/office/drawing/2014/main" id="{3CBD3224-F7E5-4780-AA42-A321E66237B2}"/>
                  </a:ext>
                </a:extLst>
              </p:cNvPr>
              <p:cNvSpPr txBox="1"/>
              <p:nvPr/>
            </p:nvSpPr>
            <p:spPr>
              <a:xfrm>
                <a:off x="10335324" y="455343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2I/U/RIGHT/1/D</a:t>
                </a:r>
                <a:endParaRPr lang="en-US" altLang="ko-KR" sz="300" dirty="0"/>
              </a:p>
            </p:txBody>
          </p:sp>
          <p:sp>
            <p:nvSpPr>
              <p:cNvPr id="1565" name="TextBox 1564">
                <a:extLst>
                  <a:ext uri="{FF2B5EF4-FFF2-40B4-BE49-F238E27FC236}">
                    <a16:creationId xmlns="" xmlns:a16="http://schemas.microsoft.com/office/drawing/2014/main" id="{50EEB076-0B2F-49F7-BFD0-C9323B9D17A2}"/>
                  </a:ext>
                </a:extLst>
              </p:cNvPr>
              <p:cNvSpPr txBox="1"/>
              <p:nvPr/>
            </p:nvSpPr>
            <p:spPr>
              <a:xfrm>
                <a:off x="10340086" y="464431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2I/U/RIGHT/2/D</a:t>
                </a:r>
                <a:endParaRPr lang="en-US" altLang="ko-KR" sz="300" dirty="0"/>
              </a:p>
            </p:txBody>
          </p:sp>
          <p:sp>
            <p:nvSpPr>
              <p:cNvPr id="1566" name="TextBox 1565">
                <a:extLst>
                  <a:ext uri="{FF2B5EF4-FFF2-40B4-BE49-F238E27FC236}">
                    <a16:creationId xmlns="" xmlns:a16="http://schemas.microsoft.com/office/drawing/2014/main" id="{901607E0-F3CE-46C3-B687-E614F0EE9DED}"/>
                  </a:ext>
                </a:extLst>
              </p:cNvPr>
              <p:cNvSpPr txBox="1"/>
              <p:nvPr/>
            </p:nvSpPr>
            <p:spPr>
              <a:xfrm>
                <a:off x="10288700" y="493529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2K/U/UP/1/L</a:t>
                </a:r>
                <a:endParaRPr lang="en-US" altLang="ko-KR" sz="300" dirty="0"/>
              </a:p>
            </p:txBody>
          </p:sp>
          <p:sp>
            <p:nvSpPr>
              <p:cNvPr id="1567" name="TextBox 1566">
                <a:extLst>
                  <a:ext uri="{FF2B5EF4-FFF2-40B4-BE49-F238E27FC236}">
                    <a16:creationId xmlns="" xmlns:a16="http://schemas.microsoft.com/office/drawing/2014/main" id="{4581EA4E-1BBD-4BEF-84EC-15C896A4CA18}"/>
                  </a:ext>
                </a:extLst>
              </p:cNvPr>
              <p:cNvSpPr txBox="1"/>
              <p:nvPr/>
            </p:nvSpPr>
            <p:spPr>
              <a:xfrm>
                <a:off x="9910700" y="493766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2K/U/UP/2/L</a:t>
                </a:r>
                <a:endParaRPr lang="en-US" altLang="ko-KR" sz="300" dirty="0"/>
              </a:p>
            </p:txBody>
          </p:sp>
          <p:sp>
            <p:nvSpPr>
              <p:cNvPr id="1568" name="TextBox 1567">
                <a:extLst>
                  <a:ext uri="{FF2B5EF4-FFF2-40B4-BE49-F238E27FC236}">
                    <a16:creationId xmlns="" xmlns:a16="http://schemas.microsoft.com/office/drawing/2014/main" id="{FF8909C7-748B-41AA-BFB8-2566F599FA56}"/>
                  </a:ext>
                </a:extLst>
              </p:cNvPr>
              <p:cNvSpPr txBox="1"/>
              <p:nvPr/>
            </p:nvSpPr>
            <p:spPr>
              <a:xfrm>
                <a:off x="9446264" y="493855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2K/U/UP/3/L</a:t>
                </a:r>
                <a:endParaRPr lang="en-US" altLang="ko-KR" sz="300" dirty="0"/>
              </a:p>
            </p:txBody>
          </p:sp>
          <p:sp>
            <p:nvSpPr>
              <p:cNvPr id="1569" name="TextBox 1568">
                <a:extLst>
                  <a:ext uri="{FF2B5EF4-FFF2-40B4-BE49-F238E27FC236}">
                    <a16:creationId xmlns="" xmlns:a16="http://schemas.microsoft.com/office/drawing/2014/main" id="{BE1B9488-7684-449F-9A75-7B3986B00EF1}"/>
                  </a:ext>
                </a:extLst>
              </p:cNvPr>
              <p:cNvSpPr txBox="1"/>
              <p:nvPr/>
            </p:nvSpPr>
            <p:spPr>
              <a:xfrm>
                <a:off x="9036960" y="494099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2K/U/UP/4/L</a:t>
                </a:r>
                <a:endParaRPr lang="en-US" altLang="ko-KR" sz="300" dirty="0"/>
              </a:p>
            </p:txBody>
          </p:sp>
          <p:sp>
            <p:nvSpPr>
              <p:cNvPr id="1570" name="TextBox 1569">
                <a:extLst>
                  <a:ext uri="{FF2B5EF4-FFF2-40B4-BE49-F238E27FC236}">
                    <a16:creationId xmlns="" xmlns:a16="http://schemas.microsoft.com/office/drawing/2014/main" id="{10CB713F-66F0-4EF3-A180-0CBAD79EDFCD}"/>
                  </a:ext>
                </a:extLst>
              </p:cNvPr>
              <p:cNvSpPr txBox="1"/>
              <p:nvPr/>
            </p:nvSpPr>
            <p:spPr>
              <a:xfrm>
                <a:off x="8641132" y="494042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2K/U/UP/5/L</a:t>
                </a:r>
                <a:endParaRPr lang="en-US" altLang="ko-KR" sz="300" dirty="0"/>
              </a:p>
            </p:txBody>
          </p:sp>
          <p:sp>
            <p:nvSpPr>
              <p:cNvPr id="1571" name="TextBox 1570">
                <a:extLst>
                  <a:ext uri="{FF2B5EF4-FFF2-40B4-BE49-F238E27FC236}">
                    <a16:creationId xmlns="" xmlns:a16="http://schemas.microsoft.com/office/drawing/2014/main" id="{E69D5D7C-DE68-4A2F-9E48-B0E7EC812F80}"/>
                  </a:ext>
                </a:extLst>
              </p:cNvPr>
              <p:cNvSpPr txBox="1"/>
              <p:nvPr/>
            </p:nvSpPr>
            <p:spPr>
              <a:xfrm>
                <a:off x="8507683" y="509231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2K/U/LEFT/1/U</a:t>
                </a:r>
                <a:endParaRPr lang="en-US" altLang="ko-KR" sz="300" dirty="0"/>
              </a:p>
            </p:txBody>
          </p:sp>
          <p:sp>
            <p:nvSpPr>
              <p:cNvPr id="1572" name="TextBox 1571">
                <a:extLst>
                  <a:ext uri="{FF2B5EF4-FFF2-40B4-BE49-F238E27FC236}">
                    <a16:creationId xmlns="" xmlns:a16="http://schemas.microsoft.com/office/drawing/2014/main" id="{F1B8DA10-4721-4C9B-9E9B-5B266BCA8818}"/>
                  </a:ext>
                </a:extLst>
              </p:cNvPr>
              <p:cNvSpPr txBox="1"/>
              <p:nvPr/>
            </p:nvSpPr>
            <p:spPr>
              <a:xfrm>
                <a:off x="8504942" y="519169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2K/U/LEFT/2/U</a:t>
                </a:r>
                <a:endParaRPr lang="en-US" altLang="ko-KR" sz="300" dirty="0"/>
              </a:p>
            </p:txBody>
          </p:sp>
          <p:sp>
            <p:nvSpPr>
              <p:cNvPr id="1573" name="TextBox 1572">
                <a:extLst>
                  <a:ext uri="{FF2B5EF4-FFF2-40B4-BE49-F238E27FC236}">
                    <a16:creationId xmlns="" xmlns:a16="http://schemas.microsoft.com/office/drawing/2014/main" id="{8121918A-514D-4BC2-950E-DDE704C98116}"/>
                  </a:ext>
                </a:extLst>
              </p:cNvPr>
              <p:cNvSpPr txBox="1"/>
              <p:nvPr/>
            </p:nvSpPr>
            <p:spPr>
              <a:xfrm>
                <a:off x="10347961" y="509556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2K/U/RIGHT/1/D</a:t>
                </a:r>
                <a:endParaRPr lang="en-US" altLang="ko-KR" sz="300" dirty="0"/>
              </a:p>
            </p:txBody>
          </p:sp>
          <p:sp>
            <p:nvSpPr>
              <p:cNvPr id="1574" name="TextBox 1573">
                <a:extLst>
                  <a:ext uri="{FF2B5EF4-FFF2-40B4-BE49-F238E27FC236}">
                    <a16:creationId xmlns="" xmlns:a16="http://schemas.microsoft.com/office/drawing/2014/main" id="{F9C8E673-5899-46B9-8D98-AFC9CB6F5081}"/>
                  </a:ext>
                </a:extLst>
              </p:cNvPr>
              <p:cNvSpPr txBox="1"/>
              <p:nvPr/>
            </p:nvSpPr>
            <p:spPr>
              <a:xfrm>
                <a:off x="10352723" y="518644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2K/U/RIGHT/2/D</a:t>
                </a:r>
                <a:endParaRPr lang="en-US" altLang="ko-KR" sz="300" dirty="0"/>
              </a:p>
            </p:txBody>
          </p:sp>
          <p:sp>
            <p:nvSpPr>
              <p:cNvPr id="1575" name="TextBox 1574">
                <a:extLst>
                  <a:ext uri="{FF2B5EF4-FFF2-40B4-BE49-F238E27FC236}">
                    <a16:creationId xmlns="" xmlns:a16="http://schemas.microsoft.com/office/drawing/2014/main" id="{59B3F880-54C7-4FB3-B254-7EB5EBFC382A}"/>
                  </a:ext>
                </a:extLst>
              </p:cNvPr>
              <p:cNvSpPr txBox="1"/>
              <p:nvPr/>
            </p:nvSpPr>
            <p:spPr>
              <a:xfrm>
                <a:off x="8536570" y="5348261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2K/D/DOWN/5/L</a:t>
                </a:r>
              </a:p>
            </p:txBody>
          </p:sp>
          <p:sp>
            <p:nvSpPr>
              <p:cNvPr id="1576" name="TextBox 1575">
                <a:extLst>
                  <a:ext uri="{FF2B5EF4-FFF2-40B4-BE49-F238E27FC236}">
                    <a16:creationId xmlns="" xmlns:a16="http://schemas.microsoft.com/office/drawing/2014/main" id="{1BF25F4E-5FE1-43B9-B591-BE46220A9DE6}"/>
                  </a:ext>
                </a:extLst>
              </p:cNvPr>
              <p:cNvSpPr txBox="1"/>
              <p:nvPr/>
            </p:nvSpPr>
            <p:spPr>
              <a:xfrm>
                <a:off x="8523707" y="5506941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2K/D/DOWN/5/R</a:t>
                </a:r>
              </a:p>
            </p:txBody>
          </p:sp>
          <p:sp>
            <p:nvSpPr>
              <p:cNvPr id="1577" name="TextBox 1576">
                <a:extLst>
                  <a:ext uri="{FF2B5EF4-FFF2-40B4-BE49-F238E27FC236}">
                    <a16:creationId xmlns="" xmlns:a16="http://schemas.microsoft.com/office/drawing/2014/main" id="{22BAA06B-BB54-49B3-AFB1-0404D1BC3D93}"/>
                  </a:ext>
                </a:extLst>
              </p:cNvPr>
              <p:cNvSpPr txBox="1"/>
              <p:nvPr/>
            </p:nvSpPr>
            <p:spPr>
              <a:xfrm>
                <a:off x="8989563" y="534457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2K/D/DOWN/4/L</a:t>
                </a:r>
              </a:p>
            </p:txBody>
          </p:sp>
          <p:sp>
            <p:nvSpPr>
              <p:cNvPr id="1578" name="TextBox 1577">
                <a:extLst>
                  <a:ext uri="{FF2B5EF4-FFF2-40B4-BE49-F238E27FC236}">
                    <a16:creationId xmlns="" xmlns:a16="http://schemas.microsoft.com/office/drawing/2014/main" id="{6324A29C-5D66-4850-B5CC-26AF2EAB4F45}"/>
                  </a:ext>
                </a:extLst>
              </p:cNvPr>
              <p:cNvSpPr txBox="1"/>
              <p:nvPr/>
            </p:nvSpPr>
            <p:spPr>
              <a:xfrm>
                <a:off x="8976700" y="550325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2K/D/DOWN/4/R</a:t>
                </a:r>
              </a:p>
            </p:txBody>
          </p:sp>
          <p:sp>
            <p:nvSpPr>
              <p:cNvPr id="1579" name="TextBox 1578">
                <a:extLst>
                  <a:ext uri="{FF2B5EF4-FFF2-40B4-BE49-F238E27FC236}">
                    <a16:creationId xmlns="" xmlns:a16="http://schemas.microsoft.com/office/drawing/2014/main" id="{77072A1B-34A2-4997-A2EE-1CC09816EE00}"/>
                  </a:ext>
                </a:extLst>
              </p:cNvPr>
              <p:cNvSpPr txBox="1"/>
              <p:nvPr/>
            </p:nvSpPr>
            <p:spPr>
              <a:xfrm>
                <a:off x="9432080" y="533947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2K/D/DOWN/3/L</a:t>
                </a:r>
              </a:p>
            </p:txBody>
          </p:sp>
          <p:sp>
            <p:nvSpPr>
              <p:cNvPr id="1580" name="TextBox 1579">
                <a:extLst>
                  <a:ext uri="{FF2B5EF4-FFF2-40B4-BE49-F238E27FC236}">
                    <a16:creationId xmlns="" xmlns:a16="http://schemas.microsoft.com/office/drawing/2014/main" id="{70126B20-E926-4D2C-BD0B-0E4FB3714983}"/>
                  </a:ext>
                </a:extLst>
              </p:cNvPr>
              <p:cNvSpPr txBox="1"/>
              <p:nvPr/>
            </p:nvSpPr>
            <p:spPr>
              <a:xfrm>
                <a:off x="9419217" y="549815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2K/D/DOWN/3/R</a:t>
                </a:r>
              </a:p>
            </p:txBody>
          </p:sp>
          <p:sp>
            <p:nvSpPr>
              <p:cNvPr id="1581" name="TextBox 1580">
                <a:extLst>
                  <a:ext uri="{FF2B5EF4-FFF2-40B4-BE49-F238E27FC236}">
                    <a16:creationId xmlns="" xmlns:a16="http://schemas.microsoft.com/office/drawing/2014/main" id="{67F47344-C6A7-49EB-96C1-55A5615EE827}"/>
                  </a:ext>
                </a:extLst>
              </p:cNvPr>
              <p:cNvSpPr txBox="1"/>
              <p:nvPr/>
            </p:nvSpPr>
            <p:spPr>
              <a:xfrm>
                <a:off x="9880052" y="533828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2K/D/DOWN/2/L</a:t>
                </a:r>
              </a:p>
            </p:txBody>
          </p:sp>
          <p:sp>
            <p:nvSpPr>
              <p:cNvPr id="1582" name="TextBox 1581">
                <a:extLst>
                  <a:ext uri="{FF2B5EF4-FFF2-40B4-BE49-F238E27FC236}">
                    <a16:creationId xmlns="" xmlns:a16="http://schemas.microsoft.com/office/drawing/2014/main" id="{5FA8DF8A-AD34-451E-A4D9-D3F1E8512CB8}"/>
                  </a:ext>
                </a:extLst>
              </p:cNvPr>
              <p:cNvSpPr txBox="1"/>
              <p:nvPr/>
            </p:nvSpPr>
            <p:spPr>
              <a:xfrm>
                <a:off x="9867189" y="549696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2K/D/DOWN/2/R</a:t>
                </a:r>
              </a:p>
            </p:txBody>
          </p:sp>
          <p:sp>
            <p:nvSpPr>
              <p:cNvPr id="1583" name="TextBox 1582">
                <a:extLst>
                  <a:ext uri="{FF2B5EF4-FFF2-40B4-BE49-F238E27FC236}">
                    <a16:creationId xmlns="" xmlns:a16="http://schemas.microsoft.com/office/drawing/2014/main" id="{F941BA6F-E2EE-49E3-9891-C719758ADFFB}"/>
                  </a:ext>
                </a:extLst>
              </p:cNvPr>
              <p:cNvSpPr txBox="1"/>
              <p:nvPr/>
            </p:nvSpPr>
            <p:spPr>
              <a:xfrm>
                <a:off x="10286786" y="5339026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2K/D/DOWN/1/L</a:t>
                </a:r>
              </a:p>
            </p:txBody>
          </p:sp>
          <p:sp>
            <p:nvSpPr>
              <p:cNvPr id="1584" name="TextBox 1583">
                <a:extLst>
                  <a:ext uri="{FF2B5EF4-FFF2-40B4-BE49-F238E27FC236}">
                    <a16:creationId xmlns="" xmlns:a16="http://schemas.microsoft.com/office/drawing/2014/main" id="{C347B6AA-1C76-47D4-BCFB-B4A2C844654A}"/>
                  </a:ext>
                </a:extLst>
              </p:cNvPr>
              <p:cNvSpPr txBox="1"/>
              <p:nvPr/>
            </p:nvSpPr>
            <p:spPr>
              <a:xfrm>
                <a:off x="10273923" y="5497706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2K/D/DOWN/1/R</a:t>
                </a:r>
              </a:p>
            </p:txBody>
          </p:sp>
          <p:sp>
            <p:nvSpPr>
              <p:cNvPr id="1585" name="TextBox 1584">
                <a:extLst>
                  <a:ext uri="{FF2B5EF4-FFF2-40B4-BE49-F238E27FC236}">
                    <a16:creationId xmlns="" xmlns:a16="http://schemas.microsoft.com/office/drawing/2014/main" id="{81A85BA1-44AD-4319-9F1D-5D9765A004A5}"/>
                  </a:ext>
                </a:extLst>
              </p:cNvPr>
              <p:cNvSpPr txBox="1"/>
              <p:nvPr/>
            </p:nvSpPr>
            <p:spPr>
              <a:xfrm>
                <a:off x="11459014" y="225023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1A/U/UP/1/L</a:t>
                </a:r>
              </a:p>
            </p:txBody>
          </p:sp>
          <p:sp>
            <p:nvSpPr>
              <p:cNvPr id="1586" name="TextBox 1585">
                <a:extLst>
                  <a:ext uri="{FF2B5EF4-FFF2-40B4-BE49-F238E27FC236}">
                    <a16:creationId xmlns="" xmlns:a16="http://schemas.microsoft.com/office/drawing/2014/main" id="{2CECF619-3D00-44DF-B4C7-01FC184E8E37}"/>
                  </a:ext>
                </a:extLst>
              </p:cNvPr>
              <p:cNvSpPr txBox="1"/>
              <p:nvPr/>
            </p:nvSpPr>
            <p:spPr>
              <a:xfrm>
                <a:off x="11119291" y="224721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1A/U/UP/2/L</a:t>
                </a:r>
              </a:p>
            </p:txBody>
          </p:sp>
          <p:sp>
            <p:nvSpPr>
              <p:cNvPr id="1587" name="TextBox 1586">
                <a:extLst>
                  <a:ext uri="{FF2B5EF4-FFF2-40B4-BE49-F238E27FC236}">
                    <a16:creationId xmlns="" xmlns:a16="http://schemas.microsoft.com/office/drawing/2014/main" id="{20AABEA5-5C71-4D66-A1EC-97F88828F41D}"/>
                  </a:ext>
                </a:extLst>
              </p:cNvPr>
              <p:cNvSpPr txBox="1"/>
              <p:nvPr/>
            </p:nvSpPr>
            <p:spPr>
              <a:xfrm>
                <a:off x="10791588" y="224845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1A/U/UP/3/L</a:t>
                </a:r>
              </a:p>
            </p:txBody>
          </p:sp>
          <p:sp>
            <p:nvSpPr>
              <p:cNvPr id="1588" name="TextBox 1587">
                <a:extLst>
                  <a:ext uri="{FF2B5EF4-FFF2-40B4-BE49-F238E27FC236}">
                    <a16:creationId xmlns="" xmlns:a16="http://schemas.microsoft.com/office/drawing/2014/main" id="{2BF25E32-2264-4EE4-AD3E-D42E95195AE4}"/>
                  </a:ext>
                </a:extLst>
              </p:cNvPr>
              <p:cNvSpPr txBox="1"/>
              <p:nvPr/>
            </p:nvSpPr>
            <p:spPr>
              <a:xfrm>
                <a:off x="11467610" y="241635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2A/U/RIGHT/1/D</a:t>
                </a:r>
              </a:p>
            </p:txBody>
          </p:sp>
          <p:sp>
            <p:nvSpPr>
              <p:cNvPr id="1589" name="TextBox 1588">
                <a:extLst>
                  <a:ext uri="{FF2B5EF4-FFF2-40B4-BE49-F238E27FC236}">
                    <a16:creationId xmlns="" xmlns:a16="http://schemas.microsoft.com/office/drawing/2014/main" id="{DD5F7A75-D8B6-42D4-8E8C-D476178C68DE}"/>
                  </a:ext>
                </a:extLst>
              </p:cNvPr>
              <p:cNvSpPr txBox="1"/>
              <p:nvPr/>
            </p:nvSpPr>
            <p:spPr>
              <a:xfrm>
                <a:off x="11467610" y="249367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1A/D/RIGHT/2/D</a:t>
                </a:r>
              </a:p>
            </p:txBody>
          </p:sp>
          <p:sp>
            <p:nvSpPr>
              <p:cNvPr id="1590" name="TextBox 1589">
                <a:extLst>
                  <a:ext uri="{FF2B5EF4-FFF2-40B4-BE49-F238E27FC236}">
                    <a16:creationId xmlns="" xmlns:a16="http://schemas.microsoft.com/office/drawing/2014/main" id="{A84F2E3E-AFAB-4DB7-8DB2-6757C01BD9CD}"/>
                  </a:ext>
                </a:extLst>
              </p:cNvPr>
              <p:cNvSpPr txBox="1"/>
              <p:nvPr/>
            </p:nvSpPr>
            <p:spPr>
              <a:xfrm>
                <a:off x="10714170" y="242114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1A/U/LEFT/1/U</a:t>
                </a:r>
                <a:endParaRPr lang="en-US" altLang="ko-KR" sz="300" dirty="0"/>
              </a:p>
            </p:txBody>
          </p:sp>
          <p:sp>
            <p:nvSpPr>
              <p:cNvPr id="1591" name="TextBox 1590">
                <a:extLst>
                  <a:ext uri="{FF2B5EF4-FFF2-40B4-BE49-F238E27FC236}">
                    <a16:creationId xmlns="" xmlns:a16="http://schemas.microsoft.com/office/drawing/2014/main" id="{B923967B-97A9-4236-8ED5-97AC65AA8379}"/>
                  </a:ext>
                </a:extLst>
              </p:cNvPr>
              <p:cNvSpPr txBox="1"/>
              <p:nvPr/>
            </p:nvSpPr>
            <p:spPr>
              <a:xfrm>
                <a:off x="10717779" y="250783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1A/U/LEFT/2/U</a:t>
                </a:r>
                <a:endParaRPr lang="en-US" altLang="ko-KR" sz="300" dirty="0"/>
              </a:p>
            </p:txBody>
          </p:sp>
          <p:sp>
            <p:nvSpPr>
              <p:cNvPr id="1592" name="TextBox 1591">
                <a:extLst>
                  <a:ext uri="{FF2B5EF4-FFF2-40B4-BE49-F238E27FC236}">
                    <a16:creationId xmlns="" xmlns:a16="http://schemas.microsoft.com/office/drawing/2014/main" id="{4F061A2F-6FAC-4977-AA48-9D8598061C54}"/>
                  </a:ext>
                </a:extLst>
              </p:cNvPr>
              <p:cNvSpPr txBox="1"/>
              <p:nvPr/>
            </p:nvSpPr>
            <p:spPr>
              <a:xfrm>
                <a:off x="11469146" y="275770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1C/U/UP/1/L</a:t>
                </a:r>
                <a:endParaRPr lang="en-US" altLang="ko-KR" sz="300" dirty="0"/>
              </a:p>
            </p:txBody>
          </p:sp>
          <p:sp>
            <p:nvSpPr>
              <p:cNvPr id="1593" name="TextBox 1592">
                <a:extLst>
                  <a:ext uri="{FF2B5EF4-FFF2-40B4-BE49-F238E27FC236}">
                    <a16:creationId xmlns="" xmlns:a16="http://schemas.microsoft.com/office/drawing/2014/main" id="{726FF368-A2A6-4DCF-9379-021DEDE89E4A}"/>
                  </a:ext>
                </a:extLst>
              </p:cNvPr>
              <p:cNvSpPr txBox="1"/>
              <p:nvPr/>
            </p:nvSpPr>
            <p:spPr>
              <a:xfrm>
                <a:off x="11129423" y="275468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1C/U/UP/2/L</a:t>
                </a:r>
                <a:endParaRPr lang="en-US" altLang="ko-KR" sz="300" dirty="0"/>
              </a:p>
            </p:txBody>
          </p:sp>
          <p:sp>
            <p:nvSpPr>
              <p:cNvPr id="1594" name="TextBox 1593">
                <a:extLst>
                  <a:ext uri="{FF2B5EF4-FFF2-40B4-BE49-F238E27FC236}">
                    <a16:creationId xmlns="" xmlns:a16="http://schemas.microsoft.com/office/drawing/2014/main" id="{C5254E9A-2D47-44AB-BBF0-91A5E83D137C}"/>
                  </a:ext>
                </a:extLst>
              </p:cNvPr>
              <p:cNvSpPr txBox="1"/>
              <p:nvPr/>
            </p:nvSpPr>
            <p:spPr>
              <a:xfrm>
                <a:off x="10801720" y="275591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1C/U/UP/3/L</a:t>
                </a:r>
                <a:endParaRPr lang="en-US" altLang="ko-KR" sz="300" dirty="0"/>
              </a:p>
            </p:txBody>
          </p:sp>
          <p:sp>
            <p:nvSpPr>
              <p:cNvPr id="1595" name="TextBox 1594">
                <a:extLst>
                  <a:ext uri="{FF2B5EF4-FFF2-40B4-BE49-F238E27FC236}">
                    <a16:creationId xmlns="" xmlns:a16="http://schemas.microsoft.com/office/drawing/2014/main" id="{C89AA0E1-8876-45A5-BFCC-98CDE13BE422}"/>
                  </a:ext>
                </a:extLst>
              </p:cNvPr>
              <p:cNvSpPr txBox="1"/>
              <p:nvPr/>
            </p:nvSpPr>
            <p:spPr>
              <a:xfrm>
                <a:off x="11477742" y="292382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1C/D/RIGHT/1/D</a:t>
                </a:r>
              </a:p>
            </p:txBody>
          </p:sp>
          <p:sp>
            <p:nvSpPr>
              <p:cNvPr id="1596" name="TextBox 1595">
                <a:extLst>
                  <a:ext uri="{FF2B5EF4-FFF2-40B4-BE49-F238E27FC236}">
                    <a16:creationId xmlns="" xmlns:a16="http://schemas.microsoft.com/office/drawing/2014/main" id="{DAAFFC06-7D5F-45CE-B933-FFCE3BEC1B71}"/>
                  </a:ext>
                </a:extLst>
              </p:cNvPr>
              <p:cNvSpPr txBox="1"/>
              <p:nvPr/>
            </p:nvSpPr>
            <p:spPr>
              <a:xfrm>
                <a:off x="11477742" y="300114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1C/D/RIGHT/2/D</a:t>
                </a:r>
              </a:p>
            </p:txBody>
          </p:sp>
          <p:sp>
            <p:nvSpPr>
              <p:cNvPr id="1597" name="TextBox 1596">
                <a:extLst>
                  <a:ext uri="{FF2B5EF4-FFF2-40B4-BE49-F238E27FC236}">
                    <a16:creationId xmlns="" xmlns:a16="http://schemas.microsoft.com/office/drawing/2014/main" id="{F14A3A08-94EF-44E4-B6EF-F7C889C1CC7A}"/>
                  </a:ext>
                </a:extLst>
              </p:cNvPr>
              <p:cNvSpPr txBox="1"/>
              <p:nvPr/>
            </p:nvSpPr>
            <p:spPr>
              <a:xfrm>
                <a:off x="10724302" y="292861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1C/U/LEFT/1/U</a:t>
                </a:r>
                <a:endParaRPr lang="en-US" altLang="ko-KR" sz="300" dirty="0"/>
              </a:p>
            </p:txBody>
          </p:sp>
          <p:sp>
            <p:nvSpPr>
              <p:cNvPr id="1598" name="TextBox 1597">
                <a:extLst>
                  <a:ext uri="{FF2B5EF4-FFF2-40B4-BE49-F238E27FC236}">
                    <a16:creationId xmlns="" xmlns:a16="http://schemas.microsoft.com/office/drawing/2014/main" id="{5E530EA9-D99E-4393-99C6-D966F045DA44}"/>
                  </a:ext>
                </a:extLst>
              </p:cNvPr>
              <p:cNvSpPr txBox="1"/>
              <p:nvPr/>
            </p:nvSpPr>
            <p:spPr>
              <a:xfrm>
                <a:off x="10727911" y="301529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1C/U/LEFT/2/U</a:t>
                </a:r>
                <a:endParaRPr lang="en-US" altLang="ko-KR" sz="300" dirty="0"/>
              </a:p>
            </p:txBody>
          </p:sp>
          <p:sp>
            <p:nvSpPr>
              <p:cNvPr id="1599" name="TextBox 1598">
                <a:extLst>
                  <a:ext uri="{FF2B5EF4-FFF2-40B4-BE49-F238E27FC236}">
                    <a16:creationId xmlns="" xmlns:a16="http://schemas.microsoft.com/office/drawing/2014/main" id="{D99CA7B9-F2DA-49A1-9900-D405CDDFC1D9}"/>
                  </a:ext>
                </a:extLst>
              </p:cNvPr>
              <p:cNvSpPr txBox="1"/>
              <p:nvPr/>
            </p:nvSpPr>
            <p:spPr>
              <a:xfrm>
                <a:off x="11475661" y="329085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1E/U/UP/1/L</a:t>
                </a:r>
                <a:endParaRPr lang="en-US" altLang="ko-KR" sz="300" dirty="0"/>
              </a:p>
            </p:txBody>
          </p:sp>
          <p:sp>
            <p:nvSpPr>
              <p:cNvPr id="1600" name="TextBox 1599">
                <a:extLst>
                  <a:ext uri="{FF2B5EF4-FFF2-40B4-BE49-F238E27FC236}">
                    <a16:creationId xmlns="" xmlns:a16="http://schemas.microsoft.com/office/drawing/2014/main" id="{6E694937-2613-4665-B064-89379585EEC9}"/>
                  </a:ext>
                </a:extLst>
              </p:cNvPr>
              <p:cNvSpPr txBox="1"/>
              <p:nvPr/>
            </p:nvSpPr>
            <p:spPr>
              <a:xfrm>
                <a:off x="11135938" y="328783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1E/U/UP/2/L</a:t>
                </a:r>
                <a:endParaRPr lang="en-US" altLang="ko-KR" sz="300" dirty="0"/>
              </a:p>
            </p:txBody>
          </p:sp>
          <p:sp>
            <p:nvSpPr>
              <p:cNvPr id="1601" name="TextBox 1600">
                <a:extLst>
                  <a:ext uri="{FF2B5EF4-FFF2-40B4-BE49-F238E27FC236}">
                    <a16:creationId xmlns="" xmlns:a16="http://schemas.microsoft.com/office/drawing/2014/main" id="{DF63C297-FC5C-40B0-A146-30B3FEBD055A}"/>
                  </a:ext>
                </a:extLst>
              </p:cNvPr>
              <p:cNvSpPr txBox="1"/>
              <p:nvPr/>
            </p:nvSpPr>
            <p:spPr>
              <a:xfrm>
                <a:off x="10808235" y="328906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1E/U/UP/3/L</a:t>
                </a:r>
                <a:endParaRPr lang="en-US" altLang="ko-KR" sz="300" dirty="0"/>
              </a:p>
            </p:txBody>
          </p:sp>
          <p:sp>
            <p:nvSpPr>
              <p:cNvPr id="1602" name="TextBox 1601">
                <a:extLst>
                  <a:ext uri="{FF2B5EF4-FFF2-40B4-BE49-F238E27FC236}">
                    <a16:creationId xmlns="" xmlns:a16="http://schemas.microsoft.com/office/drawing/2014/main" id="{EB07DB77-5B78-41B7-A9BB-82B116747017}"/>
                  </a:ext>
                </a:extLst>
              </p:cNvPr>
              <p:cNvSpPr txBox="1"/>
              <p:nvPr/>
            </p:nvSpPr>
            <p:spPr>
              <a:xfrm>
                <a:off x="11484257" y="345697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altLang="ko-KR" sz="300" dirty="0"/>
                  <a:t>1E/D/RIGHT/1/D</a:t>
                </a:r>
                <a:endParaRPr lang="en-US" altLang="ko-KR" sz="300" dirty="0"/>
              </a:p>
            </p:txBody>
          </p:sp>
          <p:sp>
            <p:nvSpPr>
              <p:cNvPr id="1603" name="TextBox 1602">
                <a:extLst>
                  <a:ext uri="{FF2B5EF4-FFF2-40B4-BE49-F238E27FC236}">
                    <a16:creationId xmlns="" xmlns:a16="http://schemas.microsoft.com/office/drawing/2014/main" id="{7274EC09-EF66-4AED-82C3-A87625B3DB8B}"/>
                  </a:ext>
                </a:extLst>
              </p:cNvPr>
              <p:cNvSpPr txBox="1"/>
              <p:nvPr/>
            </p:nvSpPr>
            <p:spPr>
              <a:xfrm>
                <a:off x="11484257" y="353429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it-IT" altLang="ko-KR" sz="300" dirty="0"/>
                  <a:t>1E/D/RIGHT/2/D</a:t>
                </a:r>
                <a:endParaRPr lang="en-US" altLang="ko-KR" sz="300" dirty="0"/>
              </a:p>
            </p:txBody>
          </p:sp>
          <p:sp>
            <p:nvSpPr>
              <p:cNvPr id="1604" name="TextBox 1603">
                <a:extLst>
                  <a:ext uri="{FF2B5EF4-FFF2-40B4-BE49-F238E27FC236}">
                    <a16:creationId xmlns="" xmlns:a16="http://schemas.microsoft.com/office/drawing/2014/main" id="{68B02B1F-AD22-4A57-BDA4-576E69F1D1B5}"/>
                  </a:ext>
                </a:extLst>
              </p:cNvPr>
              <p:cNvSpPr txBox="1"/>
              <p:nvPr/>
            </p:nvSpPr>
            <p:spPr>
              <a:xfrm>
                <a:off x="10730817" y="346176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1E/U/LEFT/1/U</a:t>
                </a:r>
                <a:endParaRPr lang="en-US" altLang="ko-KR" sz="300" dirty="0"/>
              </a:p>
            </p:txBody>
          </p:sp>
          <p:sp>
            <p:nvSpPr>
              <p:cNvPr id="1605" name="TextBox 1604">
                <a:extLst>
                  <a:ext uri="{FF2B5EF4-FFF2-40B4-BE49-F238E27FC236}">
                    <a16:creationId xmlns="" xmlns:a16="http://schemas.microsoft.com/office/drawing/2014/main" id="{243330FF-3FB5-4D43-9277-5B7EDA537986}"/>
                  </a:ext>
                </a:extLst>
              </p:cNvPr>
              <p:cNvSpPr txBox="1"/>
              <p:nvPr/>
            </p:nvSpPr>
            <p:spPr>
              <a:xfrm>
                <a:off x="10734426" y="354844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1E/U/LEFT/2/U</a:t>
                </a:r>
                <a:endParaRPr lang="en-US" altLang="ko-KR" sz="300" dirty="0"/>
              </a:p>
            </p:txBody>
          </p:sp>
          <p:sp>
            <p:nvSpPr>
              <p:cNvPr id="1606" name="TextBox 1605">
                <a:extLst>
                  <a:ext uri="{FF2B5EF4-FFF2-40B4-BE49-F238E27FC236}">
                    <a16:creationId xmlns="" xmlns:a16="http://schemas.microsoft.com/office/drawing/2014/main" id="{1A3BD128-7A6E-4D4F-ABB8-916C9DD85574}"/>
                  </a:ext>
                </a:extLst>
              </p:cNvPr>
              <p:cNvSpPr txBox="1"/>
              <p:nvPr/>
            </p:nvSpPr>
            <p:spPr>
              <a:xfrm>
                <a:off x="11471481" y="383450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1G/U/UP/1/L</a:t>
                </a:r>
              </a:p>
            </p:txBody>
          </p:sp>
          <p:sp>
            <p:nvSpPr>
              <p:cNvPr id="1607" name="TextBox 1606">
                <a:extLst>
                  <a:ext uri="{FF2B5EF4-FFF2-40B4-BE49-F238E27FC236}">
                    <a16:creationId xmlns="" xmlns:a16="http://schemas.microsoft.com/office/drawing/2014/main" id="{A422B660-682F-42E1-A348-DFB293FD69D2}"/>
                  </a:ext>
                </a:extLst>
              </p:cNvPr>
              <p:cNvSpPr txBox="1"/>
              <p:nvPr/>
            </p:nvSpPr>
            <p:spPr>
              <a:xfrm>
                <a:off x="11131758" y="383147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1G/U/UP/2/L</a:t>
                </a:r>
              </a:p>
            </p:txBody>
          </p:sp>
          <p:sp>
            <p:nvSpPr>
              <p:cNvPr id="1608" name="TextBox 1607">
                <a:extLst>
                  <a:ext uri="{FF2B5EF4-FFF2-40B4-BE49-F238E27FC236}">
                    <a16:creationId xmlns="" xmlns:a16="http://schemas.microsoft.com/office/drawing/2014/main" id="{65329235-8C5D-4EAA-84E7-1944E35165A9}"/>
                  </a:ext>
                </a:extLst>
              </p:cNvPr>
              <p:cNvSpPr txBox="1"/>
              <p:nvPr/>
            </p:nvSpPr>
            <p:spPr>
              <a:xfrm>
                <a:off x="10804055" y="383271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1G/U/UP/3/L</a:t>
                </a:r>
              </a:p>
            </p:txBody>
          </p:sp>
          <p:sp>
            <p:nvSpPr>
              <p:cNvPr id="1609" name="TextBox 1608">
                <a:extLst>
                  <a:ext uri="{FF2B5EF4-FFF2-40B4-BE49-F238E27FC236}">
                    <a16:creationId xmlns="" xmlns:a16="http://schemas.microsoft.com/office/drawing/2014/main" id="{61A2A09C-3090-4B32-9FD2-51F584C19569}"/>
                  </a:ext>
                </a:extLst>
              </p:cNvPr>
              <p:cNvSpPr txBox="1"/>
              <p:nvPr/>
            </p:nvSpPr>
            <p:spPr>
              <a:xfrm>
                <a:off x="11480077" y="400062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1G/D/RIGHT/1/D</a:t>
                </a:r>
              </a:p>
            </p:txBody>
          </p:sp>
          <p:sp>
            <p:nvSpPr>
              <p:cNvPr id="1610" name="TextBox 1609">
                <a:extLst>
                  <a:ext uri="{FF2B5EF4-FFF2-40B4-BE49-F238E27FC236}">
                    <a16:creationId xmlns="" xmlns:a16="http://schemas.microsoft.com/office/drawing/2014/main" id="{C6B85C3D-ADAA-4C5F-8D5F-623D1564D1AB}"/>
                  </a:ext>
                </a:extLst>
              </p:cNvPr>
              <p:cNvSpPr txBox="1"/>
              <p:nvPr/>
            </p:nvSpPr>
            <p:spPr>
              <a:xfrm>
                <a:off x="11480077" y="407794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1G/D/RIGHT/2/D</a:t>
                </a:r>
              </a:p>
            </p:txBody>
          </p:sp>
          <p:sp>
            <p:nvSpPr>
              <p:cNvPr id="1611" name="TextBox 1610">
                <a:extLst>
                  <a:ext uri="{FF2B5EF4-FFF2-40B4-BE49-F238E27FC236}">
                    <a16:creationId xmlns="" xmlns:a16="http://schemas.microsoft.com/office/drawing/2014/main" id="{91248735-5767-4593-A1BC-28017D18C1E9}"/>
                  </a:ext>
                </a:extLst>
              </p:cNvPr>
              <p:cNvSpPr txBox="1"/>
              <p:nvPr/>
            </p:nvSpPr>
            <p:spPr>
              <a:xfrm>
                <a:off x="10726637" y="400540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1G/U/LEFT/1/U</a:t>
                </a:r>
                <a:endParaRPr lang="en-US" altLang="ko-KR" sz="300" dirty="0"/>
              </a:p>
            </p:txBody>
          </p:sp>
          <p:sp>
            <p:nvSpPr>
              <p:cNvPr id="1612" name="TextBox 1611">
                <a:extLst>
                  <a:ext uri="{FF2B5EF4-FFF2-40B4-BE49-F238E27FC236}">
                    <a16:creationId xmlns="" xmlns:a16="http://schemas.microsoft.com/office/drawing/2014/main" id="{08A5CA83-98F5-4ECD-89D7-1F233A37E4C9}"/>
                  </a:ext>
                </a:extLst>
              </p:cNvPr>
              <p:cNvSpPr txBox="1"/>
              <p:nvPr/>
            </p:nvSpPr>
            <p:spPr>
              <a:xfrm>
                <a:off x="10730246" y="409209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1G/U/LEFT/2/U</a:t>
                </a:r>
                <a:endParaRPr lang="en-US" altLang="ko-KR" sz="300" dirty="0"/>
              </a:p>
            </p:txBody>
          </p:sp>
          <p:sp>
            <p:nvSpPr>
              <p:cNvPr id="1613" name="TextBox 1612">
                <a:extLst>
                  <a:ext uri="{FF2B5EF4-FFF2-40B4-BE49-F238E27FC236}">
                    <a16:creationId xmlns="" xmlns:a16="http://schemas.microsoft.com/office/drawing/2014/main" id="{7762F65B-B8FE-4037-99FA-CE8203FDC68A}"/>
                  </a:ext>
                </a:extLst>
              </p:cNvPr>
              <p:cNvSpPr txBox="1"/>
              <p:nvPr/>
            </p:nvSpPr>
            <p:spPr>
              <a:xfrm>
                <a:off x="11472052" y="438263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1I/U/UP/1/L</a:t>
                </a:r>
                <a:endParaRPr lang="en-US" altLang="ko-KR" sz="300" dirty="0"/>
              </a:p>
            </p:txBody>
          </p:sp>
          <p:sp>
            <p:nvSpPr>
              <p:cNvPr id="1614" name="TextBox 1613">
                <a:extLst>
                  <a:ext uri="{FF2B5EF4-FFF2-40B4-BE49-F238E27FC236}">
                    <a16:creationId xmlns="" xmlns:a16="http://schemas.microsoft.com/office/drawing/2014/main" id="{AD857E17-4F0C-4FD5-962D-C74F57332A37}"/>
                  </a:ext>
                </a:extLst>
              </p:cNvPr>
              <p:cNvSpPr txBox="1"/>
              <p:nvPr/>
            </p:nvSpPr>
            <p:spPr>
              <a:xfrm>
                <a:off x="11132329" y="437960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1I/U/UP/2/L</a:t>
                </a:r>
                <a:endParaRPr lang="en-US" altLang="ko-KR" sz="300" dirty="0"/>
              </a:p>
            </p:txBody>
          </p:sp>
          <p:sp>
            <p:nvSpPr>
              <p:cNvPr id="1615" name="TextBox 1614">
                <a:extLst>
                  <a:ext uri="{FF2B5EF4-FFF2-40B4-BE49-F238E27FC236}">
                    <a16:creationId xmlns="" xmlns:a16="http://schemas.microsoft.com/office/drawing/2014/main" id="{26E16698-E96A-46B3-860C-F27A385CBF02}"/>
                  </a:ext>
                </a:extLst>
              </p:cNvPr>
              <p:cNvSpPr txBox="1"/>
              <p:nvPr/>
            </p:nvSpPr>
            <p:spPr>
              <a:xfrm>
                <a:off x="10804626" y="438084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1I/U/UP/3/L</a:t>
                </a:r>
                <a:endParaRPr lang="en-US" altLang="ko-KR" sz="300" dirty="0"/>
              </a:p>
            </p:txBody>
          </p:sp>
          <p:sp>
            <p:nvSpPr>
              <p:cNvPr id="1616" name="TextBox 1615">
                <a:extLst>
                  <a:ext uri="{FF2B5EF4-FFF2-40B4-BE49-F238E27FC236}">
                    <a16:creationId xmlns="" xmlns:a16="http://schemas.microsoft.com/office/drawing/2014/main" id="{19CC608C-CB3D-4C0B-A0BC-AB3AE34EC7B4}"/>
                  </a:ext>
                </a:extLst>
              </p:cNvPr>
              <p:cNvSpPr txBox="1"/>
              <p:nvPr/>
            </p:nvSpPr>
            <p:spPr>
              <a:xfrm>
                <a:off x="11480648" y="454875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1I/D/RIGHT/1/D</a:t>
                </a:r>
              </a:p>
            </p:txBody>
          </p:sp>
          <p:sp>
            <p:nvSpPr>
              <p:cNvPr id="1617" name="TextBox 1616">
                <a:extLst>
                  <a:ext uri="{FF2B5EF4-FFF2-40B4-BE49-F238E27FC236}">
                    <a16:creationId xmlns="" xmlns:a16="http://schemas.microsoft.com/office/drawing/2014/main" id="{7977E6E0-A252-4FA4-B58C-6E226A35BF90}"/>
                  </a:ext>
                </a:extLst>
              </p:cNvPr>
              <p:cNvSpPr txBox="1"/>
              <p:nvPr/>
            </p:nvSpPr>
            <p:spPr>
              <a:xfrm>
                <a:off x="11480648" y="462607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1I/D/RIGHT/2/D</a:t>
                </a:r>
              </a:p>
            </p:txBody>
          </p:sp>
          <p:sp>
            <p:nvSpPr>
              <p:cNvPr id="1618" name="TextBox 1617">
                <a:extLst>
                  <a:ext uri="{FF2B5EF4-FFF2-40B4-BE49-F238E27FC236}">
                    <a16:creationId xmlns="" xmlns:a16="http://schemas.microsoft.com/office/drawing/2014/main" id="{38E26867-4A5A-45F9-89A6-4A461BD1DDC8}"/>
                  </a:ext>
                </a:extLst>
              </p:cNvPr>
              <p:cNvSpPr txBox="1"/>
              <p:nvPr/>
            </p:nvSpPr>
            <p:spPr>
              <a:xfrm>
                <a:off x="10727208" y="455354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1I/U/LEFT/1/U</a:t>
                </a:r>
                <a:endParaRPr lang="en-US" altLang="ko-KR" sz="300" dirty="0"/>
              </a:p>
            </p:txBody>
          </p:sp>
          <p:sp>
            <p:nvSpPr>
              <p:cNvPr id="1619" name="TextBox 1618">
                <a:extLst>
                  <a:ext uri="{FF2B5EF4-FFF2-40B4-BE49-F238E27FC236}">
                    <a16:creationId xmlns="" xmlns:a16="http://schemas.microsoft.com/office/drawing/2014/main" id="{CCF17453-30E8-40F4-93A5-0851B5C265E0}"/>
                  </a:ext>
                </a:extLst>
              </p:cNvPr>
              <p:cNvSpPr txBox="1"/>
              <p:nvPr/>
            </p:nvSpPr>
            <p:spPr>
              <a:xfrm>
                <a:off x="10730817" y="4640227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1I/U/LEFT/2/U</a:t>
                </a:r>
                <a:endParaRPr lang="en-US" altLang="ko-KR" sz="300" dirty="0"/>
              </a:p>
            </p:txBody>
          </p:sp>
          <p:sp>
            <p:nvSpPr>
              <p:cNvPr id="1620" name="TextBox 1619">
                <a:extLst>
                  <a:ext uri="{FF2B5EF4-FFF2-40B4-BE49-F238E27FC236}">
                    <a16:creationId xmlns="" xmlns:a16="http://schemas.microsoft.com/office/drawing/2014/main" id="{49D3FADF-29EF-42C5-850C-5466A06581CB}"/>
                  </a:ext>
                </a:extLst>
              </p:cNvPr>
              <p:cNvSpPr txBox="1"/>
              <p:nvPr/>
            </p:nvSpPr>
            <p:spPr>
              <a:xfrm>
                <a:off x="11466723" y="4928850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1K/U/UP/1/L</a:t>
                </a:r>
                <a:endParaRPr lang="en-US" altLang="ko-KR" sz="300" dirty="0"/>
              </a:p>
            </p:txBody>
          </p:sp>
          <p:sp>
            <p:nvSpPr>
              <p:cNvPr id="1621" name="TextBox 1620">
                <a:extLst>
                  <a:ext uri="{FF2B5EF4-FFF2-40B4-BE49-F238E27FC236}">
                    <a16:creationId xmlns="" xmlns:a16="http://schemas.microsoft.com/office/drawing/2014/main" id="{B653608A-CE4E-43CF-844F-161C42772198}"/>
                  </a:ext>
                </a:extLst>
              </p:cNvPr>
              <p:cNvSpPr txBox="1"/>
              <p:nvPr/>
            </p:nvSpPr>
            <p:spPr>
              <a:xfrm>
                <a:off x="11127000" y="4925826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1K/U/UP/2/L</a:t>
                </a:r>
                <a:endParaRPr lang="en-US" altLang="ko-KR" sz="300" dirty="0"/>
              </a:p>
            </p:txBody>
          </p:sp>
          <p:sp>
            <p:nvSpPr>
              <p:cNvPr id="1622" name="TextBox 1621">
                <a:extLst>
                  <a:ext uri="{FF2B5EF4-FFF2-40B4-BE49-F238E27FC236}">
                    <a16:creationId xmlns="" xmlns:a16="http://schemas.microsoft.com/office/drawing/2014/main" id="{B474786D-E4D6-48CC-95E8-97CEAB18805A}"/>
                  </a:ext>
                </a:extLst>
              </p:cNvPr>
              <p:cNvSpPr txBox="1"/>
              <p:nvPr/>
            </p:nvSpPr>
            <p:spPr>
              <a:xfrm>
                <a:off x="10799297" y="492706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1K/U/UP/3/L</a:t>
                </a:r>
                <a:endParaRPr lang="en-US" altLang="ko-KR" sz="300" dirty="0"/>
              </a:p>
            </p:txBody>
          </p:sp>
          <p:sp>
            <p:nvSpPr>
              <p:cNvPr id="1623" name="TextBox 1622">
                <a:extLst>
                  <a:ext uri="{FF2B5EF4-FFF2-40B4-BE49-F238E27FC236}">
                    <a16:creationId xmlns="" xmlns:a16="http://schemas.microsoft.com/office/drawing/2014/main" id="{E3D6945D-EB43-4ED0-B48F-14E4D85D104B}"/>
                  </a:ext>
                </a:extLst>
              </p:cNvPr>
              <p:cNvSpPr txBox="1"/>
              <p:nvPr/>
            </p:nvSpPr>
            <p:spPr>
              <a:xfrm>
                <a:off x="11475319" y="5094972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1K/D/RIGHT/1/D</a:t>
                </a:r>
              </a:p>
            </p:txBody>
          </p:sp>
          <p:sp>
            <p:nvSpPr>
              <p:cNvPr id="1624" name="TextBox 1623">
                <a:extLst>
                  <a:ext uri="{FF2B5EF4-FFF2-40B4-BE49-F238E27FC236}">
                    <a16:creationId xmlns="" xmlns:a16="http://schemas.microsoft.com/office/drawing/2014/main" id="{CFC245D6-FB2C-4BCC-AB29-01217357FC68}"/>
                  </a:ext>
                </a:extLst>
              </p:cNvPr>
              <p:cNvSpPr txBox="1"/>
              <p:nvPr/>
            </p:nvSpPr>
            <p:spPr>
              <a:xfrm>
                <a:off x="11475319" y="5172291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1K/D/RIGHT/2/D</a:t>
                </a:r>
              </a:p>
            </p:txBody>
          </p:sp>
          <p:sp>
            <p:nvSpPr>
              <p:cNvPr id="1625" name="TextBox 1624">
                <a:extLst>
                  <a:ext uri="{FF2B5EF4-FFF2-40B4-BE49-F238E27FC236}">
                    <a16:creationId xmlns="" xmlns:a16="http://schemas.microsoft.com/office/drawing/2014/main" id="{C0D82701-F8F0-4136-BEE9-F20AA9E9759F}"/>
                  </a:ext>
                </a:extLst>
              </p:cNvPr>
              <p:cNvSpPr txBox="1"/>
              <p:nvPr/>
            </p:nvSpPr>
            <p:spPr>
              <a:xfrm>
                <a:off x="10721879" y="509975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1K/U/LEFT/1/U</a:t>
                </a:r>
                <a:endParaRPr lang="en-US" altLang="ko-KR" sz="300" dirty="0"/>
              </a:p>
            </p:txBody>
          </p:sp>
          <p:sp>
            <p:nvSpPr>
              <p:cNvPr id="1626" name="TextBox 1625">
                <a:extLst>
                  <a:ext uri="{FF2B5EF4-FFF2-40B4-BE49-F238E27FC236}">
                    <a16:creationId xmlns="" xmlns:a16="http://schemas.microsoft.com/office/drawing/2014/main" id="{AA711C88-873D-47D8-910B-4B05F71C5112}"/>
                  </a:ext>
                </a:extLst>
              </p:cNvPr>
              <p:cNvSpPr txBox="1"/>
              <p:nvPr/>
            </p:nvSpPr>
            <p:spPr>
              <a:xfrm>
                <a:off x="10725488" y="518644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1K/U/LEFT/2/U</a:t>
                </a:r>
                <a:endParaRPr lang="en-US" altLang="ko-KR" sz="300" dirty="0"/>
              </a:p>
            </p:txBody>
          </p:sp>
          <p:sp>
            <p:nvSpPr>
              <p:cNvPr id="1627" name="TextBox 1626">
                <a:extLst>
                  <a:ext uri="{FF2B5EF4-FFF2-40B4-BE49-F238E27FC236}">
                    <a16:creationId xmlns="" xmlns:a16="http://schemas.microsoft.com/office/drawing/2014/main" id="{C4EBD78B-CFED-47EE-9231-4389D407E24A}"/>
                  </a:ext>
                </a:extLst>
              </p:cNvPr>
              <p:cNvSpPr txBox="1"/>
              <p:nvPr/>
            </p:nvSpPr>
            <p:spPr>
              <a:xfrm>
                <a:off x="11847729" y="241336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1A/D/RIGHT/1/U</a:t>
                </a:r>
              </a:p>
            </p:txBody>
          </p:sp>
          <p:sp>
            <p:nvSpPr>
              <p:cNvPr id="1628" name="TextBox 1627">
                <a:extLst>
                  <a:ext uri="{FF2B5EF4-FFF2-40B4-BE49-F238E27FC236}">
                    <a16:creationId xmlns="" xmlns:a16="http://schemas.microsoft.com/office/drawing/2014/main" id="{A2C46271-A0C0-4FCF-9D18-C3F23669C82F}"/>
                  </a:ext>
                </a:extLst>
              </p:cNvPr>
              <p:cNvSpPr txBox="1"/>
              <p:nvPr/>
            </p:nvSpPr>
            <p:spPr>
              <a:xfrm>
                <a:off x="11847729" y="249609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1A/D/RIGHT/2/U</a:t>
                </a:r>
              </a:p>
            </p:txBody>
          </p:sp>
          <p:sp>
            <p:nvSpPr>
              <p:cNvPr id="1629" name="TextBox 1628">
                <a:extLst>
                  <a:ext uri="{FF2B5EF4-FFF2-40B4-BE49-F238E27FC236}">
                    <a16:creationId xmlns="" xmlns:a16="http://schemas.microsoft.com/office/drawing/2014/main" id="{9B8FE792-98AE-4856-A03D-715608EFFED7}"/>
                  </a:ext>
                </a:extLst>
              </p:cNvPr>
              <p:cNvSpPr txBox="1"/>
              <p:nvPr/>
            </p:nvSpPr>
            <p:spPr>
              <a:xfrm>
                <a:off x="11847729" y="2924138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1C/D/RIGHT/1/U</a:t>
                </a:r>
              </a:p>
            </p:txBody>
          </p:sp>
          <p:sp>
            <p:nvSpPr>
              <p:cNvPr id="1630" name="TextBox 1629">
                <a:extLst>
                  <a:ext uri="{FF2B5EF4-FFF2-40B4-BE49-F238E27FC236}">
                    <a16:creationId xmlns="" xmlns:a16="http://schemas.microsoft.com/office/drawing/2014/main" id="{F1CC12F5-2278-407B-B4D5-9F1DF6F861B6}"/>
                  </a:ext>
                </a:extLst>
              </p:cNvPr>
              <p:cNvSpPr txBox="1"/>
              <p:nvPr/>
            </p:nvSpPr>
            <p:spPr>
              <a:xfrm>
                <a:off x="11847729" y="3006864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1C/D/RIGHT/2/U</a:t>
                </a:r>
              </a:p>
            </p:txBody>
          </p:sp>
          <p:sp>
            <p:nvSpPr>
              <p:cNvPr id="1631" name="TextBox 1630">
                <a:extLst>
                  <a:ext uri="{FF2B5EF4-FFF2-40B4-BE49-F238E27FC236}">
                    <a16:creationId xmlns="" xmlns:a16="http://schemas.microsoft.com/office/drawing/2014/main" id="{256DA3C9-4B84-4F8B-9195-CBE8AE1B6427}"/>
                  </a:ext>
                </a:extLst>
              </p:cNvPr>
              <p:cNvSpPr txBox="1"/>
              <p:nvPr/>
            </p:nvSpPr>
            <p:spPr>
              <a:xfrm>
                <a:off x="11847729" y="345431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1E/D/RIGHT/1/U</a:t>
                </a:r>
              </a:p>
            </p:txBody>
          </p:sp>
          <p:sp>
            <p:nvSpPr>
              <p:cNvPr id="1632" name="TextBox 1631">
                <a:extLst>
                  <a:ext uri="{FF2B5EF4-FFF2-40B4-BE49-F238E27FC236}">
                    <a16:creationId xmlns="" xmlns:a16="http://schemas.microsoft.com/office/drawing/2014/main" id="{1D0E709F-C39E-4EBF-AD4F-1FCDF894B53D}"/>
                  </a:ext>
                </a:extLst>
              </p:cNvPr>
              <p:cNvSpPr txBox="1"/>
              <p:nvPr/>
            </p:nvSpPr>
            <p:spPr>
              <a:xfrm>
                <a:off x="11847729" y="353704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1E/D/RIGHT/2/U</a:t>
                </a:r>
              </a:p>
            </p:txBody>
          </p:sp>
          <p:sp>
            <p:nvSpPr>
              <p:cNvPr id="1633" name="TextBox 1632">
                <a:extLst>
                  <a:ext uri="{FF2B5EF4-FFF2-40B4-BE49-F238E27FC236}">
                    <a16:creationId xmlns="" xmlns:a16="http://schemas.microsoft.com/office/drawing/2014/main" id="{6821F7CC-34BC-414B-907C-8C2043C0AEA8}"/>
                  </a:ext>
                </a:extLst>
              </p:cNvPr>
              <p:cNvSpPr txBox="1"/>
              <p:nvPr/>
            </p:nvSpPr>
            <p:spPr>
              <a:xfrm>
                <a:off x="11844361" y="3994593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1G/D/RIGHT/1/U</a:t>
                </a:r>
              </a:p>
            </p:txBody>
          </p:sp>
          <p:sp>
            <p:nvSpPr>
              <p:cNvPr id="1634" name="TextBox 1633">
                <a:extLst>
                  <a:ext uri="{FF2B5EF4-FFF2-40B4-BE49-F238E27FC236}">
                    <a16:creationId xmlns="" xmlns:a16="http://schemas.microsoft.com/office/drawing/2014/main" id="{E2846002-3074-42C5-BDFE-7A175E897B91}"/>
                  </a:ext>
                </a:extLst>
              </p:cNvPr>
              <p:cNvSpPr txBox="1"/>
              <p:nvPr/>
            </p:nvSpPr>
            <p:spPr>
              <a:xfrm>
                <a:off x="11844361" y="407731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1G/D/RIGHT/2/U</a:t>
                </a:r>
              </a:p>
            </p:txBody>
          </p:sp>
          <p:sp>
            <p:nvSpPr>
              <p:cNvPr id="1635" name="TextBox 1634">
                <a:extLst>
                  <a:ext uri="{FF2B5EF4-FFF2-40B4-BE49-F238E27FC236}">
                    <a16:creationId xmlns="" xmlns:a16="http://schemas.microsoft.com/office/drawing/2014/main" id="{69F8EC79-D0AC-4C22-8610-A4B7A36E1035}"/>
                  </a:ext>
                </a:extLst>
              </p:cNvPr>
              <p:cNvSpPr txBox="1"/>
              <p:nvPr/>
            </p:nvSpPr>
            <p:spPr>
              <a:xfrm>
                <a:off x="11844361" y="454150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1I/D/RIGHT/1/U</a:t>
                </a:r>
                <a:endParaRPr lang="en-US" altLang="ko-KR" sz="300" dirty="0"/>
              </a:p>
            </p:txBody>
          </p:sp>
          <p:sp>
            <p:nvSpPr>
              <p:cNvPr id="1636" name="TextBox 1635">
                <a:extLst>
                  <a:ext uri="{FF2B5EF4-FFF2-40B4-BE49-F238E27FC236}">
                    <a16:creationId xmlns="" xmlns:a16="http://schemas.microsoft.com/office/drawing/2014/main" id="{B6138923-9F0D-4D00-B4B8-378DC51FA5D7}"/>
                  </a:ext>
                </a:extLst>
              </p:cNvPr>
              <p:cNvSpPr txBox="1"/>
              <p:nvPr/>
            </p:nvSpPr>
            <p:spPr>
              <a:xfrm>
                <a:off x="11844361" y="462423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pl-PL" altLang="ko-KR" sz="300" dirty="0"/>
                  <a:t>1I/D/RIGHT/2/U</a:t>
                </a:r>
                <a:endParaRPr lang="en-US" altLang="ko-KR" sz="300" dirty="0"/>
              </a:p>
            </p:txBody>
          </p:sp>
          <p:sp>
            <p:nvSpPr>
              <p:cNvPr id="1637" name="TextBox 1636">
                <a:extLst>
                  <a:ext uri="{FF2B5EF4-FFF2-40B4-BE49-F238E27FC236}">
                    <a16:creationId xmlns="" xmlns:a16="http://schemas.microsoft.com/office/drawing/2014/main" id="{EC709AB5-A2B5-4E11-B81C-9628D8E56C6C}"/>
                  </a:ext>
                </a:extLst>
              </p:cNvPr>
              <p:cNvSpPr txBox="1"/>
              <p:nvPr/>
            </p:nvSpPr>
            <p:spPr>
              <a:xfrm>
                <a:off x="11844361" y="5096099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1K/D/RIGHT/1/U</a:t>
                </a:r>
              </a:p>
            </p:txBody>
          </p:sp>
          <p:sp>
            <p:nvSpPr>
              <p:cNvPr id="1638" name="TextBox 1637">
                <a:extLst>
                  <a:ext uri="{FF2B5EF4-FFF2-40B4-BE49-F238E27FC236}">
                    <a16:creationId xmlns="" xmlns:a16="http://schemas.microsoft.com/office/drawing/2014/main" id="{CF939CA9-23FC-427C-95E2-8D733321C51E}"/>
                  </a:ext>
                </a:extLst>
              </p:cNvPr>
              <p:cNvSpPr txBox="1"/>
              <p:nvPr/>
            </p:nvSpPr>
            <p:spPr>
              <a:xfrm>
                <a:off x="11844361" y="5178825"/>
                <a:ext cx="472363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1K/D/RIGHT/2/U</a:t>
                </a:r>
              </a:p>
            </p:txBody>
          </p:sp>
          <p:sp>
            <p:nvSpPr>
              <p:cNvPr id="1639" name="TextBox 1638">
                <a:extLst>
                  <a:ext uri="{FF2B5EF4-FFF2-40B4-BE49-F238E27FC236}">
                    <a16:creationId xmlns="" xmlns:a16="http://schemas.microsoft.com/office/drawing/2014/main" id="{0113021B-0704-4AF3-A7D7-B34313071B1E}"/>
                  </a:ext>
                </a:extLst>
              </p:cNvPr>
              <p:cNvSpPr txBox="1"/>
              <p:nvPr/>
            </p:nvSpPr>
            <p:spPr>
              <a:xfrm>
                <a:off x="10772392" y="533828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1K/D/DOWN/1/L</a:t>
                </a:r>
              </a:p>
            </p:txBody>
          </p:sp>
          <p:sp>
            <p:nvSpPr>
              <p:cNvPr id="1640" name="TextBox 1639">
                <a:extLst>
                  <a:ext uri="{FF2B5EF4-FFF2-40B4-BE49-F238E27FC236}">
                    <a16:creationId xmlns="" xmlns:a16="http://schemas.microsoft.com/office/drawing/2014/main" id="{C0A45102-D812-4678-BC83-4FD0F3F19C31}"/>
                  </a:ext>
                </a:extLst>
              </p:cNvPr>
              <p:cNvSpPr txBox="1"/>
              <p:nvPr/>
            </p:nvSpPr>
            <p:spPr>
              <a:xfrm>
                <a:off x="10759529" y="549696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1K/D/DOWN/1/R</a:t>
                </a:r>
              </a:p>
            </p:txBody>
          </p:sp>
          <p:sp>
            <p:nvSpPr>
              <p:cNvPr id="1641" name="TextBox 1640">
                <a:extLst>
                  <a:ext uri="{FF2B5EF4-FFF2-40B4-BE49-F238E27FC236}">
                    <a16:creationId xmlns="" xmlns:a16="http://schemas.microsoft.com/office/drawing/2014/main" id="{CF64E612-2190-45E7-A868-B0C5F3E117F9}"/>
                  </a:ext>
                </a:extLst>
              </p:cNvPr>
              <p:cNvSpPr txBox="1"/>
              <p:nvPr/>
            </p:nvSpPr>
            <p:spPr>
              <a:xfrm>
                <a:off x="11124527" y="533828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1K/D/DOWN/2/L</a:t>
                </a:r>
              </a:p>
            </p:txBody>
          </p:sp>
          <p:sp>
            <p:nvSpPr>
              <p:cNvPr id="1642" name="TextBox 1641">
                <a:extLst>
                  <a:ext uri="{FF2B5EF4-FFF2-40B4-BE49-F238E27FC236}">
                    <a16:creationId xmlns="" xmlns:a16="http://schemas.microsoft.com/office/drawing/2014/main" id="{39CEBA35-CB29-479F-AB4C-DBF275E0F21D}"/>
                  </a:ext>
                </a:extLst>
              </p:cNvPr>
              <p:cNvSpPr txBox="1"/>
              <p:nvPr/>
            </p:nvSpPr>
            <p:spPr>
              <a:xfrm>
                <a:off x="11111664" y="5496965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1K/D/DOWN/2/R</a:t>
                </a:r>
              </a:p>
            </p:txBody>
          </p:sp>
          <p:sp>
            <p:nvSpPr>
              <p:cNvPr id="1643" name="TextBox 1642">
                <a:extLst>
                  <a:ext uri="{FF2B5EF4-FFF2-40B4-BE49-F238E27FC236}">
                    <a16:creationId xmlns="" xmlns:a16="http://schemas.microsoft.com/office/drawing/2014/main" id="{BD7ECDD6-A223-4F0D-965F-7D99A494AF74}"/>
                  </a:ext>
                </a:extLst>
              </p:cNvPr>
              <p:cNvSpPr txBox="1"/>
              <p:nvPr/>
            </p:nvSpPr>
            <p:spPr>
              <a:xfrm>
                <a:off x="11481056" y="5335940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1K/D/DOWN/3/L</a:t>
                </a:r>
              </a:p>
            </p:txBody>
          </p:sp>
          <p:sp>
            <p:nvSpPr>
              <p:cNvPr id="1644" name="TextBox 1643">
                <a:extLst>
                  <a:ext uri="{FF2B5EF4-FFF2-40B4-BE49-F238E27FC236}">
                    <a16:creationId xmlns="" xmlns:a16="http://schemas.microsoft.com/office/drawing/2014/main" id="{4545BF48-FD9B-4BF6-A708-67A4C516D106}"/>
                  </a:ext>
                </a:extLst>
              </p:cNvPr>
              <p:cNvSpPr txBox="1"/>
              <p:nvPr/>
            </p:nvSpPr>
            <p:spPr>
              <a:xfrm>
                <a:off x="11468193" y="5494620"/>
                <a:ext cx="475931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1K/D/DOWN/3/R</a:t>
                </a:r>
              </a:p>
            </p:txBody>
          </p:sp>
          <p:grpSp>
            <p:nvGrpSpPr>
              <p:cNvPr id="1645" name="그룹 1644">
                <a:extLst>
                  <a:ext uri="{FF2B5EF4-FFF2-40B4-BE49-F238E27FC236}">
                    <a16:creationId xmlns="" xmlns:a16="http://schemas.microsoft.com/office/drawing/2014/main" id="{49C39A22-6CBE-42F6-BC97-DE7BCFD4AE4E}"/>
                  </a:ext>
                </a:extLst>
              </p:cNvPr>
              <p:cNvGrpSpPr/>
              <p:nvPr/>
            </p:nvGrpSpPr>
            <p:grpSpPr>
              <a:xfrm>
                <a:off x="1591528" y="1964166"/>
                <a:ext cx="3477662" cy="0"/>
                <a:chOff x="5248744" y="2711227"/>
                <a:chExt cx="3477662" cy="4763"/>
              </a:xfrm>
            </p:grpSpPr>
            <p:cxnSp>
              <p:nvCxnSpPr>
                <p:cNvPr id="1646" name="직선 연결선 1645">
                  <a:extLst>
                    <a:ext uri="{FF2B5EF4-FFF2-40B4-BE49-F238E27FC236}">
                      <a16:creationId xmlns="" xmlns:a16="http://schemas.microsoft.com/office/drawing/2014/main" id="{ED3F446F-ABEF-4D6D-89B0-81373EE973BD}"/>
                    </a:ext>
                  </a:extLst>
                </p:cNvPr>
                <p:cNvCxnSpPr/>
                <p:nvPr/>
              </p:nvCxnSpPr>
              <p:spPr>
                <a:xfrm flipV="1">
                  <a:off x="8304996" y="271122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47" name="직선 연결선 1646">
                  <a:extLst>
                    <a:ext uri="{FF2B5EF4-FFF2-40B4-BE49-F238E27FC236}">
                      <a16:creationId xmlns="" xmlns:a16="http://schemas.microsoft.com/office/drawing/2014/main" id="{8028055D-8E4E-4D84-9D4F-D0D60FD9D86D}"/>
                    </a:ext>
                  </a:extLst>
                </p:cNvPr>
                <p:cNvCxnSpPr/>
                <p:nvPr/>
              </p:nvCxnSpPr>
              <p:spPr>
                <a:xfrm flipV="1">
                  <a:off x="7429563" y="2713585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48" name="직선 연결선 1647">
                  <a:extLst>
                    <a:ext uri="{FF2B5EF4-FFF2-40B4-BE49-F238E27FC236}">
                      <a16:creationId xmlns="" xmlns:a16="http://schemas.microsoft.com/office/drawing/2014/main" id="{24848908-4F86-46E1-B428-127933671B01}"/>
                    </a:ext>
                  </a:extLst>
                </p:cNvPr>
                <p:cNvCxnSpPr/>
                <p:nvPr/>
              </p:nvCxnSpPr>
              <p:spPr>
                <a:xfrm flipV="1">
                  <a:off x="7863039" y="271260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49" name="직선 연결선 1648">
                  <a:extLst>
                    <a:ext uri="{FF2B5EF4-FFF2-40B4-BE49-F238E27FC236}">
                      <a16:creationId xmlns="" xmlns:a16="http://schemas.microsoft.com/office/drawing/2014/main" id="{62DF6CA6-02D6-478B-825B-38A3ED096FAD}"/>
                    </a:ext>
                  </a:extLst>
                </p:cNvPr>
                <p:cNvCxnSpPr/>
                <p:nvPr/>
              </p:nvCxnSpPr>
              <p:spPr>
                <a:xfrm flipV="1">
                  <a:off x="6560077" y="2713556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0" name="직선 연결선 1649">
                  <a:extLst>
                    <a:ext uri="{FF2B5EF4-FFF2-40B4-BE49-F238E27FC236}">
                      <a16:creationId xmlns="" xmlns:a16="http://schemas.microsoft.com/office/drawing/2014/main" id="{16977149-922D-4E08-BA8E-7BF4B7AE26BE}"/>
                    </a:ext>
                  </a:extLst>
                </p:cNvPr>
                <p:cNvCxnSpPr/>
                <p:nvPr/>
              </p:nvCxnSpPr>
              <p:spPr>
                <a:xfrm flipV="1">
                  <a:off x="6995934" y="271578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1" name="직선 연결선 1650">
                  <a:extLst>
                    <a:ext uri="{FF2B5EF4-FFF2-40B4-BE49-F238E27FC236}">
                      <a16:creationId xmlns="" xmlns:a16="http://schemas.microsoft.com/office/drawing/2014/main" id="{2745A340-E492-43E0-A32C-45088D98A914}"/>
                    </a:ext>
                  </a:extLst>
                </p:cNvPr>
                <p:cNvCxnSpPr/>
                <p:nvPr/>
              </p:nvCxnSpPr>
              <p:spPr>
                <a:xfrm flipV="1">
                  <a:off x="6121405" y="271599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2" name="직선 연결선 1651">
                  <a:extLst>
                    <a:ext uri="{FF2B5EF4-FFF2-40B4-BE49-F238E27FC236}">
                      <a16:creationId xmlns="" xmlns:a16="http://schemas.microsoft.com/office/drawing/2014/main" id="{7F518BB0-6386-412B-8885-AC5604DDDB5C}"/>
                    </a:ext>
                  </a:extLst>
                </p:cNvPr>
                <p:cNvCxnSpPr/>
                <p:nvPr/>
              </p:nvCxnSpPr>
              <p:spPr>
                <a:xfrm flipV="1">
                  <a:off x="5248744" y="2715961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3" name="직선 연결선 1652">
                  <a:extLst>
                    <a:ext uri="{FF2B5EF4-FFF2-40B4-BE49-F238E27FC236}">
                      <a16:creationId xmlns="" xmlns:a16="http://schemas.microsoft.com/office/drawing/2014/main" id="{62E0E7E0-64DF-4863-85EE-E63271464E8C}"/>
                    </a:ext>
                  </a:extLst>
                </p:cNvPr>
                <p:cNvCxnSpPr/>
                <p:nvPr/>
              </p:nvCxnSpPr>
              <p:spPr>
                <a:xfrm flipV="1">
                  <a:off x="5687776" y="271501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54" name="그룹 1653">
                <a:extLst>
                  <a:ext uri="{FF2B5EF4-FFF2-40B4-BE49-F238E27FC236}">
                    <a16:creationId xmlns="" xmlns:a16="http://schemas.microsoft.com/office/drawing/2014/main" id="{9B657F03-BDC2-463F-9967-EEAE33653E7E}"/>
                  </a:ext>
                </a:extLst>
              </p:cNvPr>
              <p:cNvGrpSpPr/>
              <p:nvPr/>
            </p:nvGrpSpPr>
            <p:grpSpPr>
              <a:xfrm>
                <a:off x="5109299" y="1964327"/>
                <a:ext cx="3477662" cy="0"/>
                <a:chOff x="5248744" y="2711227"/>
                <a:chExt cx="3477662" cy="4763"/>
              </a:xfrm>
            </p:grpSpPr>
            <p:cxnSp>
              <p:nvCxnSpPr>
                <p:cNvPr id="1655" name="직선 연결선 1654">
                  <a:extLst>
                    <a:ext uri="{FF2B5EF4-FFF2-40B4-BE49-F238E27FC236}">
                      <a16:creationId xmlns="" xmlns:a16="http://schemas.microsoft.com/office/drawing/2014/main" id="{78E5FA92-7BF0-4D20-BEF4-2507F64069AB}"/>
                    </a:ext>
                  </a:extLst>
                </p:cNvPr>
                <p:cNvCxnSpPr/>
                <p:nvPr/>
              </p:nvCxnSpPr>
              <p:spPr>
                <a:xfrm flipV="1">
                  <a:off x="8304996" y="271122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6" name="직선 연결선 1655">
                  <a:extLst>
                    <a:ext uri="{FF2B5EF4-FFF2-40B4-BE49-F238E27FC236}">
                      <a16:creationId xmlns="" xmlns:a16="http://schemas.microsoft.com/office/drawing/2014/main" id="{ECF8943B-987C-44FE-9BB2-14456195F7F6}"/>
                    </a:ext>
                  </a:extLst>
                </p:cNvPr>
                <p:cNvCxnSpPr/>
                <p:nvPr/>
              </p:nvCxnSpPr>
              <p:spPr>
                <a:xfrm flipV="1">
                  <a:off x="7429563" y="2713585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7" name="직선 연결선 1656">
                  <a:extLst>
                    <a:ext uri="{FF2B5EF4-FFF2-40B4-BE49-F238E27FC236}">
                      <a16:creationId xmlns="" xmlns:a16="http://schemas.microsoft.com/office/drawing/2014/main" id="{B9811BE6-63FA-4F56-836C-0195EC039231}"/>
                    </a:ext>
                  </a:extLst>
                </p:cNvPr>
                <p:cNvCxnSpPr/>
                <p:nvPr/>
              </p:nvCxnSpPr>
              <p:spPr>
                <a:xfrm flipV="1">
                  <a:off x="7863039" y="2712607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8" name="직선 연결선 1657">
                  <a:extLst>
                    <a:ext uri="{FF2B5EF4-FFF2-40B4-BE49-F238E27FC236}">
                      <a16:creationId xmlns="" xmlns:a16="http://schemas.microsoft.com/office/drawing/2014/main" id="{460002F1-0885-4911-9994-80A6D61E21FB}"/>
                    </a:ext>
                  </a:extLst>
                </p:cNvPr>
                <p:cNvCxnSpPr/>
                <p:nvPr/>
              </p:nvCxnSpPr>
              <p:spPr>
                <a:xfrm flipV="1">
                  <a:off x="6560077" y="2713556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59" name="직선 연결선 1658">
                  <a:extLst>
                    <a:ext uri="{FF2B5EF4-FFF2-40B4-BE49-F238E27FC236}">
                      <a16:creationId xmlns="" xmlns:a16="http://schemas.microsoft.com/office/drawing/2014/main" id="{397DC286-183E-466D-8FDA-3B485815395B}"/>
                    </a:ext>
                  </a:extLst>
                </p:cNvPr>
                <p:cNvCxnSpPr/>
                <p:nvPr/>
              </p:nvCxnSpPr>
              <p:spPr>
                <a:xfrm flipV="1">
                  <a:off x="6995934" y="271578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0" name="직선 연결선 1659">
                  <a:extLst>
                    <a:ext uri="{FF2B5EF4-FFF2-40B4-BE49-F238E27FC236}">
                      <a16:creationId xmlns="" xmlns:a16="http://schemas.microsoft.com/office/drawing/2014/main" id="{62147D47-B306-42EC-ACC2-EF906DA7C7A3}"/>
                    </a:ext>
                  </a:extLst>
                </p:cNvPr>
                <p:cNvCxnSpPr/>
                <p:nvPr/>
              </p:nvCxnSpPr>
              <p:spPr>
                <a:xfrm flipV="1">
                  <a:off x="6121405" y="2715990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1" name="직선 연결선 1660">
                  <a:extLst>
                    <a:ext uri="{FF2B5EF4-FFF2-40B4-BE49-F238E27FC236}">
                      <a16:creationId xmlns="" xmlns:a16="http://schemas.microsoft.com/office/drawing/2014/main" id="{650CA1A8-3A4D-4F9F-A4DC-6379FAA48CC1}"/>
                    </a:ext>
                  </a:extLst>
                </p:cNvPr>
                <p:cNvCxnSpPr/>
                <p:nvPr/>
              </p:nvCxnSpPr>
              <p:spPr>
                <a:xfrm flipV="1">
                  <a:off x="5248744" y="2715961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2" name="직선 연결선 1661">
                  <a:extLst>
                    <a:ext uri="{FF2B5EF4-FFF2-40B4-BE49-F238E27FC236}">
                      <a16:creationId xmlns="" xmlns:a16="http://schemas.microsoft.com/office/drawing/2014/main" id="{24D479DF-6FE2-44A9-A9C5-8E124A5989CC}"/>
                    </a:ext>
                  </a:extLst>
                </p:cNvPr>
                <p:cNvCxnSpPr/>
                <p:nvPr/>
              </p:nvCxnSpPr>
              <p:spPr>
                <a:xfrm flipV="1">
                  <a:off x="5687776" y="2715012"/>
                  <a:ext cx="421410" cy="0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663" name="직선 연결선 1662">
                <a:extLst>
                  <a:ext uri="{FF2B5EF4-FFF2-40B4-BE49-F238E27FC236}">
                    <a16:creationId xmlns="" xmlns:a16="http://schemas.microsoft.com/office/drawing/2014/main" id="{26C05F1A-C1C9-49B1-8F76-190FE40D3A3E}"/>
                  </a:ext>
                </a:extLst>
              </p:cNvPr>
              <p:cNvCxnSpPr/>
              <p:nvPr/>
            </p:nvCxnSpPr>
            <p:spPr>
              <a:xfrm flipV="1">
                <a:off x="9487145" y="196416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4" name="직선 연결선 1663">
                <a:extLst>
                  <a:ext uri="{FF2B5EF4-FFF2-40B4-BE49-F238E27FC236}">
                    <a16:creationId xmlns="" xmlns:a16="http://schemas.microsoft.com/office/drawing/2014/main" id="{EB333A0F-6ED3-4E5F-9C44-1B2D3BB0B6D2}"/>
                  </a:ext>
                </a:extLst>
              </p:cNvPr>
              <p:cNvCxnSpPr/>
              <p:nvPr/>
            </p:nvCxnSpPr>
            <p:spPr>
              <a:xfrm flipV="1">
                <a:off x="8611712" y="196416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5" name="직선 연결선 1664">
                <a:extLst>
                  <a:ext uri="{FF2B5EF4-FFF2-40B4-BE49-F238E27FC236}">
                    <a16:creationId xmlns="" xmlns:a16="http://schemas.microsoft.com/office/drawing/2014/main" id="{FA8AAB1F-8371-4885-8F6A-8F0802DAC1C8}"/>
                  </a:ext>
                </a:extLst>
              </p:cNvPr>
              <p:cNvCxnSpPr/>
              <p:nvPr/>
            </p:nvCxnSpPr>
            <p:spPr>
              <a:xfrm flipV="1">
                <a:off x="9045188" y="196416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6" name="직선 연결선 1665">
                <a:extLst>
                  <a:ext uri="{FF2B5EF4-FFF2-40B4-BE49-F238E27FC236}">
                    <a16:creationId xmlns="" xmlns:a16="http://schemas.microsoft.com/office/drawing/2014/main" id="{60E22958-0560-4019-A7A6-16A0596F49F6}"/>
                  </a:ext>
                </a:extLst>
              </p:cNvPr>
              <p:cNvCxnSpPr/>
              <p:nvPr/>
            </p:nvCxnSpPr>
            <p:spPr>
              <a:xfrm flipV="1">
                <a:off x="9927676" y="196416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7" name="직선 연결선 1666">
                <a:extLst>
                  <a:ext uri="{FF2B5EF4-FFF2-40B4-BE49-F238E27FC236}">
                    <a16:creationId xmlns="" xmlns:a16="http://schemas.microsoft.com/office/drawing/2014/main" id="{E2997E0E-C2F0-4368-8156-8AFAB27F6266}"/>
                  </a:ext>
                </a:extLst>
              </p:cNvPr>
              <p:cNvCxnSpPr/>
              <p:nvPr/>
            </p:nvCxnSpPr>
            <p:spPr>
              <a:xfrm flipV="1">
                <a:off x="10375889" y="1964166"/>
                <a:ext cx="421410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68" name="TextBox 1667">
                <a:extLst>
                  <a:ext uri="{FF2B5EF4-FFF2-40B4-BE49-F238E27FC236}">
                    <a16:creationId xmlns="" xmlns:a16="http://schemas.microsoft.com/office/drawing/2014/main" id="{14FB80A6-6B05-4DC6-BA2E-BAEA6B100D81}"/>
                  </a:ext>
                </a:extLst>
              </p:cNvPr>
              <p:cNvSpPr txBox="1"/>
              <p:nvPr/>
            </p:nvSpPr>
            <p:spPr>
              <a:xfrm>
                <a:off x="1663072" y="1858177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21/-/-/-/R</a:t>
                </a:r>
              </a:p>
            </p:txBody>
          </p:sp>
          <p:sp>
            <p:nvSpPr>
              <p:cNvPr id="1669" name="TextBox 1668">
                <a:extLst>
                  <a:ext uri="{FF2B5EF4-FFF2-40B4-BE49-F238E27FC236}">
                    <a16:creationId xmlns="" xmlns:a16="http://schemas.microsoft.com/office/drawing/2014/main" id="{5BD67161-CB57-4BD7-96FA-DA8F3D02BD22}"/>
                  </a:ext>
                </a:extLst>
              </p:cNvPr>
              <p:cNvSpPr txBox="1"/>
              <p:nvPr/>
            </p:nvSpPr>
            <p:spPr>
              <a:xfrm>
                <a:off x="2083157" y="2016007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20/-/-/-/L</a:t>
                </a:r>
              </a:p>
            </p:txBody>
          </p:sp>
          <p:sp>
            <p:nvSpPr>
              <p:cNvPr id="1670" name="TextBox 1669">
                <a:extLst>
                  <a:ext uri="{FF2B5EF4-FFF2-40B4-BE49-F238E27FC236}">
                    <a16:creationId xmlns="" xmlns:a16="http://schemas.microsoft.com/office/drawing/2014/main" id="{DCB953D2-2DFC-4032-B39B-B76D57A98BFD}"/>
                  </a:ext>
                </a:extLst>
              </p:cNvPr>
              <p:cNvSpPr txBox="1"/>
              <p:nvPr/>
            </p:nvSpPr>
            <p:spPr>
              <a:xfrm>
                <a:off x="2079876" y="1856667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20/-/-/-/R</a:t>
                </a:r>
              </a:p>
            </p:txBody>
          </p:sp>
          <p:sp>
            <p:nvSpPr>
              <p:cNvPr id="1671" name="TextBox 1670">
                <a:extLst>
                  <a:ext uri="{FF2B5EF4-FFF2-40B4-BE49-F238E27FC236}">
                    <a16:creationId xmlns="" xmlns:a16="http://schemas.microsoft.com/office/drawing/2014/main" id="{34DDB796-68EB-4A05-9BD8-ACED750F62E5}"/>
                  </a:ext>
                </a:extLst>
              </p:cNvPr>
              <p:cNvSpPr txBox="1"/>
              <p:nvPr/>
            </p:nvSpPr>
            <p:spPr>
              <a:xfrm>
                <a:off x="2524353" y="2014166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19/-/-/-/L</a:t>
                </a:r>
              </a:p>
            </p:txBody>
          </p:sp>
          <p:sp>
            <p:nvSpPr>
              <p:cNvPr id="1672" name="TextBox 1671">
                <a:extLst>
                  <a:ext uri="{FF2B5EF4-FFF2-40B4-BE49-F238E27FC236}">
                    <a16:creationId xmlns="" xmlns:a16="http://schemas.microsoft.com/office/drawing/2014/main" id="{E19C837A-B33A-4581-A545-FDE480C7D741}"/>
                  </a:ext>
                </a:extLst>
              </p:cNvPr>
              <p:cNvSpPr txBox="1"/>
              <p:nvPr/>
            </p:nvSpPr>
            <p:spPr>
              <a:xfrm>
                <a:off x="2521072" y="1854826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19/-/-/-/R</a:t>
                </a:r>
              </a:p>
            </p:txBody>
          </p:sp>
          <p:sp>
            <p:nvSpPr>
              <p:cNvPr id="1673" name="TextBox 1672">
                <a:extLst>
                  <a:ext uri="{FF2B5EF4-FFF2-40B4-BE49-F238E27FC236}">
                    <a16:creationId xmlns="" xmlns:a16="http://schemas.microsoft.com/office/drawing/2014/main" id="{F500615C-202A-44A9-B7AA-5A485FA50223}"/>
                  </a:ext>
                </a:extLst>
              </p:cNvPr>
              <p:cNvSpPr txBox="1"/>
              <p:nvPr/>
            </p:nvSpPr>
            <p:spPr>
              <a:xfrm>
                <a:off x="2954186" y="2012976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18/-/-/-/L</a:t>
                </a:r>
              </a:p>
            </p:txBody>
          </p:sp>
          <p:sp>
            <p:nvSpPr>
              <p:cNvPr id="1674" name="TextBox 1673">
                <a:extLst>
                  <a:ext uri="{FF2B5EF4-FFF2-40B4-BE49-F238E27FC236}">
                    <a16:creationId xmlns="" xmlns:a16="http://schemas.microsoft.com/office/drawing/2014/main" id="{1EC20DF3-F873-468C-9586-B4E485DC922C}"/>
                  </a:ext>
                </a:extLst>
              </p:cNvPr>
              <p:cNvSpPr txBox="1"/>
              <p:nvPr/>
            </p:nvSpPr>
            <p:spPr>
              <a:xfrm>
                <a:off x="2950905" y="1853636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18/-/-/-/R</a:t>
                </a:r>
              </a:p>
            </p:txBody>
          </p:sp>
          <p:sp>
            <p:nvSpPr>
              <p:cNvPr id="1675" name="TextBox 1674">
                <a:extLst>
                  <a:ext uri="{FF2B5EF4-FFF2-40B4-BE49-F238E27FC236}">
                    <a16:creationId xmlns="" xmlns:a16="http://schemas.microsoft.com/office/drawing/2014/main" id="{778D5D4F-3BED-4EDC-9FB8-1E1D42B40B20}"/>
                  </a:ext>
                </a:extLst>
              </p:cNvPr>
              <p:cNvSpPr txBox="1"/>
              <p:nvPr/>
            </p:nvSpPr>
            <p:spPr>
              <a:xfrm>
                <a:off x="3398043" y="2015474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17/-/-/-/L</a:t>
                </a:r>
              </a:p>
            </p:txBody>
          </p:sp>
          <p:sp>
            <p:nvSpPr>
              <p:cNvPr id="1676" name="TextBox 1675">
                <a:extLst>
                  <a:ext uri="{FF2B5EF4-FFF2-40B4-BE49-F238E27FC236}">
                    <a16:creationId xmlns="" xmlns:a16="http://schemas.microsoft.com/office/drawing/2014/main" id="{83AE28B3-19E7-49A9-92AE-8A525ED25D83}"/>
                  </a:ext>
                </a:extLst>
              </p:cNvPr>
              <p:cNvSpPr txBox="1"/>
              <p:nvPr/>
            </p:nvSpPr>
            <p:spPr>
              <a:xfrm>
                <a:off x="3394762" y="1856134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17/-/-/-/R</a:t>
                </a:r>
              </a:p>
            </p:txBody>
          </p:sp>
          <p:sp>
            <p:nvSpPr>
              <p:cNvPr id="1677" name="TextBox 1676">
                <a:extLst>
                  <a:ext uri="{FF2B5EF4-FFF2-40B4-BE49-F238E27FC236}">
                    <a16:creationId xmlns="" xmlns:a16="http://schemas.microsoft.com/office/drawing/2014/main" id="{D190FDFA-D53D-42AF-AF00-A47D9E422801}"/>
                  </a:ext>
                </a:extLst>
              </p:cNvPr>
              <p:cNvSpPr txBox="1"/>
              <p:nvPr/>
            </p:nvSpPr>
            <p:spPr>
              <a:xfrm>
                <a:off x="3828741" y="2006727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16/-/-/-/L</a:t>
                </a:r>
              </a:p>
            </p:txBody>
          </p:sp>
          <p:sp>
            <p:nvSpPr>
              <p:cNvPr id="1678" name="TextBox 1677">
                <a:extLst>
                  <a:ext uri="{FF2B5EF4-FFF2-40B4-BE49-F238E27FC236}">
                    <a16:creationId xmlns="" xmlns:a16="http://schemas.microsoft.com/office/drawing/2014/main" id="{BF6F920B-9E10-49D0-9AC5-3376D3567648}"/>
                  </a:ext>
                </a:extLst>
              </p:cNvPr>
              <p:cNvSpPr txBox="1"/>
              <p:nvPr/>
            </p:nvSpPr>
            <p:spPr>
              <a:xfrm>
                <a:off x="3825460" y="1847387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16/-/-/-/R</a:t>
                </a:r>
              </a:p>
            </p:txBody>
          </p:sp>
          <p:sp>
            <p:nvSpPr>
              <p:cNvPr id="1679" name="TextBox 1678">
                <a:extLst>
                  <a:ext uri="{FF2B5EF4-FFF2-40B4-BE49-F238E27FC236}">
                    <a16:creationId xmlns="" xmlns:a16="http://schemas.microsoft.com/office/drawing/2014/main" id="{A3E383F4-979F-4E82-BC9B-0077456D6A5F}"/>
                  </a:ext>
                </a:extLst>
              </p:cNvPr>
              <p:cNvSpPr txBox="1"/>
              <p:nvPr/>
            </p:nvSpPr>
            <p:spPr>
              <a:xfrm>
                <a:off x="4248736" y="2015208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15/-/-/-/L</a:t>
                </a:r>
              </a:p>
            </p:txBody>
          </p:sp>
          <p:sp>
            <p:nvSpPr>
              <p:cNvPr id="1680" name="TextBox 1679">
                <a:extLst>
                  <a:ext uri="{FF2B5EF4-FFF2-40B4-BE49-F238E27FC236}">
                    <a16:creationId xmlns="" xmlns:a16="http://schemas.microsoft.com/office/drawing/2014/main" id="{F6C8D0A7-FF4F-4816-99C6-7E4D1A713BC6}"/>
                  </a:ext>
                </a:extLst>
              </p:cNvPr>
              <p:cNvSpPr txBox="1"/>
              <p:nvPr/>
            </p:nvSpPr>
            <p:spPr>
              <a:xfrm>
                <a:off x="4245455" y="1855868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15/-/-/-/R</a:t>
                </a:r>
              </a:p>
            </p:txBody>
          </p:sp>
          <p:sp>
            <p:nvSpPr>
              <p:cNvPr id="1681" name="TextBox 1680">
                <a:extLst>
                  <a:ext uri="{FF2B5EF4-FFF2-40B4-BE49-F238E27FC236}">
                    <a16:creationId xmlns="" xmlns:a16="http://schemas.microsoft.com/office/drawing/2014/main" id="{90D7A593-2AF1-44A7-9F60-C869AC936FB1}"/>
                  </a:ext>
                </a:extLst>
              </p:cNvPr>
              <p:cNvSpPr txBox="1"/>
              <p:nvPr/>
            </p:nvSpPr>
            <p:spPr>
              <a:xfrm>
                <a:off x="4693471" y="2003959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14/-/-/-/L</a:t>
                </a:r>
              </a:p>
            </p:txBody>
          </p:sp>
          <p:sp>
            <p:nvSpPr>
              <p:cNvPr id="1682" name="TextBox 1681">
                <a:extLst>
                  <a:ext uri="{FF2B5EF4-FFF2-40B4-BE49-F238E27FC236}">
                    <a16:creationId xmlns="" xmlns:a16="http://schemas.microsoft.com/office/drawing/2014/main" id="{F63AEDE6-B7EC-4710-8086-D106F0D49AED}"/>
                  </a:ext>
                </a:extLst>
              </p:cNvPr>
              <p:cNvSpPr txBox="1"/>
              <p:nvPr/>
            </p:nvSpPr>
            <p:spPr>
              <a:xfrm>
                <a:off x="4690190" y="1844619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14/-/-/-/R</a:t>
                </a:r>
              </a:p>
            </p:txBody>
          </p:sp>
          <p:sp>
            <p:nvSpPr>
              <p:cNvPr id="1683" name="TextBox 1682">
                <a:extLst>
                  <a:ext uri="{FF2B5EF4-FFF2-40B4-BE49-F238E27FC236}">
                    <a16:creationId xmlns="" xmlns:a16="http://schemas.microsoft.com/office/drawing/2014/main" id="{1AD16343-AC4C-4A8C-AD59-14E76D17B55F}"/>
                  </a:ext>
                </a:extLst>
              </p:cNvPr>
              <p:cNvSpPr txBox="1"/>
              <p:nvPr/>
            </p:nvSpPr>
            <p:spPr>
              <a:xfrm>
                <a:off x="5186746" y="2008900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13/-/-/-/L</a:t>
                </a:r>
              </a:p>
            </p:txBody>
          </p:sp>
          <p:sp>
            <p:nvSpPr>
              <p:cNvPr id="1684" name="TextBox 1683">
                <a:extLst>
                  <a:ext uri="{FF2B5EF4-FFF2-40B4-BE49-F238E27FC236}">
                    <a16:creationId xmlns="" xmlns:a16="http://schemas.microsoft.com/office/drawing/2014/main" id="{342A8A1F-8402-41F3-8DAC-6D1E19AEE563}"/>
                  </a:ext>
                </a:extLst>
              </p:cNvPr>
              <p:cNvSpPr txBox="1"/>
              <p:nvPr/>
            </p:nvSpPr>
            <p:spPr>
              <a:xfrm>
                <a:off x="5183465" y="1849560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13/-/-/-/R</a:t>
                </a:r>
              </a:p>
            </p:txBody>
          </p:sp>
          <p:sp>
            <p:nvSpPr>
              <p:cNvPr id="1685" name="TextBox 1684">
                <a:extLst>
                  <a:ext uri="{FF2B5EF4-FFF2-40B4-BE49-F238E27FC236}">
                    <a16:creationId xmlns="" xmlns:a16="http://schemas.microsoft.com/office/drawing/2014/main" id="{3862F771-8118-45AD-B606-7214649C7718}"/>
                  </a:ext>
                </a:extLst>
              </p:cNvPr>
              <p:cNvSpPr txBox="1"/>
              <p:nvPr/>
            </p:nvSpPr>
            <p:spPr>
              <a:xfrm>
                <a:off x="5595871" y="2006258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12/-/-/-/L</a:t>
                </a:r>
              </a:p>
            </p:txBody>
          </p:sp>
          <p:sp>
            <p:nvSpPr>
              <p:cNvPr id="1686" name="TextBox 1685">
                <a:extLst>
                  <a:ext uri="{FF2B5EF4-FFF2-40B4-BE49-F238E27FC236}">
                    <a16:creationId xmlns="" xmlns:a16="http://schemas.microsoft.com/office/drawing/2014/main" id="{87B4A8ED-3C8B-494F-99FC-643F6E5C61F2}"/>
                  </a:ext>
                </a:extLst>
              </p:cNvPr>
              <p:cNvSpPr txBox="1"/>
              <p:nvPr/>
            </p:nvSpPr>
            <p:spPr>
              <a:xfrm>
                <a:off x="5592590" y="1846918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12/-/-/-/R</a:t>
                </a:r>
              </a:p>
            </p:txBody>
          </p:sp>
          <p:sp>
            <p:nvSpPr>
              <p:cNvPr id="1687" name="TextBox 1686">
                <a:extLst>
                  <a:ext uri="{FF2B5EF4-FFF2-40B4-BE49-F238E27FC236}">
                    <a16:creationId xmlns="" xmlns:a16="http://schemas.microsoft.com/office/drawing/2014/main" id="{00247278-B130-42D8-853E-657BB36A690B}"/>
                  </a:ext>
                </a:extLst>
              </p:cNvPr>
              <p:cNvSpPr txBox="1"/>
              <p:nvPr/>
            </p:nvSpPr>
            <p:spPr>
              <a:xfrm>
                <a:off x="6036402" y="2003369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11/-/-/-/L</a:t>
                </a:r>
              </a:p>
            </p:txBody>
          </p:sp>
          <p:sp>
            <p:nvSpPr>
              <p:cNvPr id="1688" name="TextBox 1687">
                <a:extLst>
                  <a:ext uri="{FF2B5EF4-FFF2-40B4-BE49-F238E27FC236}">
                    <a16:creationId xmlns="" xmlns:a16="http://schemas.microsoft.com/office/drawing/2014/main" id="{852EB435-24B6-4FF1-92B2-02DA9BFD24C4}"/>
                  </a:ext>
                </a:extLst>
              </p:cNvPr>
              <p:cNvSpPr txBox="1"/>
              <p:nvPr/>
            </p:nvSpPr>
            <p:spPr>
              <a:xfrm>
                <a:off x="6033121" y="1844029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11/-/-/-/R</a:t>
                </a:r>
              </a:p>
            </p:txBody>
          </p:sp>
          <p:sp>
            <p:nvSpPr>
              <p:cNvPr id="1689" name="TextBox 1688">
                <a:extLst>
                  <a:ext uri="{FF2B5EF4-FFF2-40B4-BE49-F238E27FC236}">
                    <a16:creationId xmlns="" xmlns:a16="http://schemas.microsoft.com/office/drawing/2014/main" id="{0C5B0176-03C3-4531-9113-5EC7C3EDAE24}"/>
                  </a:ext>
                </a:extLst>
              </p:cNvPr>
              <p:cNvSpPr txBox="1"/>
              <p:nvPr/>
            </p:nvSpPr>
            <p:spPr>
              <a:xfrm>
                <a:off x="6498205" y="2009879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10/-/-/-/L</a:t>
                </a:r>
              </a:p>
            </p:txBody>
          </p:sp>
          <p:sp>
            <p:nvSpPr>
              <p:cNvPr id="1690" name="TextBox 1689">
                <a:extLst>
                  <a:ext uri="{FF2B5EF4-FFF2-40B4-BE49-F238E27FC236}">
                    <a16:creationId xmlns="" xmlns:a16="http://schemas.microsoft.com/office/drawing/2014/main" id="{85A21D88-43AE-41A5-93E5-E8A7B3BE1899}"/>
                  </a:ext>
                </a:extLst>
              </p:cNvPr>
              <p:cNvSpPr txBox="1"/>
              <p:nvPr/>
            </p:nvSpPr>
            <p:spPr>
              <a:xfrm>
                <a:off x="6494924" y="1850539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10/-/-/-/R</a:t>
                </a:r>
              </a:p>
            </p:txBody>
          </p:sp>
          <p:sp>
            <p:nvSpPr>
              <p:cNvPr id="1691" name="TextBox 1690">
                <a:extLst>
                  <a:ext uri="{FF2B5EF4-FFF2-40B4-BE49-F238E27FC236}">
                    <a16:creationId xmlns="" xmlns:a16="http://schemas.microsoft.com/office/drawing/2014/main" id="{84F22C78-6576-48E5-8AD3-1662A2157B9D}"/>
                  </a:ext>
                </a:extLst>
              </p:cNvPr>
              <p:cNvSpPr txBox="1"/>
              <p:nvPr/>
            </p:nvSpPr>
            <p:spPr>
              <a:xfrm>
                <a:off x="6913176" y="2005199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9/-/-/-/L</a:t>
                </a:r>
              </a:p>
            </p:txBody>
          </p:sp>
          <p:sp>
            <p:nvSpPr>
              <p:cNvPr id="1692" name="TextBox 1691">
                <a:extLst>
                  <a:ext uri="{FF2B5EF4-FFF2-40B4-BE49-F238E27FC236}">
                    <a16:creationId xmlns="" xmlns:a16="http://schemas.microsoft.com/office/drawing/2014/main" id="{9348A57B-1F69-4BAB-ABDC-3F44908C5148}"/>
                  </a:ext>
                </a:extLst>
              </p:cNvPr>
              <p:cNvSpPr txBox="1"/>
              <p:nvPr/>
            </p:nvSpPr>
            <p:spPr>
              <a:xfrm>
                <a:off x="6909895" y="1845859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9/-/-/-/R</a:t>
                </a:r>
              </a:p>
            </p:txBody>
          </p:sp>
          <p:sp>
            <p:nvSpPr>
              <p:cNvPr id="1693" name="TextBox 1692">
                <a:extLst>
                  <a:ext uri="{FF2B5EF4-FFF2-40B4-BE49-F238E27FC236}">
                    <a16:creationId xmlns="" xmlns:a16="http://schemas.microsoft.com/office/drawing/2014/main" id="{0A5BC3BF-06AE-4F9C-ABE9-66D67CFEE267}"/>
                  </a:ext>
                </a:extLst>
              </p:cNvPr>
              <p:cNvSpPr txBox="1"/>
              <p:nvPr/>
            </p:nvSpPr>
            <p:spPr>
              <a:xfrm>
                <a:off x="7360565" y="2012702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8/-/-/-/L</a:t>
                </a:r>
              </a:p>
            </p:txBody>
          </p:sp>
          <p:sp>
            <p:nvSpPr>
              <p:cNvPr id="1694" name="TextBox 1693">
                <a:extLst>
                  <a:ext uri="{FF2B5EF4-FFF2-40B4-BE49-F238E27FC236}">
                    <a16:creationId xmlns="" xmlns:a16="http://schemas.microsoft.com/office/drawing/2014/main" id="{74494B4E-881F-4829-9C87-EA8587A85129}"/>
                  </a:ext>
                </a:extLst>
              </p:cNvPr>
              <p:cNvSpPr txBox="1"/>
              <p:nvPr/>
            </p:nvSpPr>
            <p:spPr>
              <a:xfrm>
                <a:off x="7357284" y="1853362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8/-/-/-/R</a:t>
                </a:r>
              </a:p>
            </p:txBody>
          </p:sp>
          <p:sp>
            <p:nvSpPr>
              <p:cNvPr id="1695" name="TextBox 1694">
                <a:extLst>
                  <a:ext uri="{FF2B5EF4-FFF2-40B4-BE49-F238E27FC236}">
                    <a16:creationId xmlns="" xmlns:a16="http://schemas.microsoft.com/office/drawing/2014/main" id="{FAAF313A-772D-4442-B72E-F6BC28240C8A}"/>
                  </a:ext>
                </a:extLst>
              </p:cNvPr>
              <p:cNvSpPr txBox="1"/>
              <p:nvPr/>
            </p:nvSpPr>
            <p:spPr>
              <a:xfrm>
                <a:off x="7799728" y="2012653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7/-/-/-/L</a:t>
                </a:r>
              </a:p>
            </p:txBody>
          </p:sp>
          <p:sp>
            <p:nvSpPr>
              <p:cNvPr id="1696" name="TextBox 1695">
                <a:extLst>
                  <a:ext uri="{FF2B5EF4-FFF2-40B4-BE49-F238E27FC236}">
                    <a16:creationId xmlns="" xmlns:a16="http://schemas.microsoft.com/office/drawing/2014/main" id="{03529B78-4834-4C1A-A390-F841A067DB91}"/>
                  </a:ext>
                </a:extLst>
              </p:cNvPr>
              <p:cNvSpPr txBox="1"/>
              <p:nvPr/>
            </p:nvSpPr>
            <p:spPr>
              <a:xfrm>
                <a:off x="7796447" y="1853313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7/-/-/-/R</a:t>
                </a:r>
              </a:p>
            </p:txBody>
          </p:sp>
          <p:sp>
            <p:nvSpPr>
              <p:cNvPr id="1697" name="TextBox 1696">
                <a:extLst>
                  <a:ext uri="{FF2B5EF4-FFF2-40B4-BE49-F238E27FC236}">
                    <a16:creationId xmlns="" xmlns:a16="http://schemas.microsoft.com/office/drawing/2014/main" id="{B5F249F9-8C24-4004-A41B-711608570C1A}"/>
                  </a:ext>
                </a:extLst>
              </p:cNvPr>
              <p:cNvSpPr txBox="1"/>
              <p:nvPr/>
            </p:nvSpPr>
            <p:spPr>
              <a:xfrm>
                <a:off x="8216448" y="2008832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6/-/-/-/L</a:t>
                </a:r>
              </a:p>
            </p:txBody>
          </p:sp>
          <p:sp>
            <p:nvSpPr>
              <p:cNvPr id="1698" name="TextBox 1697">
                <a:extLst>
                  <a:ext uri="{FF2B5EF4-FFF2-40B4-BE49-F238E27FC236}">
                    <a16:creationId xmlns="" xmlns:a16="http://schemas.microsoft.com/office/drawing/2014/main" id="{0F5A80B8-A5C8-49C6-99F2-AA00CB204736}"/>
                  </a:ext>
                </a:extLst>
              </p:cNvPr>
              <p:cNvSpPr txBox="1"/>
              <p:nvPr/>
            </p:nvSpPr>
            <p:spPr>
              <a:xfrm>
                <a:off x="8213167" y="1849492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6/-/-/-/R</a:t>
                </a:r>
              </a:p>
            </p:txBody>
          </p:sp>
          <p:sp>
            <p:nvSpPr>
              <p:cNvPr id="1699" name="TextBox 1698">
                <a:extLst>
                  <a:ext uri="{FF2B5EF4-FFF2-40B4-BE49-F238E27FC236}">
                    <a16:creationId xmlns="" xmlns:a16="http://schemas.microsoft.com/office/drawing/2014/main" id="{D9703ABA-ED69-40BF-A699-501A1DD9F6C1}"/>
                  </a:ext>
                </a:extLst>
              </p:cNvPr>
              <p:cNvSpPr txBox="1"/>
              <p:nvPr/>
            </p:nvSpPr>
            <p:spPr>
              <a:xfrm>
                <a:off x="8658744" y="2011964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5/-/-/-/L</a:t>
                </a:r>
              </a:p>
            </p:txBody>
          </p:sp>
          <p:sp>
            <p:nvSpPr>
              <p:cNvPr id="1700" name="TextBox 1699">
                <a:extLst>
                  <a:ext uri="{FF2B5EF4-FFF2-40B4-BE49-F238E27FC236}">
                    <a16:creationId xmlns="" xmlns:a16="http://schemas.microsoft.com/office/drawing/2014/main" id="{3137260C-5FEA-4570-9D7D-82DF78AF622D}"/>
                  </a:ext>
                </a:extLst>
              </p:cNvPr>
              <p:cNvSpPr txBox="1"/>
              <p:nvPr/>
            </p:nvSpPr>
            <p:spPr>
              <a:xfrm>
                <a:off x="8655463" y="1852624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5/-/-/-/R</a:t>
                </a:r>
              </a:p>
            </p:txBody>
          </p:sp>
          <p:sp>
            <p:nvSpPr>
              <p:cNvPr id="1701" name="TextBox 1700">
                <a:extLst>
                  <a:ext uri="{FF2B5EF4-FFF2-40B4-BE49-F238E27FC236}">
                    <a16:creationId xmlns="" xmlns:a16="http://schemas.microsoft.com/office/drawing/2014/main" id="{72776559-47FF-4C84-9A26-CEA6A2930D86}"/>
                  </a:ext>
                </a:extLst>
              </p:cNvPr>
              <p:cNvSpPr txBox="1"/>
              <p:nvPr/>
            </p:nvSpPr>
            <p:spPr>
              <a:xfrm>
                <a:off x="9114857" y="2010418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4/-/-/-/L</a:t>
                </a:r>
              </a:p>
            </p:txBody>
          </p:sp>
          <p:sp>
            <p:nvSpPr>
              <p:cNvPr id="1702" name="TextBox 1701">
                <a:extLst>
                  <a:ext uri="{FF2B5EF4-FFF2-40B4-BE49-F238E27FC236}">
                    <a16:creationId xmlns="" xmlns:a16="http://schemas.microsoft.com/office/drawing/2014/main" id="{B5A5A881-3CFC-4999-ACC7-F85585B67E6D}"/>
                  </a:ext>
                </a:extLst>
              </p:cNvPr>
              <p:cNvSpPr txBox="1"/>
              <p:nvPr/>
            </p:nvSpPr>
            <p:spPr>
              <a:xfrm>
                <a:off x="9111576" y="1851078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4/-/-/-/R</a:t>
                </a:r>
              </a:p>
            </p:txBody>
          </p:sp>
          <p:sp>
            <p:nvSpPr>
              <p:cNvPr id="1703" name="TextBox 1702">
                <a:extLst>
                  <a:ext uri="{FF2B5EF4-FFF2-40B4-BE49-F238E27FC236}">
                    <a16:creationId xmlns="" xmlns:a16="http://schemas.microsoft.com/office/drawing/2014/main" id="{55544431-ACD7-4185-974A-9E0DB45DD7A6}"/>
                  </a:ext>
                </a:extLst>
              </p:cNvPr>
              <p:cNvSpPr txBox="1"/>
              <p:nvPr/>
            </p:nvSpPr>
            <p:spPr>
              <a:xfrm>
                <a:off x="9533715" y="2014656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3/-/-/-/L</a:t>
                </a:r>
              </a:p>
            </p:txBody>
          </p:sp>
          <p:sp>
            <p:nvSpPr>
              <p:cNvPr id="1704" name="TextBox 1703">
                <a:extLst>
                  <a:ext uri="{FF2B5EF4-FFF2-40B4-BE49-F238E27FC236}">
                    <a16:creationId xmlns="" xmlns:a16="http://schemas.microsoft.com/office/drawing/2014/main" id="{E85E1C61-857D-4461-95A5-12A0F89FEBE7}"/>
                  </a:ext>
                </a:extLst>
              </p:cNvPr>
              <p:cNvSpPr txBox="1"/>
              <p:nvPr/>
            </p:nvSpPr>
            <p:spPr>
              <a:xfrm>
                <a:off x="9530434" y="1855316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3/-/-/-/R</a:t>
                </a:r>
              </a:p>
            </p:txBody>
          </p:sp>
          <p:sp>
            <p:nvSpPr>
              <p:cNvPr id="1705" name="TextBox 1704">
                <a:extLst>
                  <a:ext uri="{FF2B5EF4-FFF2-40B4-BE49-F238E27FC236}">
                    <a16:creationId xmlns="" xmlns:a16="http://schemas.microsoft.com/office/drawing/2014/main" id="{62CC7E8C-ED01-42AD-8EDC-EECA2AF3A37C}"/>
                  </a:ext>
                </a:extLst>
              </p:cNvPr>
              <p:cNvSpPr txBox="1"/>
              <p:nvPr/>
            </p:nvSpPr>
            <p:spPr>
              <a:xfrm>
                <a:off x="9989363" y="2009173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2/-/-/-/L</a:t>
                </a:r>
              </a:p>
            </p:txBody>
          </p:sp>
          <p:sp>
            <p:nvSpPr>
              <p:cNvPr id="1706" name="TextBox 1705">
                <a:extLst>
                  <a:ext uri="{FF2B5EF4-FFF2-40B4-BE49-F238E27FC236}">
                    <a16:creationId xmlns="" xmlns:a16="http://schemas.microsoft.com/office/drawing/2014/main" id="{26A856EF-1160-4FBA-8A31-6830A1B390F2}"/>
                  </a:ext>
                </a:extLst>
              </p:cNvPr>
              <p:cNvSpPr txBox="1"/>
              <p:nvPr/>
            </p:nvSpPr>
            <p:spPr>
              <a:xfrm>
                <a:off x="9986082" y="1849833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2/-/-/-/R</a:t>
                </a:r>
              </a:p>
            </p:txBody>
          </p:sp>
          <p:sp>
            <p:nvSpPr>
              <p:cNvPr id="1707" name="TextBox 1706">
                <a:extLst>
                  <a:ext uri="{FF2B5EF4-FFF2-40B4-BE49-F238E27FC236}">
                    <a16:creationId xmlns="" xmlns:a16="http://schemas.microsoft.com/office/drawing/2014/main" id="{6A6C9966-BB19-4FCA-BBE3-FCC49F22B2B2}"/>
                  </a:ext>
                </a:extLst>
              </p:cNvPr>
              <p:cNvSpPr txBox="1"/>
              <p:nvPr/>
            </p:nvSpPr>
            <p:spPr>
              <a:xfrm>
                <a:off x="10426757" y="2020701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1/-/-/-/L</a:t>
                </a:r>
              </a:p>
            </p:txBody>
          </p:sp>
          <p:sp>
            <p:nvSpPr>
              <p:cNvPr id="1708" name="TextBox 1707">
                <a:extLst>
                  <a:ext uri="{FF2B5EF4-FFF2-40B4-BE49-F238E27FC236}">
                    <a16:creationId xmlns="" xmlns:a16="http://schemas.microsoft.com/office/drawing/2014/main" id="{9EECD0AA-A259-49C0-9AB6-1D5DB906A6DB}"/>
                  </a:ext>
                </a:extLst>
              </p:cNvPr>
              <p:cNvSpPr txBox="1"/>
              <p:nvPr/>
            </p:nvSpPr>
            <p:spPr>
              <a:xfrm>
                <a:off x="10423476" y="1861361"/>
                <a:ext cx="355130" cy="1384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300" dirty="0"/>
                  <a:t>1/-/-/-/R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9286069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차트 51"/>
          <p:cNvGraphicFramePr/>
          <p:nvPr>
            <p:extLst>
              <p:ext uri="{D42A27DB-BD31-4B8C-83A1-F6EECF244321}">
                <p14:modId xmlns:p14="http://schemas.microsoft.com/office/powerpoint/2010/main" val="790001977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777693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Key Node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Key Node Average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Key node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- key node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/>
              <a:t>혼잡도 상세</a:t>
            </a: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24247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/>
                <a:t>정체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서행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VLS</a:t>
            </a:r>
            <a:r>
              <a:rPr lang="ko-KR" altLang="en-US" sz="700" b="1"/>
              <a:t>별 현황</a:t>
            </a:r>
            <a:r>
              <a:rPr lang="en-US" altLang="ko-KR" sz="700" b="1" dirty="0"/>
              <a:t>/</a:t>
            </a:r>
            <a:r>
              <a:rPr lang="ko-KR" altLang="en-US" sz="700" b="1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/>
              <a:t>Total    </a:t>
            </a:r>
            <a:r>
              <a:rPr lang="en-US" altLang="ko-KR" sz="600" dirty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/>
              <a:t> key</a:t>
            </a:r>
            <a:r>
              <a:rPr lang="ko-KR" altLang="en-US" sz="600" b="1"/>
              <a:t> </a:t>
            </a:r>
            <a:r>
              <a:rPr lang="en-US" altLang="ko-KR" sz="600" b="1" dirty="0"/>
              <a:t>Node</a:t>
            </a:r>
            <a:r>
              <a:rPr lang="en-US" altLang="ko-KR" sz="600" dirty="0"/>
              <a:t>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Berth</a:t>
            </a:r>
            <a:endParaRPr lang="ko-KR" altLang="en-US" sz="60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/>
                <a:t>정체 </a:t>
              </a:r>
              <a:r>
                <a:rPr lang="en-US" altLang="ko-KR" sz="600" b="1" dirty="0"/>
                <a:t>: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서행 </a:t>
              </a:r>
              <a:r>
                <a:rPr lang="en-US" altLang="ko-KR" sz="600" b="1" dirty="0"/>
                <a:t>: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4" name="그림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72324" y="2552681"/>
            <a:ext cx="8746918" cy="2704744"/>
          </a:xfrm>
          <a:prstGeom prst="rect">
            <a:avLst/>
          </a:prstGeom>
        </p:spPr>
      </p:pic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551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814069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4734278"/>
              </p:ext>
            </p:extLst>
          </p:nvPr>
        </p:nvGraphicFramePr>
        <p:xfrm>
          <a:off x="1311274" y="695847"/>
          <a:ext cx="9525984" cy="3253648"/>
        </p:xfrm>
        <a:graphic>
          <a:graphicData uri="http://schemas.openxmlformats.org/drawingml/2006/table">
            <a:tbl>
              <a:tblPr/>
              <a:tblGrid>
                <a:gridCol w="47083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2363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86208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01773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35169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9486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4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2021.04.30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작업 패턴 분석 초안 작성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2021.05.12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협의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후 기능 재정의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0.3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2021.05.18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차 협의 후 기능 재정의 및 메뉴별 화면 구성 추가 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2021.05.21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일부 화면 그래프 내용 수정 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2021.05.28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데이터 항목 및 그래프 내용 수정 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2021.06.08</a:t>
                      </a:r>
                      <a:endParaRPr lang="ko-KR" altLang="en-US" sz="800" b="0" i="0" u="none" strike="noStrike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06/03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회의 이후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CLT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의견 반영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CHE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수정 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2021.06.14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CLT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의견 반영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CHE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1,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CHE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패턴분석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수정 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2021.07.01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프로세스 흐름분석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흐름비교 메뉴 추가 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2021.07.07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QC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작업 패턴분석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프로세스 </a:t>
                      </a: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흐름분석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/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흐름비교 구성 수정 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2021.09.07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Yard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Block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내 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Bundle Container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취소선 처리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반입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반출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sym typeface="Wingdings" panose="05000000000000000000" pitchFamily="2" charset="2"/>
                        </a:rPr>
                        <a:t>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sym typeface="Wingdings" panose="05000000000000000000" pitchFamily="2" charset="2"/>
                        </a:rPr>
                        <a:t>수입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sym typeface="Wingdings" panose="05000000000000000000" pitchFamily="2" charset="2"/>
                        </a:rPr>
                        <a:t>/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  <a:sym typeface="Wingdings" panose="05000000000000000000" pitchFamily="2" charset="2"/>
                        </a:rPr>
                        <a:t>수출로 대체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환적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Container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삭제</a:t>
                      </a:r>
                      <a:endParaRPr lang="en-US" altLang="ko-KR" sz="800" b="0" i="0" u="none" strike="noStrike" baseline="0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algn="l" fontAlgn="ctr"/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21.09.01 PNU_IOC_UI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피드백 반영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2021.11.24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생산성 데이터 표현 변경에 따른 화면 데이터 표현 변경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p.80 ~ p.86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1.1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2021.12.17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프로세스 모델 비교 삭제 </a:t>
                      </a:r>
                      <a:r>
                        <a:rPr lang="en-US" altLang="ko-KR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p.73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~ p.76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algn="l" fontAlgn="ctr"/>
                      <a:r>
                        <a:rPr lang="en-US" altLang="ko-KR" sz="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IOCode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프로세스 비교 모델 기반으로 프로세스 비교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추가 </a:t>
                      </a:r>
                      <a:r>
                        <a:rPr lang="en-US" altLang="ko-KR" sz="8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p.77 ~ p.79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1.2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2022.03.07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Dashboard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및 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CLT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요청에 따른 기능 업데이트 </a:t>
                      </a:r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이낙훈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319369" y="72828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3523959619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7628419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Number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Block Average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선택한 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Block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/>
              <a:t>혼잡도 상세</a:t>
            </a: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Select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259" name="타원 258"/>
          <p:cNvSpPr/>
          <p:nvPr/>
        </p:nvSpPr>
        <p:spPr>
          <a:xfrm>
            <a:off x="293526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/>
                <a:t>정체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서행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VLS</a:t>
            </a:r>
            <a:r>
              <a:rPr lang="ko-KR" altLang="en-US" sz="700" b="1"/>
              <a:t>별 현황</a:t>
            </a:r>
            <a:r>
              <a:rPr lang="en-US" altLang="ko-KR" sz="700" b="1" dirty="0"/>
              <a:t>/</a:t>
            </a:r>
            <a:r>
              <a:rPr lang="ko-KR" altLang="en-US" sz="700" b="1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/>
              <a:t>Total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key</a:t>
            </a:r>
            <a:r>
              <a:rPr lang="ko-KR" altLang="en-US" sz="600"/>
              <a:t> </a:t>
            </a:r>
            <a:r>
              <a:rPr lang="en-US" altLang="ko-KR" sz="600" dirty="0"/>
              <a:t>Node  </a:t>
            </a:r>
            <a:r>
              <a:rPr lang="en-US" altLang="ko-KR" sz="6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● </a:t>
            </a:r>
            <a:r>
              <a:rPr lang="en-US" altLang="ko-KR" sz="600" b="1" dirty="0"/>
              <a:t>Block </a:t>
            </a:r>
            <a:r>
              <a:rPr lang="en-US" altLang="ko-KR" sz="600" dirty="0"/>
              <a:t>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Berth</a:t>
            </a:r>
            <a:endParaRPr lang="ko-KR" altLang="en-US" sz="60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/>
                <a:t>정체 </a:t>
              </a:r>
              <a:r>
                <a:rPr lang="en-US" altLang="ko-KR" sz="600" b="1" dirty="0"/>
                <a:t>: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서행 </a:t>
              </a:r>
              <a:r>
                <a:rPr lang="en-US" altLang="ko-KR" sz="600" b="1" dirty="0"/>
                <a:t>: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51" name="그림 5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9871" y="2510898"/>
            <a:ext cx="8648012" cy="2562648"/>
          </a:xfrm>
          <a:prstGeom prst="rect">
            <a:avLst/>
          </a:prstGeom>
        </p:spPr>
      </p:pic>
      <p:sp>
        <p:nvSpPr>
          <p:cNvPr id="53" name="타원 52"/>
          <p:cNvSpPr/>
          <p:nvPr/>
        </p:nvSpPr>
        <p:spPr>
          <a:xfrm>
            <a:off x="3660868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6" name="표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551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30171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656162029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56229"/>
              </p:ext>
            </p:extLst>
          </p:nvPr>
        </p:nvGraphicFramePr>
        <p:xfrm>
          <a:off x="9488422" y="859353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Berth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Berth No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Average vs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Block Average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값 및 예측 추이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>
                          <a:solidFill>
                            <a:schemeClr val="tx1"/>
                          </a:solidFill>
                        </a:rPr>
                        <a:t>Yard Block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Diagram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선택한 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</a:rPr>
                        <a:t>Block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</a:rPr>
                        <a:t> 평균속도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/>
              <a:t>혼잡도 상세</a:t>
            </a: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No.7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259" name="타원 258"/>
          <p:cNvSpPr/>
          <p:nvPr/>
        </p:nvSpPr>
        <p:spPr>
          <a:xfrm>
            <a:off x="3262920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/>
                <a:t>정체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서행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VLS</a:t>
            </a:r>
            <a:r>
              <a:rPr lang="ko-KR" altLang="en-US" sz="700" b="1"/>
              <a:t>별 현황</a:t>
            </a:r>
            <a:r>
              <a:rPr lang="en-US" altLang="ko-KR" sz="700" b="1" dirty="0"/>
              <a:t>/</a:t>
            </a:r>
            <a:r>
              <a:rPr lang="ko-KR" altLang="en-US" sz="700" b="1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8" y="980246"/>
            <a:ext cx="1743638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dirty="0"/>
              <a:t>Total   </a:t>
            </a:r>
            <a:r>
              <a:rPr lang="en-US" altLang="ko-KR" sz="600" b="1" dirty="0"/>
              <a:t>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key</a:t>
            </a:r>
            <a:r>
              <a:rPr lang="ko-KR" altLang="en-US" sz="600"/>
              <a:t> </a:t>
            </a:r>
            <a:r>
              <a:rPr lang="en-US" altLang="ko-KR" sz="600" dirty="0"/>
              <a:t>Node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Block</a:t>
            </a:r>
            <a:r>
              <a:rPr lang="en-US" altLang="ko-KR" sz="600" b="1" dirty="0"/>
              <a:t>   </a:t>
            </a:r>
            <a:r>
              <a:rPr lang="en-US" altLang="ko-KR" sz="600" dirty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Berth</a:t>
            </a:r>
            <a:endParaRPr lang="ko-KR" altLang="en-US" sz="600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/>
                <a:t>정체 </a:t>
              </a:r>
              <a:r>
                <a:rPr lang="en-US" altLang="ko-KR" sz="600" b="1" dirty="0"/>
                <a:t>: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서행 </a:t>
              </a:r>
              <a:r>
                <a:rPr lang="en-US" altLang="ko-KR" sz="600" b="1" dirty="0"/>
                <a:t>: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1" name="타원 60"/>
          <p:cNvSpPr/>
          <p:nvPr/>
        </p:nvSpPr>
        <p:spPr>
          <a:xfrm>
            <a:off x="376307" y="1258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3660868" y="8699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5511" y="2535353"/>
            <a:ext cx="8691761" cy="2676766"/>
          </a:xfrm>
          <a:prstGeom prst="rect">
            <a:avLst/>
          </a:prstGeom>
        </p:spPr>
      </p:pic>
      <p:sp>
        <p:nvSpPr>
          <p:cNvPr id="56" name="타원 55"/>
          <p:cNvSpPr/>
          <p:nvPr/>
        </p:nvSpPr>
        <p:spPr>
          <a:xfrm>
            <a:off x="575372" y="2404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7" name="표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551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620346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" name="차트 51"/>
          <p:cNvGraphicFramePr/>
          <p:nvPr>
            <p:extLst>
              <p:ext uri="{D42A27DB-BD31-4B8C-83A1-F6EECF244321}">
                <p14:modId xmlns:p14="http://schemas.microsoft.com/office/powerpoint/2010/main" val="318331662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118719"/>
              </p:ext>
            </p:extLst>
          </p:nvPr>
        </p:nvGraphicFramePr>
        <p:xfrm>
          <a:off x="9488422" y="859353"/>
          <a:ext cx="2637675" cy="39522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혼잡도 상세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속도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상습 정체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혼잡도 상세</a:t>
            </a: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" name="그룹 1"/>
          <p:cNvGrpSpPr/>
          <p:nvPr/>
        </p:nvGrpSpPr>
        <p:grpSpPr>
          <a:xfrm>
            <a:off x="6567602" y="5472574"/>
            <a:ext cx="2462098" cy="260192"/>
            <a:chOff x="4045382" y="6008118"/>
            <a:chExt cx="2462098" cy="260192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045382" y="6008118"/>
              <a:ext cx="2462098" cy="260192"/>
            </a:xfrm>
            <a:prstGeom prst="roundRect">
              <a:avLst>
                <a:gd name="adj" fmla="val 2841"/>
              </a:avLst>
            </a:prstGeom>
            <a:noFill/>
            <a:ln>
              <a:solidFill>
                <a:srgbClr val="FF99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모서리가 둥근 직사각형 223"/>
            <p:cNvSpPr/>
            <p:nvPr/>
          </p:nvSpPr>
          <p:spPr>
            <a:xfrm>
              <a:off x="43775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87830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모서리가 둥근 직사각형 231"/>
            <p:cNvSpPr/>
            <p:nvPr/>
          </p:nvSpPr>
          <p:spPr>
            <a:xfrm>
              <a:off x="54046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직사각형 232"/>
            <p:cNvSpPr/>
            <p:nvPr/>
          </p:nvSpPr>
          <p:spPr>
            <a:xfrm>
              <a:off x="4058448" y="6055709"/>
              <a:ext cx="219002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/>
                <a:t>정체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서행 </a:t>
              </a:r>
              <a:r>
                <a:rPr lang="en-US" altLang="ko-KR" sz="600" b="1" dirty="0"/>
                <a:t>: </a:t>
              </a:r>
              <a:r>
                <a:rPr lang="ko-KR" altLang="en-US" sz="600" b="1"/>
                <a:t>                 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61550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67" name="그림 26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VLS</a:t>
            </a:r>
            <a:r>
              <a:rPr lang="ko-KR" altLang="en-US" sz="700" b="1"/>
              <a:t>별 현황</a:t>
            </a:r>
            <a:r>
              <a:rPr lang="en-US" altLang="ko-KR" sz="700" b="1" dirty="0"/>
              <a:t>/</a:t>
            </a:r>
            <a:r>
              <a:rPr lang="ko-KR" altLang="en-US" sz="700" b="1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/>
              <a:t>Total</a:t>
            </a:r>
            <a:r>
              <a:rPr lang="en-US" altLang="ko-KR" sz="600" dirty="0"/>
              <a:t>      </a:t>
            </a:r>
            <a:r>
              <a:rPr lang="en-US" altLang="ko-KR" sz="6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/>
              <a:t>  key</a:t>
            </a:r>
            <a:r>
              <a:rPr lang="ko-KR" altLang="en-US" sz="600"/>
              <a:t> </a:t>
            </a:r>
            <a:r>
              <a:rPr lang="en-US" altLang="ko-KR" sz="600" dirty="0"/>
              <a:t>Node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Berth</a:t>
            </a:r>
            <a:endParaRPr lang="ko-KR" altLang="en-US" sz="600" dirty="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/>
                <a:t>정체 </a:t>
              </a:r>
              <a:r>
                <a:rPr lang="en-US" altLang="ko-KR" sz="600" b="1" dirty="0"/>
                <a:t>: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서행 </a:t>
              </a:r>
              <a:r>
                <a:rPr lang="en-US" altLang="ko-KR" sz="600" b="1" dirty="0"/>
                <a:t>: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5959603"/>
              </p:ext>
            </p:extLst>
          </p:nvPr>
        </p:nvGraphicFramePr>
        <p:xfrm>
          <a:off x="525781" y="5904875"/>
          <a:ext cx="850392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6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982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434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10019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12411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32177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90683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90683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>
                          <a:solidFill>
                            <a:schemeClr val="bg1"/>
                          </a:solidFill>
                        </a:rPr>
                        <a:t>전체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1" baseline="0">
                          <a:solidFill>
                            <a:schemeClr val="bg1"/>
                          </a:solidFill>
                        </a:rPr>
                        <a:t>평균</a:t>
                      </a:r>
                      <a:r>
                        <a:rPr lang="ko-KR" altLang="en-US" sz="600" b="0" baseline="0">
                          <a:solidFill>
                            <a:schemeClr val="bg1"/>
                          </a:solidFill>
                        </a:rPr>
                        <a:t> 속도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17Km/h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>
                          <a:solidFill>
                            <a:schemeClr val="bg1"/>
                          </a:solidFill>
                        </a:rPr>
                        <a:t>이전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B3_UP/1, </a:t>
                      </a:r>
                    </a:p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C4_LEFT/1U</a:t>
                      </a:r>
                      <a:r>
                        <a:rPr lang="en-US" altLang="ko-KR" sz="600" b="0" baseline="0" dirty="0">
                          <a:solidFill>
                            <a:sysClr val="windowText" lastClr="000000"/>
                          </a:solidFill>
                        </a:rPr>
                        <a:t> 2U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>
                          <a:solidFill>
                            <a:schemeClr val="bg1"/>
                          </a:solidFill>
                        </a:rPr>
                        <a:t>이후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 1</a:t>
                      </a:r>
                      <a:r>
                        <a:rPr lang="ko-KR" altLang="en-US" sz="600" b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6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B3_UP/1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>
                          <a:solidFill>
                            <a:schemeClr val="bg1"/>
                          </a:solidFill>
                        </a:rPr>
                        <a:t>상습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0">
                          <a:solidFill>
                            <a:schemeClr val="bg1"/>
                          </a:solidFill>
                        </a:rPr>
                        <a:t>정체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A1_RIGHT/1D 2D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60" name="타원 59"/>
          <p:cNvSpPr/>
          <p:nvPr/>
        </p:nvSpPr>
        <p:spPr>
          <a:xfrm>
            <a:off x="413065" y="5778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551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281459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" name="차트 45"/>
          <p:cNvGraphicFramePr/>
          <p:nvPr>
            <p:extLst>
              <p:ext uri="{D42A27DB-BD31-4B8C-83A1-F6EECF244321}">
                <p14:modId xmlns:p14="http://schemas.microsoft.com/office/powerpoint/2010/main" val="1028238010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4578744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5621778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5931253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5425878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/>
        </p:nvGraphicFramePr>
        <p:xfrm>
          <a:off x="9488422" y="859353"/>
          <a:ext cx="2637675" cy="39522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혼잡도 상세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속도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정체 지속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상습 정체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1207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/>
              <a:t>혼잡도 상세</a:t>
            </a:r>
          </a:p>
        </p:txBody>
      </p:sp>
      <p:sp>
        <p:nvSpPr>
          <p:cNvPr id="257" name="직사각형 256"/>
          <p:cNvSpPr/>
          <p:nvPr/>
        </p:nvSpPr>
        <p:spPr>
          <a:xfrm>
            <a:off x="3761120" y="994385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bg1">
                    <a:lumMod val="50000"/>
                  </a:schemeClr>
                </a:solidFill>
              </a:rPr>
              <a:t>Select</a:t>
            </a:r>
            <a:endParaRPr lang="ko-KR" altLang="en-US" sz="5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4093460" y="935041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50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7" name="그림 2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7895" y="2560168"/>
            <a:ext cx="8686677" cy="2527247"/>
          </a:xfrm>
          <a:prstGeom prst="rect">
            <a:avLst/>
          </a:prstGeom>
        </p:spPr>
      </p:pic>
      <p:sp>
        <p:nvSpPr>
          <p:cNvPr id="268" name="모서리가 둥근 직사각형 267"/>
          <p:cNvSpPr/>
          <p:nvPr/>
        </p:nvSpPr>
        <p:spPr>
          <a:xfrm>
            <a:off x="8053988" y="2172312"/>
            <a:ext cx="848793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VLS</a:t>
            </a:r>
            <a:r>
              <a:rPr lang="ko-KR" altLang="en-US" sz="700" b="1"/>
              <a:t>별 현황</a:t>
            </a:r>
            <a:r>
              <a:rPr lang="en-US" altLang="ko-KR" sz="700" b="1" dirty="0"/>
              <a:t>/</a:t>
            </a:r>
            <a:r>
              <a:rPr lang="ko-KR" altLang="en-US" sz="700" b="1"/>
              <a:t>예측</a:t>
            </a:r>
            <a:endParaRPr lang="ko-KR" altLang="en-US" sz="7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2127537" y="980246"/>
            <a:ext cx="1690300" cy="1846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600" dirty="0">
                <a:latin typeface="맑은 고딕" panose="020B0503020000020004" pitchFamily="50" charset="-127"/>
              </a:rPr>
              <a:t>●</a:t>
            </a:r>
            <a:r>
              <a:rPr lang="en-US" altLang="ko-KR" sz="600" b="1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 </a:t>
            </a:r>
            <a:r>
              <a:rPr lang="en-US" altLang="ko-KR" sz="600" b="1" dirty="0"/>
              <a:t>Total</a:t>
            </a:r>
            <a:r>
              <a:rPr lang="en-US" altLang="ko-KR" sz="600" dirty="0"/>
              <a:t>      </a:t>
            </a:r>
            <a:r>
              <a:rPr lang="en-US" altLang="ko-KR" sz="600" dirty="0">
                <a:latin typeface="맑은 고딕" panose="020B0503020000020004" pitchFamily="50" charset="-127"/>
                <a:ea typeface="맑은 고딕" panose="020B0503020000020004" pitchFamily="50" charset="-127"/>
              </a:rPr>
              <a:t>○</a:t>
            </a:r>
            <a:r>
              <a:rPr lang="en-US" altLang="ko-KR" sz="600" dirty="0"/>
              <a:t>  key</a:t>
            </a:r>
            <a:r>
              <a:rPr lang="ko-KR" altLang="en-US" sz="600"/>
              <a:t> </a:t>
            </a:r>
            <a:r>
              <a:rPr lang="en-US" altLang="ko-KR" sz="600" dirty="0"/>
              <a:t>Node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Block    </a:t>
            </a:r>
            <a:r>
              <a:rPr lang="en-US" altLang="ko-KR" sz="600" dirty="0">
                <a:latin typeface="맑은 고딕" panose="020B0503020000020004" pitchFamily="50" charset="-127"/>
              </a:rPr>
              <a:t>○</a:t>
            </a:r>
            <a:r>
              <a:rPr lang="en-US" altLang="ko-KR" sz="600" dirty="0"/>
              <a:t>  Berth</a:t>
            </a:r>
            <a:endParaRPr lang="ko-KR" altLang="en-US" sz="600" dirty="0"/>
          </a:p>
        </p:txBody>
      </p:sp>
      <p:grpSp>
        <p:nvGrpSpPr>
          <p:cNvPr id="273" name="그룹 272"/>
          <p:cNvGrpSpPr/>
          <p:nvPr/>
        </p:nvGrpSpPr>
        <p:grpSpPr>
          <a:xfrm>
            <a:off x="1014435" y="2198632"/>
            <a:ext cx="2918181" cy="184666"/>
            <a:chOff x="4058448" y="6055709"/>
            <a:chExt cx="2918181" cy="184666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4491810" y="6106786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rgbClr val="FF0000">
                <a:alpha val="50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모서리가 둥근 직사각형 275"/>
            <p:cNvSpPr/>
            <p:nvPr/>
          </p:nvSpPr>
          <p:spPr>
            <a:xfrm>
              <a:off x="5152626" y="6101668"/>
              <a:ext cx="211977" cy="83875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7" name="모서리가 둥근 직사각형 276"/>
            <p:cNvSpPr/>
            <p:nvPr/>
          </p:nvSpPr>
          <p:spPr>
            <a:xfrm>
              <a:off x="5823799" y="6105587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75000"/>
                <a:alpha val="5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직사각형 277"/>
            <p:cNvSpPr/>
            <p:nvPr/>
          </p:nvSpPr>
          <p:spPr>
            <a:xfrm>
              <a:off x="4058448" y="6055709"/>
              <a:ext cx="283603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ko-KR" altLang="en-US" sz="600" b="1" dirty="0">
                  <a:latin typeface="맑은 고딕" panose="020B0503020000020004" pitchFamily="50" charset="-127"/>
                  <a:ea typeface="맑은 고딕" panose="020B0503020000020004" pitchFamily="50" charset="-127"/>
                </a:rPr>
                <a:t>▣ </a:t>
              </a:r>
              <a:r>
                <a:rPr lang="ko-KR" altLang="en-US" sz="600" b="1" dirty="0"/>
                <a:t>정체 </a:t>
              </a:r>
              <a:r>
                <a:rPr lang="en-US" altLang="ko-KR" sz="600" b="1" dirty="0"/>
                <a:t>: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서행 </a:t>
              </a:r>
              <a:r>
                <a:rPr lang="en-US" altLang="ko-KR" sz="600" b="1" dirty="0"/>
                <a:t>: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원활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                      </a:t>
              </a:r>
              <a:r>
                <a:rPr lang="ko-KR" altLang="en-US" sz="600" b="1">
                  <a:latin typeface="맑은 고딕" panose="020B0503020000020004" pitchFamily="50" charset="-127"/>
                </a:rPr>
                <a:t>▣ </a:t>
              </a:r>
              <a:r>
                <a:rPr lang="ko-KR" altLang="en-US" sz="600" b="1"/>
                <a:t>미운행 지역 </a:t>
              </a:r>
              <a:r>
                <a:rPr lang="en-US" altLang="ko-KR" sz="600" b="1" dirty="0"/>
                <a:t>:</a:t>
              </a:r>
              <a:r>
                <a:rPr lang="ko-KR" altLang="en-US" sz="600" b="1"/>
                <a:t> </a:t>
              </a:r>
              <a:endParaRPr lang="en-US" altLang="ko-KR" sz="600" b="1" dirty="0"/>
            </a:p>
          </p:txBody>
        </p:sp>
        <p:sp>
          <p:nvSpPr>
            <p:cNvPr id="279" name="모서리가 둥근 직사각형 278"/>
            <p:cNvSpPr/>
            <p:nvPr/>
          </p:nvSpPr>
          <p:spPr>
            <a:xfrm>
              <a:off x="6764652" y="6102693"/>
              <a:ext cx="211977" cy="90697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75000"/>
                <a:alpha val="50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9093195"/>
              </p:ext>
            </p:extLst>
          </p:nvPr>
        </p:nvGraphicFramePr>
        <p:xfrm>
          <a:off x="525781" y="5219075"/>
          <a:ext cx="8503920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9160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982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434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10019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12411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32177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90683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90683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>
                          <a:solidFill>
                            <a:schemeClr val="bg1"/>
                          </a:solidFill>
                        </a:rPr>
                        <a:t>전체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1" baseline="0">
                          <a:solidFill>
                            <a:schemeClr val="bg1"/>
                          </a:solidFill>
                        </a:rPr>
                        <a:t>평균</a:t>
                      </a:r>
                      <a:r>
                        <a:rPr lang="ko-KR" altLang="en-US" sz="600" b="0" baseline="0">
                          <a:solidFill>
                            <a:schemeClr val="bg1"/>
                          </a:solidFill>
                        </a:rPr>
                        <a:t> 속도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17Km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>
                          <a:solidFill>
                            <a:schemeClr val="bg1"/>
                          </a:solidFill>
                        </a:rPr>
                        <a:t>이전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B3_UP/1, </a:t>
                      </a:r>
                    </a:p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C4_LEFT/1U</a:t>
                      </a:r>
                      <a:r>
                        <a:rPr lang="en-US" altLang="ko-KR" sz="600" b="0" baseline="0" dirty="0">
                          <a:solidFill>
                            <a:sysClr val="windowText" lastClr="000000"/>
                          </a:solidFill>
                        </a:rPr>
                        <a:t> 2U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>
                          <a:solidFill>
                            <a:schemeClr val="bg1"/>
                          </a:solidFill>
                        </a:rPr>
                        <a:t>이후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 1</a:t>
                      </a:r>
                      <a:r>
                        <a:rPr lang="ko-KR" altLang="en-US" sz="600" b="0">
                          <a:solidFill>
                            <a:schemeClr val="bg1"/>
                          </a:solidFill>
                        </a:rPr>
                        <a:t>시간 정체 지속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Node</a:t>
                      </a:r>
                      <a:r>
                        <a:rPr lang="en-US" altLang="ko-KR" sz="600" b="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6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A1_RIGHT/1D 2D, </a:t>
                      </a:r>
                    </a:p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B3_UP/1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0" dirty="0">
                          <a:solidFill>
                            <a:schemeClr val="bg1"/>
                          </a:solidFill>
                        </a:rPr>
                        <a:t>상습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b="0">
                          <a:solidFill>
                            <a:schemeClr val="bg1"/>
                          </a:solidFill>
                        </a:rPr>
                        <a:t>정체 </a:t>
                      </a: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Node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A1_RIGHT/1D 2D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794993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4" name="표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1802987"/>
              </p:ext>
            </p:extLst>
          </p:nvPr>
        </p:nvGraphicFramePr>
        <p:xfrm>
          <a:off x="516573" y="5664169"/>
          <a:ext cx="8513127" cy="7289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194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9019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2012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06251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3181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2394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7150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686597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95416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02508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749643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56841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659027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709484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</a:tblGrid>
              <a:tr h="23168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Vessel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현재 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1">
                          <a:solidFill>
                            <a:schemeClr val="bg1"/>
                          </a:solidFill>
                        </a:rPr>
                        <a:t>시간 이후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Vessel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현재 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b="1">
                          <a:solidFill>
                            <a:schemeClr val="bg1"/>
                          </a:solidFill>
                        </a:rPr>
                        <a:t>시간 이후 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3168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VSL1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bg1"/>
                          </a:solidFill>
                        </a:rPr>
                        <a:t>VSL2</a:t>
                      </a:r>
                      <a:endParaRPr lang="ko-KR" altLang="en-US" sz="6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ITV</a:t>
                      </a:r>
                      <a:r>
                        <a:rPr lang="en-US" altLang="ko-KR" sz="600" b="0" baseline="0" dirty="0">
                          <a:solidFill>
                            <a:sysClr val="windowText" lastClr="000000"/>
                          </a:solidFill>
                        </a:rPr>
                        <a:t> </a:t>
                      </a:r>
                      <a:r>
                        <a:rPr lang="ko-KR" altLang="en-US" sz="600" b="0" baseline="0">
                          <a:solidFill>
                            <a:sysClr val="windowText" lastClr="000000"/>
                          </a:solidFill>
                        </a:rPr>
                        <a:t>대수 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ysClr val="windowText" lastClr="000000"/>
                          </a:solidFill>
                        </a:rPr>
                        <a:t>평균속도</a:t>
                      </a: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dirty="0">
                          <a:solidFill>
                            <a:sysClr val="windowText" lastClr="000000"/>
                          </a:solidFill>
                        </a:rPr>
                        <a:t>정체 </a:t>
                      </a:r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Block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655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18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1A,</a:t>
                      </a:r>
                      <a:r>
                        <a:rPr lang="en-US" altLang="ko-KR" sz="600" b="0" baseline="0" dirty="0">
                          <a:solidFill>
                            <a:sysClr val="windowText" lastClr="000000"/>
                          </a:solidFill>
                        </a:rPr>
                        <a:t> 3D, 5G, 4F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rgbClr val="FF0000"/>
                          </a:solidFill>
                        </a:rPr>
                        <a:t>↗ 22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rgbClr val="FF0000"/>
                          </a:solidFill>
                        </a:rPr>
                        <a:t>↗ 22</a:t>
                      </a:r>
                      <a:r>
                        <a:rPr lang="en-US" altLang="ko-KR" sz="700" b="1" baseline="0" dirty="0">
                          <a:solidFill>
                            <a:srgbClr val="FF0000"/>
                          </a:solidFill>
                        </a:rPr>
                        <a:t>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A1, B3, C4, D5, G6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18 Km/h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1A,</a:t>
                      </a:r>
                      <a:r>
                        <a:rPr lang="en-US" altLang="ko-KR" sz="600" b="0" baseline="0" dirty="0">
                          <a:solidFill>
                            <a:sysClr val="windowText" lastClr="000000"/>
                          </a:solidFill>
                        </a:rPr>
                        <a:t> 3D, 5G, 4F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 18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 17 Km/h</a:t>
                      </a:r>
                      <a:endParaRPr lang="ko-KR" altLang="en-US" sz="7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>
                          <a:solidFill>
                            <a:sysClr val="windowText" lastClr="000000"/>
                          </a:solidFill>
                        </a:rPr>
                        <a:t>A1, B3, C4, D5, G6</a:t>
                      </a:r>
                      <a:endParaRPr lang="ko-KR" altLang="en-US" sz="600" b="0" dirty="0">
                        <a:solidFill>
                          <a:sysClr val="windowText" lastClr="000000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406086" y="55723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7" name="표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5637656"/>
              </p:ext>
            </p:extLst>
          </p:nvPr>
        </p:nvGraphicFramePr>
        <p:xfrm>
          <a:off x="7272491" y="1354662"/>
          <a:ext cx="1711489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551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362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Total 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17Km/h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Key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Node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15Km/h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19889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7719031"/>
              </p:ext>
            </p:extLst>
          </p:nvPr>
        </p:nvGraphicFramePr>
        <p:xfrm>
          <a:off x="9488422" y="859353"/>
          <a:ext cx="2637675" cy="604226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검색조건 </a:t>
                      </a:r>
                      <a:r>
                        <a:rPr lang="en-US" altLang="ko-KR" sz="800" baseline="0" dirty="0">
                          <a:effectLst/>
                        </a:rPr>
                        <a:t>: </a:t>
                      </a:r>
                      <a:r>
                        <a:rPr lang="ko-KR" altLang="en-US" sz="800" baseline="0">
                          <a:effectLst/>
                        </a:rPr>
                        <a:t>반입</a:t>
                      </a:r>
                      <a:r>
                        <a:rPr lang="en-US" altLang="ko-KR" sz="800" baseline="0" dirty="0">
                          <a:effectLst/>
                        </a:rPr>
                        <a:t>/</a:t>
                      </a:r>
                      <a:r>
                        <a:rPr lang="ko-KR" altLang="en-US" sz="800" baseline="0">
                          <a:effectLst/>
                        </a:rPr>
                        <a:t>반출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반입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반출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- </a:t>
                      </a:r>
                      <a:r>
                        <a:rPr lang="ko-KR" altLang="en-US" sz="800" baseline="0">
                          <a:effectLst/>
                        </a:rPr>
                        <a:t>반입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반출 선택 시 </a:t>
                      </a:r>
                      <a:r>
                        <a:rPr lang="en-US" altLang="ko-KR" sz="800" baseline="0" dirty="0">
                          <a:effectLst/>
                        </a:rPr>
                        <a:t>Property </a:t>
                      </a:r>
                      <a:r>
                        <a:rPr lang="ko-KR" altLang="en-US" sz="800" baseline="0">
                          <a:effectLst/>
                        </a:rPr>
                        <a:t>활성화 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검색조건 </a:t>
                      </a:r>
                      <a:r>
                        <a:rPr lang="en-US" altLang="ko-KR" sz="800" baseline="0" dirty="0">
                          <a:effectLst/>
                        </a:rPr>
                        <a:t>: Property / Type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- Property </a:t>
                      </a:r>
                      <a:r>
                        <a:rPr lang="ko-KR" altLang="en-US" sz="800" baseline="0">
                          <a:effectLst/>
                        </a:rPr>
                        <a:t>선택</a:t>
                      </a:r>
                      <a:r>
                        <a:rPr lang="en-US" altLang="ko-KR" sz="800" baseline="0" dirty="0">
                          <a:effectLst/>
                        </a:rPr>
                        <a:t>: All, General, Danger, Reefer, </a:t>
                      </a:r>
                      <a:r>
                        <a:rPr lang="en-US" altLang="ko-KR" sz="800" b="1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Bundle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- Type </a:t>
                      </a:r>
                      <a:r>
                        <a:rPr lang="ko-KR" altLang="en-US" sz="800" baseline="0">
                          <a:effectLst/>
                        </a:rPr>
                        <a:t>선택</a:t>
                      </a:r>
                      <a:r>
                        <a:rPr lang="en-US" altLang="ko-KR" sz="800" baseline="0" dirty="0">
                          <a:effectLst/>
                        </a:rPr>
                        <a:t> : All, Full, Empty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현재 시간대 검색 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8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 게이트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출입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시간이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40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분일 경우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기준으로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이전일  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am10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6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2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현재 시간 대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미안일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경우 검색 시간 기준 이전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이후 최근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시간까지의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ex)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현재시간 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시간이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pm1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am 9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 ~ pm 3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 반입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반출 컨테이너 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>
                          <a:effectLst/>
                        </a:rPr>
                        <a:t>General, Danger, Reefer, </a:t>
                      </a:r>
                      <a:r>
                        <a:rPr lang="en-US" altLang="ko-KR" sz="800" b="1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Bundle </a:t>
                      </a:r>
                      <a:r>
                        <a:rPr lang="ko-KR" altLang="en-US" sz="800" baseline="0">
                          <a:effectLst/>
                        </a:rPr>
                        <a:t>컨테이너 수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Full, Empty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수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박스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단계 비고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블록의 체크 박스가 있을 경우는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블럭들의 데이터 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블록이 없은 경우 전체 데이터 뷰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3936" y="2193314"/>
            <a:ext cx="8348846" cy="3547745"/>
          </a:xfrm>
          <a:prstGeom prst="rect">
            <a:avLst/>
          </a:prstGeom>
        </p:spPr>
      </p:pic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4" name="타원 1033"/>
          <p:cNvSpPr/>
          <p:nvPr/>
        </p:nvSpPr>
        <p:spPr>
          <a:xfrm>
            <a:off x="9830361" y="4510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5" name="타원 1034"/>
          <p:cNvSpPr/>
          <p:nvPr/>
        </p:nvSpPr>
        <p:spPr>
          <a:xfrm>
            <a:off x="10563601" y="6051540"/>
            <a:ext cx="180000" cy="198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9" name="TextBox 8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47" name="TextBox 146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61" name="TextBox 160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6" name="TextBox 205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315261091"/>
              </p:ext>
            </p:extLst>
          </p:nvPr>
        </p:nvGraphicFramePr>
        <p:xfrm>
          <a:off x="415512" y="1299094"/>
          <a:ext cx="6703841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/>
              <a:t>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 13 </a:t>
            </a:r>
            <a:r>
              <a:rPr lang="en-US" altLang="ko-KR" sz="800" b="1" dirty="0">
                <a:solidFill>
                  <a:srgbClr val="FF0000"/>
                </a:solidFill>
              </a:rPr>
              <a:t>↗  </a:t>
            </a:r>
            <a:r>
              <a:rPr lang="en-US" altLang="ko-KR" sz="800" dirty="0"/>
              <a:t>| 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12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TextBox 197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/>
              <a:t>Gnr</a:t>
            </a:r>
            <a:r>
              <a:rPr lang="en-US" altLang="ko-KR" sz="800" b="1" dirty="0"/>
              <a:t> : 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/>
              <a:t>     Dgr: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/>
              <a:t>  </a:t>
            </a:r>
          </a:p>
          <a:p>
            <a:r>
              <a:rPr lang="en-US" altLang="ko-KR" sz="800" b="1" dirty="0"/>
              <a:t> </a:t>
            </a:r>
            <a:r>
              <a:rPr lang="en-US" altLang="ko-KR" sz="800" b="1" dirty="0" err="1"/>
              <a:t>Rfr</a:t>
            </a:r>
            <a:r>
              <a:rPr lang="en-US" altLang="ko-KR" sz="800" b="1" dirty="0"/>
              <a:t> : 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/>
              <a:t>     </a:t>
            </a:r>
            <a:r>
              <a:rPr lang="en-US" altLang="ko-KR" sz="800" b="1" strike="sngStrike" dirty="0"/>
              <a:t>Bde:</a:t>
            </a:r>
            <a:r>
              <a:rPr lang="en-US" altLang="ko-KR" sz="800" b="1" strike="sngStrike" dirty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strike="sngStrike" dirty="0"/>
              <a:t>|</a:t>
            </a:r>
            <a:r>
              <a:rPr lang="en-US" altLang="ko-KR" sz="800" b="1" strike="sngStrike" dirty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 strike="sngStrike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Full :  18</a:t>
            </a:r>
          </a:p>
          <a:p>
            <a:r>
              <a:rPr lang="en-US" altLang="ko-KR" sz="800" b="1" dirty="0" err="1"/>
              <a:t>Ept</a:t>
            </a:r>
            <a:r>
              <a:rPr lang="en-US" altLang="ko-KR" sz="800" b="1" dirty="0"/>
              <a:t> :   07</a:t>
            </a:r>
          </a:p>
        </p:txBody>
      </p:sp>
      <p:grpSp>
        <p:nvGrpSpPr>
          <p:cNvPr id="3" name="그룹 2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00" name="TextBox 19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03" name="그룹 20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07" name="TextBox 20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25" name="그룹 224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34" name="TextBox 23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37" name="그룹 236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38" name="TextBox 23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41" name="모서리가 둥근 직사각형 240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2" name="그룹 241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43" name="TextBox 24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47" name="모서리가 둥근 직사각형 246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타원 253"/>
          <p:cNvSpPr/>
          <p:nvPr/>
        </p:nvSpPr>
        <p:spPr>
          <a:xfrm>
            <a:off x="3219265" y="23577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5" name="타원 254"/>
          <p:cNvSpPr/>
          <p:nvPr/>
        </p:nvSpPr>
        <p:spPr>
          <a:xfrm>
            <a:off x="2830451" y="23491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60" name="그룹 25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타원 26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3" name="TextBox 26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265" name="타원 264"/>
          <p:cNvSpPr/>
          <p:nvPr/>
        </p:nvSpPr>
        <p:spPr>
          <a:xfrm>
            <a:off x="5351356" y="84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양쪽 모서리가 둥근 사각형 177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9" name="양쪽 모서리가 둥근 사각형 178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TextBox 179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B01</a:t>
            </a:r>
            <a:endParaRPr lang="ko-KR" altLang="en-US" sz="700" b="1"/>
          </a:p>
        </p:txBody>
      </p:sp>
      <p:sp>
        <p:nvSpPr>
          <p:cNvPr id="181" name="TextBox 180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64</a:t>
            </a:r>
            <a:endParaRPr lang="ko-KR" altLang="en-US" sz="700" b="1"/>
          </a:p>
        </p:txBody>
      </p:sp>
      <p:sp>
        <p:nvSpPr>
          <p:cNvPr id="182" name="오른쪽 화살표 181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모서리가 둥근 직사각형 182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양쪽 모서리가 둥근 사각형 183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6" name="양쪽 모서리가 둥근 사각형 185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TextBox 186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193" name="TextBox 192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197" name="오른쪽 화살표 196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9" name="양쪽 모서리가 둥근 사각형 208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0" name="양쪽 모서리가 둥근 사각형 209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TextBox 210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D01</a:t>
            </a:r>
            <a:endParaRPr lang="ko-KR" altLang="en-US" sz="700" b="1"/>
          </a:p>
        </p:txBody>
      </p:sp>
      <p:sp>
        <p:nvSpPr>
          <p:cNvPr id="212" name="TextBox 211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76</a:t>
            </a:r>
            <a:endParaRPr lang="ko-KR" altLang="en-US" sz="700" b="1"/>
          </a:p>
        </p:txBody>
      </p:sp>
      <p:sp>
        <p:nvSpPr>
          <p:cNvPr id="213" name="오른쪽 화살표 212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양쪽 모서리가 둥근 사각형 28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5" name="양쪽 모서리가 둥근 사각형 28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TextBox 28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D02</a:t>
            </a:r>
            <a:endParaRPr lang="ko-KR" altLang="en-US" sz="700" b="1"/>
          </a:p>
        </p:txBody>
      </p:sp>
      <p:sp>
        <p:nvSpPr>
          <p:cNvPr id="287" name="TextBox 28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67</a:t>
            </a:r>
            <a:endParaRPr lang="ko-KR" altLang="en-US" sz="700" b="1"/>
          </a:p>
        </p:txBody>
      </p:sp>
      <p:sp>
        <p:nvSpPr>
          <p:cNvPr id="288" name="오른쪽 화살표 28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4" name="직선 연결선 1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7" name="표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555223"/>
              </p:ext>
            </p:extLst>
          </p:nvPr>
        </p:nvGraphicFramePr>
        <p:xfrm>
          <a:off x="7234391" y="1331802"/>
          <a:ext cx="1776363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212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7928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495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반입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반출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5" name="모서리가 둥근 직사각형 194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양쪽 모서리가 둥근 사각형 217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9" name="양쪽 모서리가 둥근 사각형 218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A01</a:t>
            </a:r>
            <a:endParaRPr lang="ko-KR" altLang="en-US" sz="700" b="1"/>
          </a:p>
        </p:txBody>
      </p:sp>
      <p:sp>
        <p:nvSpPr>
          <p:cNvPr id="221" name="TextBox 220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86</a:t>
            </a:r>
            <a:endParaRPr lang="ko-KR" altLang="en-US" sz="700" b="1"/>
          </a:p>
        </p:txBody>
      </p:sp>
      <p:sp>
        <p:nvSpPr>
          <p:cNvPr id="222" name="오른쪽 화살표 221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모서리가 둥근 직사각형 303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양쪽 모서리가 둥근 사각형 304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6" name="양쪽 모서리가 둥근 사각형 305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TextBox 306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A02</a:t>
            </a:r>
            <a:endParaRPr lang="ko-KR" altLang="en-US" sz="700" b="1"/>
          </a:p>
        </p:txBody>
      </p:sp>
      <p:sp>
        <p:nvSpPr>
          <p:cNvPr id="308" name="TextBox 307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81</a:t>
            </a:r>
            <a:endParaRPr lang="ko-KR" altLang="en-US" sz="700" b="1"/>
          </a:p>
        </p:txBody>
      </p:sp>
      <p:sp>
        <p:nvSpPr>
          <p:cNvPr id="309" name="오른쪽 화살표 308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모서리가 둥근 직사각형 310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모서리가 둥근 직사각형 311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모서리가 둥근 직사각형 313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모서리가 둥근 직사각형 314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모서리가 둥근 직사각형 315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양쪽 모서리가 둥근 사각형 316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8" name="양쪽 모서리가 둥근 사각형 317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TextBox 318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320" name="TextBox 319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36</a:t>
            </a:r>
            <a:endParaRPr lang="ko-KR" altLang="en-US" sz="700" b="1"/>
          </a:p>
        </p:txBody>
      </p:sp>
      <p:sp>
        <p:nvSpPr>
          <p:cNvPr id="321" name="오른쪽 화살표 320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양쪽 모서리가 둥근 사각형 322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4" name="양쪽 모서리가 둥근 사각형 323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TextBox 324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326" name="TextBox 325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327" name="오른쪽 화살표 326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모서리가 둥근 직사각형 327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9" name="타원 328"/>
          <p:cNvSpPr/>
          <p:nvPr/>
        </p:nvSpPr>
        <p:spPr>
          <a:xfrm>
            <a:off x="2930687" y="2830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3" name="모서리가 둥근 직사각형 222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직사각형 232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직사각형 252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/>
              <a:t>YC </a:t>
            </a:r>
            <a:r>
              <a:rPr lang="ko-KR" altLang="en-US" sz="1050" b="1"/>
              <a:t>생산성 단계</a:t>
            </a:r>
            <a:endParaRPr lang="ko-KR" altLang="en-US" sz="1050" b="1" dirty="0"/>
          </a:p>
        </p:txBody>
      </p:sp>
      <p:sp>
        <p:nvSpPr>
          <p:cNvPr id="266" name="타원 265"/>
          <p:cNvSpPr/>
          <p:nvPr/>
        </p:nvSpPr>
        <p:spPr>
          <a:xfrm>
            <a:off x="4031804" y="56592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038731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6429376"/>
              </p:ext>
            </p:extLst>
          </p:nvPr>
        </p:nvGraphicFramePr>
        <p:xfrm>
          <a:off x="9488422" y="859353"/>
          <a:ext cx="2637675" cy="38623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반출 선택 시       활성화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- Property </a:t>
                      </a:r>
                      <a:r>
                        <a:rPr lang="ko-KR" altLang="en-US" sz="800" baseline="0">
                          <a:effectLst/>
                        </a:rPr>
                        <a:t>선택</a:t>
                      </a:r>
                      <a:r>
                        <a:rPr lang="en-US" altLang="ko-KR" sz="800" baseline="0" dirty="0">
                          <a:effectLst/>
                        </a:rPr>
                        <a:t>: All, General, Danger, Reefer,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General, Danger, Reefer, Bundle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 및 예측 데이터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4159509823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Type</a:t>
            </a:r>
            <a:endParaRPr lang="ko-KR" altLang="en-US" sz="700" b="1"/>
          </a:p>
        </p:txBody>
      </p:sp>
      <p:sp>
        <p:nvSpPr>
          <p:cNvPr id="135" name="타원 134"/>
          <p:cNvSpPr/>
          <p:nvPr/>
        </p:nvSpPr>
        <p:spPr>
          <a:xfrm>
            <a:off x="10718541" y="869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74" name="TextBox 173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83" name="TextBox 182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/>
              <a:t>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 13 </a:t>
            </a:r>
            <a:r>
              <a:rPr lang="en-US" altLang="ko-KR" sz="800" b="1" dirty="0">
                <a:solidFill>
                  <a:srgbClr val="FF0000"/>
                </a:solidFill>
              </a:rPr>
              <a:t>↗  </a:t>
            </a:r>
            <a:r>
              <a:rPr lang="en-US" altLang="ko-KR" sz="800" dirty="0"/>
              <a:t>| 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12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TextBox 206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/>
              <a:t>Gnr</a:t>
            </a:r>
            <a:r>
              <a:rPr lang="en-US" altLang="ko-KR" sz="800" b="1" dirty="0"/>
              <a:t> : 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/>
              <a:t>     Dgr: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/>
              <a:t>  </a:t>
            </a:r>
          </a:p>
          <a:p>
            <a:r>
              <a:rPr lang="en-US" altLang="ko-KR" sz="800" b="1" dirty="0"/>
              <a:t> </a:t>
            </a:r>
            <a:r>
              <a:rPr lang="en-US" altLang="ko-KR" sz="800" b="1" dirty="0" err="1"/>
              <a:t>Rfr</a:t>
            </a:r>
            <a:r>
              <a:rPr lang="en-US" altLang="ko-KR" sz="800" b="1" dirty="0"/>
              <a:t> : 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/>
              <a:t>     </a:t>
            </a:r>
            <a:r>
              <a:rPr lang="en-US" altLang="ko-KR" sz="800" b="1" strike="sngStrike" dirty="0"/>
              <a:t>Bde:</a:t>
            </a:r>
            <a:r>
              <a:rPr lang="en-US" altLang="ko-KR" sz="800" b="1" strike="sngStrike" dirty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strike="sngStrike" dirty="0"/>
              <a:t>|</a:t>
            </a:r>
            <a:r>
              <a:rPr lang="en-US" altLang="ko-KR" sz="800" b="1" strike="sngStrike" dirty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 strike="sngStrike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Full :  18</a:t>
            </a:r>
          </a:p>
          <a:p>
            <a:r>
              <a:rPr lang="en-US" altLang="ko-KR" sz="800" b="1" dirty="0" err="1"/>
              <a:t>Ept</a:t>
            </a:r>
            <a:r>
              <a:rPr lang="en-US" altLang="ko-KR" sz="800" b="1" dirty="0"/>
              <a:t> :   07</a:t>
            </a:r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17" name="그룹 216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18" name="TextBox 21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25" name="모서리가 둥근 직사각형 224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그룹 225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30" name="모서리가 둥근 직사각형 229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양쪽 모서리가 둥근 사각형 260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2" name="양쪽 모서리가 둥근 사각형 261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A01</a:t>
            </a:r>
            <a:endParaRPr lang="ko-KR" altLang="en-US" sz="700" b="1"/>
          </a:p>
        </p:txBody>
      </p:sp>
      <p:sp>
        <p:nvSpPr>
          <p:cNvPr id="264" name="TextBox 263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86</a:t>
            </a:r>
            <a:endParaRPr lang="ko-KR" altLang="en-US" sz="700" b="1"/>
          </a:p>
        </p:txBody>
      </p:sp>
      <p:sp>
        <p:nvSpPr>
          <p:cNvPr id="265" name="오른쪽 화살표 264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양쪽 모서리가 둥근 사각형 267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9" name="양쪽 모서리가 둥근 사각형 268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A02</a:t>
            </a:r>
            <a:endParaRPr lang="ko-KR" altLang="en-US" sz="700" b="1"/>
          </a:p>
        </p:txBody>
      </p:sp>
      <p:sp>
        <p:nvSpPr>
          <p:cNvPr id="271" name="TextBox 270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81</a:t>
            </a:r>
            <a:endParaRPr lang="ko-KR" altLang="en-US" sz="700" b="1"/>
          </a:p>
        </p:txBody>
      </p:sp>
      <p:sp>
        <p:nvSpPr>
          <p:cNvPr id="272" name="오른쪽 화살표 271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/>
              <a:t>YC </a:t>
            </a:r>
            <a:r>
              <a:rPr lang="ko-KR" altLang="en-US" sz="1050" b="1"/>
              <a:t>생산성 단계</a:t>
            </a:r>
            <a:endParaRPr lang="ko-KR" altLang="en-US" sz="1050" b="1" dirty="0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275063"/>
              </p:ext>
            </p:extLst>
          </p:nvPr>
        </p:nvGraphicFramePr>
        <p:xfrm>
          <a:off x="7125334" y="1243348"/>
          <a:ext cx="195008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2238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32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>
                          <a:solidFill>
                            <a:schemeClr val="tx1"/>
                          </a:solidFill>
                        </a:rPr>
                        <a:t>반입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53205723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7873335"/>
              </p:ext>
            </p:extLst>
          </p:nvPr>
        </p:nvGraphicFramePr>
        <p:xfrm>
          <a:off x="9488422" y="859353"/>
          <a:ext cx="2637675" cy="38623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반출 선택 시       활성화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- Property </a:t>
                      </a:r>
                      <a:r>
                        <a:rPr lang="ko-KR" altLang="en-US" sz="800" baseline="0">
                          <a:effectLst/>
                        </a:rPr>
                        <a:t>선택</a:t>
                      </a:r>
                      <a:r>
                        <a:rPr lang="en-US" altLang="ko-KR" sz="800" baseline="0" dirty="0">
                          <a:effectLst/>
                        </a:rPr>
                        <a:t>: All, General, Danger, Reefer, 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General, Danger, Reefer, </a:t>
                      </a:r>
                      <a:r>
                        <a:rPr lang="en-US" altLang="ko-KR" sz="800" b="1" strike="sngStrike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Bundle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 및 예측 데이터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98497990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92" name="타원 191"/>
          <p:cNvSpPr/>
          <p:nvPr/>
        </p:nvSpPr>
        <p:spPr>
          <a:xfrm>
            <a:off x="3826454" y="857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Type</a:t>
            </a:r>
            <a:endParaRPr lang="ko-KR" altLang="en-US" sz="700" b="1"/>
          </a:p>
        </p:txBody>
      </p:sp>
      <p:sp>
        <p:nvSpPr>
          <p:cNvPr id="135" name="타원 134"/>
          <p:cNvSpPr/>
          <p:nvPr/>
        </p:nvSpPr>
        <p:spPr>
          <a:xfrm>
            <a:off x="10718541" y="869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74" name="TextBox 173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83" name="TextBox 182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TextBox 204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/>
              <a:t>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 13 </a:t>
            </a:r>
            <a:r>
              <a:rPr lang="en-US" altLang="ko-KR" sz="800" b="1" dirty="0">
                <a:solidFill>
                  <a:srgbClr val="FF0000"/>
                </a:solidFill>
              </a:rPr>
              <a:t>↗  </a:t>
            </a:r>
            <a:r>
              <a:rPr lang="en-US" altLang="ko-KR" sz="800" dirty="0"/>
              <a:t>| 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12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TextBox 206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/>
              <a:t>Gnr</a:t>
            </a:r>
            <a:r>
              <a:rPr lang="en-US" altLang="ko-KR" sz="800" b="1" dirty="0"/>
              <a:t> : 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/>
              <a:t>     Dgr: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/>
              <a:t>  </a:t>
            </a:r>
          </a:p>
          <a:p>
            <a:r>
              <a:rPr lang="en-US" altLang="ko-KR" sz="800" b="1" dirty="0"/>
              <a:t> </a:t>
            </a:r>
            <a:r>
              <a:rPr lang="en-US" altLang="ko-KR" sz="800" b="1" dirty="0" err="1"/>
              <a:t>Rfr</a:t>
            </a:r>
            <a:r>
              <a:rPr lang="en-US" altLang="ko-KR" sz="800" b="1" dirty="0"/>
              <a:t> : 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/>
              <a:t>     </a:t>
            </a:r>
            <a:r>
              <a:rPr lang="en-US" altLang="ko-KR" sz="800" b="1" strike="sngStrike" dirty="0"/>
              <a:t>Bde:</a:t>
            </a:r>
            <a:r>
              <a:rPr lang="en-US" altLang="ko-KR" sz="800" b="1" strike="sngStrike" dirty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strike="sngStrike" dirty="0"/>
              <a:t>|</a:t>
            </a:r>
            <a:r>
              <a:rPr lang="en-US" altLang="ko-KR" sz="800" b="1" strike="sngStrike" dirty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 strike="sngStrike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Full :  18</a:t>
            </a:r>
          </a:p>
          <a:p>
            <a:r>
              <a:rPr lang="en-US" altLang="ko-KR" sz="800" b="1" dirty="0" err="1"/>
              <a:t>Ept</a:t>
            </a:r>
            <a:r>
              <a:rPr lang="en-US" altLang="ko-KR" sz="800" b="1" dirty="0"/>
              <a:t> :   07</a:t>
            </a:r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17" name="그룹 216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18" name="TextBox 217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B</a:t>
              </a:r>
              <a:r>
                <a:rPr lang="en-US" altLang="ko-KR" sz="800" b="1" strike="sngStrike" dirty="0"/>
                <a:t>de:01|0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1</a:t>
              </a:r>
              <a:endParaRPr lang="ko-KR" altLang="en-US" sz="800" b="1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25" name="모서리가 둥근 직사각형 224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6" name="그룹 225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30" name="모서리가 둥근 직사각형 229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양쪽 모서리가 둥근 사각형 260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2" name="양쪽 모서리가 둥근 사각형 261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TextBox 262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A01</a:t>
            </a:r>
            <a:endParaRPr lang="ko-KR" altLang="en-US" sz="700" b="1"/>
          </a:p>
        </p:txBody>
      </p:sp>
      <p:sp>
        <p:nvSpPr>
          <p:cNvPr id="264" name="TextBox 263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86</a:t>
            </a:r>
            <a:endParaRPr lang="ko-KR" altLang="en-US" sz="700" b="1"/>
          </a:p>
        </p:txBody>
      </p:sp>
      <p:sp>
        <p:nvSpPr>
          <p:cNvPr id="265" name="오른쪽 화살표 264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양쪽 모서리가 둥근 사각형 267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9" name="양쪽 모서리가 둥근 사각형 268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A02</a:t>
            </a:r>
            <a:endParaRPr lang="ko-KR" altLang="en-US" sz="700" b="1"/>
          </a:p>
        </p:txBody>
      </p:sp>
      <p:sp>
        <p:nvSpPr>
          <p:cNvPr id="271" name="TextBox 270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81</a:t>
            </a:r>
            <a:endParaRPr lang="ko-KR" altLang="en-US" sz="700" b="1"/>
          </a:p>
        </p:txBody>
      </p:sp>
      <p:sp>
        <p:nvSpPr>
          <p:cNvPr id="272" name="오른쪽 화살표 271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/>
              <a:t>YC </a:t>
            </a:r>
            <a:r>
              <a:rPr lang="ko-KR" altLang="en-US" sz="1050" b="1"/>
              <a:t>생산성 단계</a:t>
            </a:r>
            <a:endParaRPr lang="ko-KR" altLang="en-US" sz="1050" b="1" dirty="0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791082"/>
              </p:ext>
            </p:extLst>
          </p:nvPr>
        </p:nvGraphicFramePr>
        <p:xfrm>
          <a:off x="7125334" y="1243348"/>
          <a:ext cx="195770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2238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1294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>
                          <a:solidFill>
                            <a:schemeClr val="tx1"/>
                          </a:solidFill>
                        </a:rPr>
                        <a:t>반출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19034512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2030238"/>
              </p:ext>
            </p:extLst>
          </p:nvPr>
        </p:nvGraphicFramePr>
        <p:xfrm>
          <a:off x="9488422" y="859353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선택한 해당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19876113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>
                <a:solidFill>
                  <a:schemeClr val="tx1"/>
                </a:solidFill>
              </a:rPr>
              <a:t>반출</a:t>
            </a: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</a:t>
              </a:r>
              <a:r>
                <a:rPr lang="en-US" altLang="ko-KR" sz="800" b="1" strike="sngStrike" dirty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strike="sngStrike" dirty="0"/>
                <a:t>|</a:t>
              </a:r>
              <a:r>
                <a:rPr lang="en-US" altLang="ko-KR" sz="800" b="1" strike="sngStrike" dirty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 strike="sngStrike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4686397"/>
              </p:ext>
            </p:extLst>
          </p:nvPr>
        </p:nvGraphicFramePr>
        <p:xfrm>
          <a:off x="7125334" y="1243348"/>
          <a:ext cx="194246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2238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9770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>
                          <a:solidFill>
                            <a:schemeClr val="tx1"/>
                          </a:solidFill>
                        </a:rPr>
                        <a:t>반출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grpSp>
        <p:nvGrpSpPr>
          <p:cNvPr id="306" name="그룹 305"/>
          <p:cNvGrpSpPr/>
          <p:nvPr/>
        </p:nvGrpSpPr>
        <p:grpSpPr>
          <a:xfrm>
            <a:off x="7679084" y="4176534"/>
            <a:ext cx="1314589" cy="570211"/>
            <a:chOff x="5204460" y="4596878"/>
            <a:chExt cx="4063919" cy="1720098"/>
          </a:xfrm>
        </p:grpSpPr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08" name="그룹 307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09" name="직사각형 308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0" name="직사각형 309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1" name="직사각형 310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2" name="직사각형 311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3" name="직사각형 312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4" name="직사각형 313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316" name="TextBox 315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317" name="TextBox 316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318" name="TextBox 317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21" name="모서리가 둥근 직사각형 320"/>
          <p:cNvSpPr/>
          <p:nvPr/>
        </p:nvSpPr>
        <p:spPr>
          <a:xfrm>
            <a:off x="4053002" y="4192044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모서리가 둥근 직사각형 321"/>
          <p:cNvSpPr/>
          <p:nvPr/>
        </p:nvSpPr>
        <p:spPr>
          <a:xfrm>
            <a:off x="4499430" y="4499788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모서리가 둥근 직사각형 322"/>
          <p:cNvSpPr/>
          <p:nvPr/>
        </p:nvSpPr>
        <p:spPr>
          <a:xfrm>
            <a:off x="5190726" y="4525150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모서리가 둥근 직사각형 323"/>
          <p:cNvSpPr/>
          <p:nvPr/>
        </p:nvSpPr>
        <p:spPr>
          <a:xfrm>
            <a:off x="5892379" y="451382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/>
          <p:cNvSpPr/>
          <p:nvPr/>
        </p:nvSpPr>
        <p:spPr>
          <a:xfrm>
            <a:off x="4058448" y="4441091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6528432" y="451855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7205036" y="4522367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직사각형 327"/>
          <p:cNvSpPr/>
          <p:nvPr/>
        </p:nvSpPr>
        <p:spPr>
          <a:xfrm>
            <a:off x="4034314" y="4168835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/>
              <a:t>YC </a:t>
            </a:r>
            <a:r>
              <a:rPr lang="ko-KR" altLang="en-US" sz="1050" b="1"/>
              <a:t>생산성 단계</a:t>
            </a:r>
            <a:endParaRPr lang="ko-KR" altLang="en-US" sz="1050" b="1" dirty="0"/>
          </a:p>
        </p:txBody>
      </p:sp>
      <p:sp>
        <p:nvSpPr>
          <p:cNvPr id="329" name="타원 328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1" name="타원 330"/>
          <p:cNvSpPr/>
          <p:nvPr/>
        </p:nvSpPr>
        <p:spPr>
          <a:xfrm>
            <a:off x="5337355" y="2289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50" name="표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7995984"/>
              </p:ext>
            </p:extLst>
          </p:nvPr>
        </p:nvGraphicFramePr>
        <p:xfrm>
          <a:off x="407895" y="5204668"/>
          <a:ext cx="8658312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1950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7344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47843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57187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29322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51" name="차트 150"/>
          <p:cNvGraphicFramePr/>
          <p:nvPr>
            <p:extLst>
              <p:ext uri="{D42A27DB-BD31-4B8C-83A1-F6EECF244321}">
                <p14:modId xmlns:p14="http://schemas.microsoft.com/office/powerpoint/2010/main" val="3678662093"/>
              </p:ext>
            </p:extLst>
          </p:nvPr>
        </p:nvGraphicFramePr>
        <p:xfrm>
          <a:off x="2037523" y="5435641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52" name="차트 151"/>
          <p:cNvGraphicFramePr/>
          <p:nvPr>
            <p:extLst>
              <p:ext uri="{D42A27DB-BD31-4B8C-83A1-F6EECF244321}">
                <p14:modId xmlns:p14="http://schemas.microsoft.com/office/powerpoint/2010/main" val="2107768968"/>
              </p:ext>
            </p:extLst>
          </p:nvPr>
        </p:nvGraphicFramePr>
        <p:xfrm>
          <a:off x="5520029" y="5435641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53" name="타원 152"/>
          <p:cNvSpPr/>
          <p:nvPr/>
        </p:nvSpPr>
        <p:spPr>
          <a:xfrm>
            <a:off x="383026" y="54089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3" name="직선 연결선 2"/>
          <p:cNvCxnSpPr/>
          <p:nvPr/>
        </p:nvCxnSpPr>
        <p:spPr>
          <a:xfrm>
            <a:off x="4861883" y="5995988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154"/>
          <p:cNvCxnSpPr/>
          <p:nvPr/>
        </p:nvCxnSpPr>
        <p:spPr>
          <a:xfrm>
            <a:off x="8411523" y="5884777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447190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9870311"/>
              </p:ext>
            </p:extLst>
          </p:nvPr>
        </p:nvGraphicFramePr>
        <p:xfrm>
          <a:off x="9488422" y="859353"/>
          <a:ext cx="2637675" cy="378254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선택된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49306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/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Type</a:t>
            </a:r>
            <a:endParaRPr lang="ko-KR" altLang="en-US" sz="700" b="1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2600166" y="2420497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599334" y="2567106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57798" y="3208978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1967698" y="3209968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79" name="TextBox 178"/>
          <p:cNvSpPr txBox="1"/>
          <p:nvPr/>
        </p:nvSpPr>
        <p:spPr>
          <a:xfrm>
            <a:off x="1906580" y="3168594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1957801" y="3371605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5590666" y="2433974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9768" y="2609612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616306" y="243473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0" name="TextBox 189"/>
          <p:cNvSpPr txBox="1"/>
          <p:nvPr/>
        </p:nvSpPr>
        <p:spPr>
          <a:xfrm>
            <a:off x="2555188" y="239336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5604886" y="244680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4" name="TextBox 193"/>
          <p:cNvSpPr txBox="1"/>
          <p:nvPr/>
        </p:nvSpPr>
        <p:spPr>
          <a:xfrm>
            <a:off x="5543768" y="24054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4929" y="3197560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1279" y="319857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7" name="TextBox 196"/>
          <p:cNvSpPr txBox="1"/>
          <p:nvPr/>
        </p:nvSpPr>
        <p:spPr>
          <a:xfrm>
            <a:off x="5525558" y="314340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68328" y="3364598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2505307" y="242598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869983" y="3219306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486784" y="2444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486784" y="320619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9" name="그룹 208"/>
          <p:cNvGrpSpPr/>
          <p:nvPr/>
        </p:nvGrpSpPr>
        <p:grpSpPr>
          <a:xfrm>
            <a:off x="3216283" y="2386492"/>
            <a:ext cx="1881614" cy="482630"/>
            <a:chOff x="3216283" y="3210279"/>
            <a:chExt cx="1881614" cy="482630"/>
          </a:xfrm>
        </p:grpSpPr>
        <p:sp>
          <p:nvSpPr>
            <p:cNvPr id="210" name="TextBox 209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</a:t>
              </a:r>
              <a:r>
                <a:rPr lang="en-US" altLang="ko-KR" sz="800" b="1" strike="sngStrike" dirty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strike="sngStrike" dirty="0"/>
                <a:t>|</a:t>
              </a:r>
              <a:r>
                <a:rPr lang="en-US" altLang="ko-KR" sz="800" b="1" strike="sngStrike" dirty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 strike="sngStrike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3190664" y="3160542"/>
            <a:ext cx="1904056" cy="493108"/>
            <a:chOff x="3216283" y="3210279"/>
            <a:chExt cx="1904056" cy="493108"/>
          </a:xfrm>
        </p:grpSpPr>
        <p:sp>
          <p:nvSpPr>
            <p:cNvPr id="214" name="TextBox 21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21" name="그룹 220"/>
          <p:cNvGrpSpPr/>
          <p:nvPr/>
        </p:nvGrpSpPr>
        <p:grpSpPr>
          <a:xfrm>
            <a:off x="6385323" y="2399933"/>
            <a:ext cx="1904056" cy="488345"/>
            <a:chOff x="3216283" y="3210279"/>
            <a:chExt cx="1904056" cy="488345"/>
          </a:xfrm>
        </p:grpSpPr>
        <p:sp>
          <p:nvSpPr>
            <p:cNvPr id="222" name="TextBox 221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6365578" y="3161240"/>
            <a:ext cx="1904056" cy="493108"/>
            <a:chOff x="3216283" y="3210279"/>
            <a:chExt cx="1904056" cy="493108"/>
          </a:xfrm>
        </p:grpSpPr>
        <p:sp>
          <p:nvSpPr>
            <p:cNvPr id="227" name="TextBox 22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31" name="모서리가 둥근 직사각형 230"/>
          <p:cNvSpPr/>
          <p:nvPr/>
        </p:nvSpPr>
        <p:spPr>
          <a:xfrm>
            <a:off x="4391359" y="2566846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4400496" y="3372448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7606542" y="3365602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7585693" y="2609612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2593314" y="287341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2631963" y="2834889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7" name="양쪽 모서리가 둥근 사각형 236"/>
          <p:cNvSpPr/>
          <p:nvPr/>
        </p:nvSpPr>
        <p:spPr>
          <a:xfrm rot="5400000">
            <a:off x="2962640" y="287461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2524616" y="282605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B01</a:t>
            </a:r>
            <a:endParaRPr lang="ko-KR" altLang="en-US" sz="700" b="1"/>
          </a:p>
        </p:txBody>
      </p:sp>
      <p:sp>
        <p:nvSpPr>
          <p:cNvPr id="239" name="TextBox 238"/>
          <p:cNvSpPr txBox="1"/>
          <p:nvPr/>
        </p:nvSpPr>
        <p:spPr>
          <a:xfrm>
            <a:off x="2739906" y="28260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64</a:t>
            </a:r>
            <a:endParaRPr lang="ko-KR" altLang="en-US" sz="700" b="1"/>
          </a:p>
        </p:txBody>
      </p:sp>
      <p:sp>
        <p:nvSpPr>
          <p:cNvPr id="240" name="오른쪽 화살표 239"/>
          <p:cNvSpPr/>
          <p:nvPr/>
        </p:nvSpPr>
        <p:spPr>
          <a:xfrm rot="2524570">
            <a:off x="2978234" y="290815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644276" y="285533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양쪽 모서리가 둥근 사각형 241"/>
          <p:cNvSpPr/>
          <p:nvPr/>
        </p:nvSpPr>
        <p:spPr>
          <a:xfrm rot="16200000">
            <a:off x="4682925" y="281680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3" name="양쪽 모서리가 둥근 사각형 242"/>
          <p:cNvSpPr/>
          <p:nvPr/>
        </p:nvSpPr>
        <p:spPr>
          <a:xfrm rot="5400000">
            <a:off x="5013602" y="285653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TextBox 243"/>
          <p:cNvSpPr txBox="1"/>
          <p:nvPr/>
        </p:nvSpPr>
        <p:spPr>
          <a:xfrm>
            <a:off x="4575578" y="281431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245" name="TextBox 244"/>
          <p:cNvSpPr txBox="1"/>
          <p:nvPr/>
        </p:nvSpPr>
        <p:spPr>
          <a:xfrm>
            <a:off x="4790868" y="280797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46" name="오른쪽 화살표 245"/>
          <p:cNvSpPr/>
          <p:nvPr/>
        </p:nvSpPr>
        <p:spPr>
          <a:xfrm rot="18856230">
            <a:off x="5028215" y="288908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1953891" y="363865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양쪽 모서리가 둥근 사각형 247"/>
          <p:cNvSpPr/>
          <p:nvPr/>
        </p:nvSpPr>
        <p:spPr>
          <a:xfrm rot="16200000">
            <a:off x="1992540" y="3600128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9" name="양쪽 모서리가 둥근 사각형 248"/>
          <p:cNvSpPr/>
          <p:nvPr/>
        </p:nvSpPr>
        <p:spPr>
          <a:xfrm rot="5400000">
            <a:off x="2323217" y="363985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TextBox 249"/>
          <p:cNvSpPr txBox="1"/>
          <p:nvPr/>
        </p:nvSpPr>
        <p:spPr>
          <a:xfrm>
            <a:off x="1891543" y="3591289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D01</a:t>
            </a:r>
            <a:endParaRPr lang="ko-KR" altLang="en-US" sz="700" b="1"/>
          </a:p>
        </p:txBody>
      </p:sp>
      <p:sp>
        <p:nvSpPr>
          <p:cNvPr id="251" name="TextBox 250"/>
          <p:cNvSpPr txBox="1"/>
          <p:nvPr/>
        </p:nvSpPr>
        <p:spPr>
          <a:xfrm>
            <a:off x="2100482" y="3591290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76</a:t>
            </a:r>
            <a:endParaRPr lang="ko-KR" altLang="en-US" sz="700" b="1"/>
          </a:p>
        </p:txBody>
      </p:sp>
      <p:sp>
        <p:nvSpPr>
          <p:cNvPr id="252" name="오른쪽 화살표 251"/>
          <p:cNvSpPr/>
          <p:nvPr/>
        </p:nvSpPr>
        <p:spPr>
          <a:xfrm rot="2524570">
            <a:off x="2338811" y="3673393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모서리가 둥근 직사각형 252"/>
          <p:cNvSpPr/>
          <p:nvPr/>
        </p:nvSpPr>
        <p:spPr>
          <a:xfrm>
            <a:off x="5568954" y="364626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양쪽 모서리가 둥근 사각형 253"/>
          <p:cNvSpPr/>
          <p:nvPr/>
        </p:nvSpPr>
        <p:spPr>
          <a:xfrm rot="16200000">
            <a:off x="5607603" y="360774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5" name="양쪽 모서리가 둥근 사각형 254"/>
          <p:cNvSpPr/>
          <p:nvPr/>
        </p:nvSpPr>
        <p:spPr>
          <a:xfrm rot="5400000">
            <a:off x="5938280" y="364747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TextBox 255"/>
          <p:cNvSpPr txBox="1"/>
          <p:nvPr/>
        </p:nvSpPr>
        <p:spPr>
          <a:xfrm>
            <a:off x="5500256" y="359890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D02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5715546" y="359890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67</a:t>
            </a:r>
            <a:endParaRPr lang="ko-KR" altLang="en-US" sz="700" b="1"/>
          </a:p>
        </p:txBody>
      </p:sp>
      <p:sp>
        <p:nvSpPr>
          <p:cNvPr id="258" name="오른쪽 화살표 257"/>
          <p:cNvSpPr/>
          <p:nvPr/>
        </p:nvSpPr>
        <p:spPr>
          <a:xfrm rot="2524570">
            <a:off x="5953874" y="368101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25945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3788387" y="28170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1960396" y="3591370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981044" y="2824442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5596736" y="2824442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5583624" y="2869683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양쪽 모서리가 둥근 사각형 278"/>
          <p:cNvSpPr/>
          <p:nvPr/>
        </p:nvSpPr>
        <p:spPr>
          <a:xfrm rot="16200000">
            <a:off x="5622273" y="2831159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0" name="양쪽 모서리가 둥근 사각형 279"/>
          <p:cNvSpPr/>
          <p:nvPr/>
        </p:nvSpPr>
        <p:spPr>
          <a:xfrm rot="5400000">
            <a:off x="5952950" y="2870888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TextBox 280"/>
          <p:cNvSpPr txBox="1"/>
          <p:nvPr/>
        </p:nvSpPr>
        <p:spPr>
          <a:xfrm>
            <a:off x="5514926" y="2828670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B03</a:t>
            </a:r>
            <a:endParaRPr lang="ko-KR" altLang="en-US" sz="700" b="1"/>
          </a:p>
        </p:txBody>
      </p:sp>
      <p:sp>
        <p:nvSpPr>
          <p:cNvPr id="282" name="TextBox 281"/>
          <p:cNvSpPr txBox="1"/>
          <p:nvPr/>
        </p:nvSpPr>
        <p:spPr>
          <a:xfrm>
            <a:off x="5730216" y="282232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36</a:t>
            </a:r>
            <a:endParaRPr lang="ko-KR" altLang="en-US" sz="700" b="1"/>
          </a:p>
        </p:txBody>
      </p:sp>
      <p:sp>
        <p:nvSpPr>
          <p:cNvPr id="283" name="오른쪽 화살표 282"/>
          <p:cNvSpPr/>
          <p:nvPr/>
        </p:nvSpPr>
        <p:spPr>
          <a:xfrm rot="2524570">
            <a:off x="5968544" y="2904424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모서리가 둥근 직사각형 283"/>
          <p:cNvSpPr/>
          <p:nvPr/>
        </p:nvSpPr>
        <p:spPr>
          <a:xfrm>
            <a:off x="7845406" y="287954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양쪽 모서리가 둥근 사각형 284"/>
          <p:cNvSpPr/>
          <p:nvPr/>
        </p:nvSpPr>
        <p:spPr>
          <a:xfrm rot="16200000">
            <a:off x="7884055" y="284101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양쪽 모서리가 둥근 사각형 285"/>
          <p:cNvSpPr/>
          <p:nvPr/>
        </p:nvSpPr>
        <p:spPr>
          <a:xfrm rot="5400000">
            <a:off x="8214732" y="288074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7776708" y="283852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B04</a:t>
            </a:r>
            <a:endParaRPr lang="ko-KR" altLang="en-US" sz="700" b="1"/>
          </a:p>
        </p:txBody>
      </p:sp>
      <p:sp>
        <p:nvSpPr>
          <p:cNvPr id="288" name="TextBox 287"/>
          <p:cNvSpPr txBox="1"/>
          <p:nvPr/>
        </p:nvSpPr>
        <p:spPr>
          <a:xfrm>
            <a:off x="7991998" y="283218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89" name="오른쪽 화살표 288"/>
          <p:cNvSpPr/>
          <p:nvPr/>
        </p:nvSpPr>
        <p:spPr>
          <a:xfrm rot="18856230">
            <a:off x="8229345" y="291329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572986" y="3598863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99" name="표 298"/>
          <p:cNvGraphicFramePr>
            <a:graphicFrameLocks noGrp="1"/>
          </p:cNvGraphicFramePr>
          <p:nvPr/>
        </p:nvGraphicFramePr>
        <p:xfrm>
          <a:off x="7125334" y="1243348"/>
          <a:ext cx="197294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2238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2818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>
                          <a:solidFill>
                            <a:schemeClr val="tx1"/>
                          </a:solidFill>
                        </a:rPr>
                        <a:t>반출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strike="sng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 strike="sngStrike" baseline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strike="sng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4" name="TextBox 303"/>
          <p:cNvSpPr txBox="1"/>
          <p:nvPr/>
        </p:nvSpPr>
        <p:spPr>
          <a:xfrm>
            <a:off x="5403279" y="2370238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305" name="TextBox 304"/>
          <p:cNvSpPr txBox="1"/>
          <p:nvPr/>
        </p:nvSpPr>
        <p:spPr>
          <a:xfrm>
            <a:off x="5399157" y="31239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128" name="타원 127"/>
          <p:cNvSpPr/>
          <p:nvPr/>
        </p:nvSpPr>
        <p:spPr>
          <a:xfrm>
            <a:off x="7119353" y="21106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9" name="타원 138"/>
          <p:cNvSpPr/>
          <p:nvPr/>
        </p:nvSpPr>
        <p:spPr>
          <a:xfrm>
            <a:off x="5321453" y="2256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5312728" y="30109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5" name="표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4346060"/>
              </p:ext>
            </p:extLst>
          </p:nvPr>
        </p:nvGraphicFramePr>
        <p:xfrm>
          <a:off x="430868" y="3943668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1950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7344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47843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57187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29322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3057978520"/>
              </p:ext>
            </p:extLst>
          </p:nvPr>
        </p:nvGraphicFramePr>
        <p:xfrm>
          <a:off x="2060496" y="4174641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41" name="차트 140"/>
          <p:cNvGraphicFramePr/>
          <p:nvPr>
            <p:extLst>
              <p:ext uri="{D42A27DB-BD31-4B8C-83A1-F6EECF244321}">
                <p14:modId xmlns:p14="http://schemas.microsoft.com/office/powerpoint/2010/main" val="412789581"/>
              </p:ext>
            </p:extLst>
          </p:nvPr>
        </p:nvGraphicFramePr>
        <p:xfrm>
          <a:off x="5543002" y="4174641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3" name="직선 연결선 142"/>
          <p:cNvCxnSpPr/>
          <p:nvPr/>
        </p:nvCxnSpPr>
        <p:spPr>
          <a:xfrm>
            <a:off x="4884856" y="4734988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직선 연결선 143"/>
          <p:cNvCxnSpPr/>
          <p:nvPr/>
        </p:nvCxnSpPr>
        <p:spPr>
          <a:xfrm>
            <a:off x="8434496" y="4623777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타원 144"/>
          <p:cNvSpPr/>
          <p:nvPr/>
        </p:nvSpPr>
        <p:spPr>
          <a:xfrm>
            <a:off x="358310" y="39681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350690" y="477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8310" y="55911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48" name="차트 147"/>
          <p:cNvGraphicFramePr/>
          <p:nvPr>
            <p:extLst>
              <p:ext uri="{D42A27DB-BD31-4B8C-83A1-F6EECF244321}">
                <p14:modId xmlns:p14="http://schemas.microsoft.com/office/powerpoint/2010/main" val="1342954669"/>
              </p:ext>
            </p:extLst>
          </p:nvPr>
        </p:nvGraphicFramePr>
        <p:xfrm>
          <a:off x="2060496" y="5019431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49" name="차트 148"/>
          <p:cNvGraphicFramePr/>
          <p:nvPr>
            <p:extLst>
              <p:ext uri="{D42A27DB-BD31-4B8C-83A1-F6EECF244321}">
                <p14:modId xmlns:p14="http://schemas.microsoft.com/office/powerpoint/2010/main" val="1249588383"/>
              </p:ext>
            </p:extLst>
          </p:nvPr>
        </p:nvGraphicFramePr>
        <p:xfrm>
          <a:off x="5543002" y="5019431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cxnSp>
        <p:nvCxnSpPr>
          <p:cNvPr id="150" name="직선 연결선 149"/>
          <p:cNvCxnSpPr/>
          <p:nvPr/>
        </p:nvCxnSpPr>
        <p:spPr>
          <a:xfrm>
            <a:off x="4884856" y="5579778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>
            <a:off x="8434496" y="5468567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52" name="차트 151"/>
          <p:cNvGraphicFramePr/>
          <p:nvPr>
            <p:extLst>
              <p:ext uri="{D42A27DB-BD31-4B8C-83A1-F6EECF244321}">
                <p14:modId xmlns:p14="http://schemas.microsoft.com/office/powerpoint/2010/main" val="4053002049"/>
              </p:ext>
            </p:extLst>
          </p:nvPr>
        </p:nvGraphicFramePr>
        <p:xfrm>
          <a:off x="2073933" y="5872285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53" name="차트 152"/>
          <p:cNvGraphicFramePr/>
          <p:nvPr>
            <p:extLst>
              <p:ext uri="{D42A27DB-BD31-4B8C-83A1-F6EECF244321}">
                <p14:modId xmlns:p14="http://schemas.microsoft.com/office/powerpoint/2010/main" val="2317466281"/>
              </p:ext>
            </p:extLst>
          </p:nvPr>
        </p:nvGraphicFramePr>
        <p:xfrm>
          <a:off x="5556439" y="5872285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154" name="직선 연결선 153"/>
          <p:cNvCxnSpPr/>
          <p:nvPr/>
        </p:nvCxnSpPr>
        <p:spPr>
          <a:xfrm>
            <a:off x="4898293" y="6432632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5" name="직선 연결선 154"/>
          <p:cNvCxnSpPr/>
          <p:nvPr/>
        </p:nvCxnSpPr>
        <p:spPr>
          <a:xfrm>
            <a:off x="8447933" y="6321421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692112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/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 </a:t>
                      </a:r>
                      <a:r>
                        <a:rPr lang="en-US" altLang="ko-KR" sz="800" baseline="0" dirty="0">
                          <a:effectLst/>
                        </a:rPr>
                        <a:t>Block</a:t>
                      </a:r>
                      <a:r>
                        <a:rPr lang="ko-KR" altLang="en-US" sz="800" baseline="0">
                          <a:effectLst/>
                        </a:rPr>
                        <a:t>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0963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/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Type</a:t>
            </a:r>
            <a:endParaRPr lang="ko-KR" altLang="en-US" sz="700" b="1"/>
          </a:p>
        </p:txBody>
      </p:sp>
      <p:graphicFrame>
        <p:nvGraphicFramePr>
          <p:cNvPr id="299" name="표 298"/>
          <p:cNvGraphicFramePr>
            <a:graphicFrameLocks noGrp="1"/>
          </p:cNvGraphicFramePr>
          <p:nvPr/>
        </p:nvGraphicFramePr>
        <p:xfrm>
          <a:off x="7125334" y="1243348"/>
          <a:ext cx="1957706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238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2238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1294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b="1" dirty="0">
                          <a:solidFill>
                            <a:schemeClr val="tx1"/>
                          </a:solidFill>
                        </a:rPr>
                        <a:t>반출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General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Danger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Reefer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>
                          <a:solidFill>
                            <a:schemeClr val="tx1"/>
                          </a:solidFill>
                        </a:rPr>
                        <a:t>Bundle</a:t>
                      </a:r>
                      <a:endParaRPr lang="ko-KR" altLang="en-US" sz="500" b="1" strike="sng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500" b="1" strike="sngStrike" baseline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strike="sngStrike" baseline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strike="sngStrike" baseline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300" name="직선 연결선 29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8" name="타원 12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7625165"/>
              </p:ext>
            </p:extLst>
          </p:nvPr>
        </p:nvGraphicFramePr>
        <p:xfrm>
          <a:off x="454986" y="2393363"/>
          <a:ext cx="8658312" cy="426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1950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7344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47843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57187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29322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47" name="차트 46"/>
          <p:cNvGraphicFramePr/>
          <p:nvPr>
            <p:extLst>
              <p:ext uri="{D42A27DB-BD31-4B8C-83A1-F6EECF244321}">
                <p14:modId xmlns:p14="http://schemas.microsoft.com/office/powerpoint/2010/main" val="2399591376"/>
              </p:ext>
            </p:extLst>
          </p:nvPr>
        </p:nvGraphicFramePr>
        <p:xfrm>
          <a:off x="2084614" y="2624336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8" name="차트 47"/>
          <p:cNvGraphicFramePr/>
          <p:nvPr>
            <p:extLst>
              <p:ext uri="{D42A27DB-BD31-4B8C-83A1-F6EECF244321}">
                <p14:modId xmlns:p14="http://schemas.microsoft.com/office/powerpoint/2010/main" val="1210126761"/>
              </p:ext>
            </p:extLst>
          </p:nvPr>
        </p:nvGraphicFramePr>
        <p:xfrm>
          <a:off x="5567120" y="2624336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49" name="직선 연결선 48"/>
          <p:cNvCxnSpPr/>
          <p:nvPr/>
        </p:nvCxnSpPr>
        <p:spPr>
          <a:xfrm>
            <a:off x="4908974" y="3184683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직선 연결선 49"/>
          <p:cNvCxnSpPr/>
          <p:nvPr/>
        </p:nvCxnSpPr>
        <p:spPr>
          <a:xfrm>
            <a:off x="8458614" y="3073472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4" name="차트 53"/>
          <p:cNvGraphicFramePr/>
          <p:nvPr>
            <p:extLst>
              <p:ext uri="{D42A27DB-BD31-4B8C-83A1-F6EECF244321}">
                <p14:modId xmlns:p14="http://schemas.microsoft.com/office/powerpoint/2010/main" val="4125718738"/>
              </p:ext>
            </p:extLst>
          </p:nvPr>
        </p:nvGraphicFramePr>
        <p:xfrm>
          <a:off x="2084614" y="3469126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55" name="차트 54"/>
          <p:cNvGraphicFramePr/>
          <p:nvPr>
            <p:extLst>
              <p:ext uri="{D42A27DB-BD31-4B8C-83A1-F6EECF244321}">
                <p14:modId xmlns:p14="http://schemas.microsoft.com/office/powerpoint/2010/main" val="3164894941"/>
              </p:ext>
            </p:extLst>
          </p:nvPr>
        </p:nvGraphicFramePr>
        <p:xfrm>
          <a:off x="5567120" y="3469126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cxnSp>
        <p:nvCxnSpPr>
          <p:cNvPr id="56" name="직선 연결선 55"/>
          <p:cNvCxnSpPr/>
          <p:nvPr/>
        </p:nvCxnSpPr>
        <p:spPr>
          <a:xfrm>
            <a:off x="4908974" y="4029473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8458614" y="3918262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8" name="차트 57"/>
          <p:cNvGraphicFramePr/>
          <p:nvPr>
            <p:extLst>
              <p:ext uri="{D42A27DB-BD31-4B8C-83A1-F6EECF244321}">
                <p14:modId xmlns:p14="http://schemas.microsoft.com/office/powerpoint/2010/main" val="4183229324"/>
              </p:ext>
            </p:extLst>
          </p:nvPr>
        </p:nvGraphicFramePr>
        <p:xfrm>
          <a:off x="2098051" y="4321980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59" name="차트 58"/>
          <p:cNvGraphicFramePr/>
          <p:nvPr>
            <p:extLst>
              <p:ext uri="{D42A27DB-BD31-4B8C-83A1-F6EECF244321}">
                <p14:modId xmlns:p14="http://schemas.microsoft.com/office/powerpoint/2010/main" val="224732365"/>
              </p:ext>
            </p:extLst>
          </p:nvPr>
        </p:nvGraphicFramePr>
        <p:xfrm>
          <a:off x="5580557" y="4321980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60" name="직선 연결선 59"/>
          <p:cNvCxnSpPr/>
          <p:nvPr/>
        </p:nvCxnSpPr>
        <p:spPr>
          <a:xfrm>
            <a:off x="4922411" y="4882327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직선 연결선 60"/>
          <p:cNvCxnSpPr/>
          <p:nvPr/>
        </p:nvCxnSpPr>
        <p:spPr>
          <a:xfrm>
            <a:off x="8472051" y="4771116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7" name="차트 66"/>
          <p:cNvGraphicFramePr/>
          <p:nvPr>
            <p:extLst>
              <p:ext uri="{D42A27DB-BD31-4B8C-83A1-F6EECF244321}">
                <p14:modId xmlns:p14="http://schemas.microsoft.com/office/powerpoint/2010/main" val="4086058890"/>
              </p:ext>
            </p:extLst>
          </p:nvPr>
        </p:nvGraphicFramePr>
        <p:xfrm>
          <a:off x="2098051" y="5179472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68" name="차트 67"/>
          <p:cNvGraphicFramePr/>
          <p:nvPr>
            <p:extLst>
              <p:ext uri="{D42A27DB-BD31-4B8C-83A1-F6EECF244321}">
                <p14:modId xmlns:p14="http://schemas.microsoft.com/office/powerpoint/2010/main" val="2622533924"/>
              </p:ext>
            </p:extLst>
          </p:nvPr>
        </p:nvGraphicFramePr>
        <p:xfrm>
          <a:off x="5580557" y="5179472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69" name="직선 연결선 68"/>
          <p:cNvCxnSpPr/>
          <p:nvPr/>
        </p:nvCxnSpPr>
        <p:spPr>
          <a:xfrm>
            <a:off x="4922411" y="5739819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직선 연결선 69"/>
          <p:cNvCxnSpPr/>
          <p:nvPr/>
        </p:nvCxnSpPr>
        <p:spPr>
          <a:xfrm>
            <a:off x="8472051" y="5628608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" name="차트 70"/>
          <p:cNvGraphicFramePr/>
          <p:nvPr>
            <p:extLst>
              <p:ext uri="{D42A27DB-BD31-4B8C-83A1-F6EECF244321}">
                <p14:modId xmlns:p14="http://schemas.microsoft.com/office/powerpoint/2010/main" val="625062497"/>
              </p:ext>
            </p:extLst>
          </p:nvPr>
        </p:nvGraphicFramePr>
        <p:xfrm>
          <a:off x="2111488" y="6032326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72" name="차트 71"/>
          <p:cNvGraphicFramePr/>
          <p:nvPr>
            <p:extLst>
              <p:ext uri="{D42A27DB-BD31-4B8C-83A1-F6EECF244321}">
                <p14:modId xmlns:p14="http://schemas.microsoft.com/office/powerpoint/2010/main" val="352580672"/>
              </p:ext>
            </p:extLst>
          </p:nvPr>
        </p:nvGraphicFramePr>
        <p:xfrm>
          <a:off x="5593994" y="6032326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cxnSp>
        <p:nvCxnSpPr>
          <p:cNvPr id="73" name="직선 연결선 72"/>
          <p:cNvCxnSpPr/>
          <p:nvPr/>
        </p:nvCxnSpPr>
        <p:spPr>
          <a:xfrm>
            <a:off x="4935848" y="6592673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직선 연결선 73"/>
          <p:cNvCxnSpPr/>
          <p:nvPr/>
        </p:nvCxnSpPr>
        <p:spPr>
          <a:xfrm>
            <a:off x="8485488" y="6481462"/>
            <a:ext cx="27397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타원 74"/>
          <p:cNvSpPr/>
          <p:nvPr/>
        </p:nvSpPr>
        <p:spPr>
          <a:xfrm>
            <a:off x="430488" y="23239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399039" y="3458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403155" y="45010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407271" y="53042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386516" y="60174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4898718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2" name="꺾인 연결선 111"/>
          <p:cNvCxnSpPr>
            <a:stCxn id="42" idx="2"/>
            <a:endCxn id="111" idx="1"/>
          </p:cNvCxnSpPr>
          <p:nvPr/>
        </p:nvCxnSpPr>
        <p:spPr>
          <a:xfrm rot="16200000" flipH="1">
            <a:off x="4650164" y="-1160002"/>
            <a:ext cx="2369601" cy="7727869"/>
          </a:xfrm>
          <a:prstGeom prst="bentConnector2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311276" y="89012"/>
            <a:ext cx="5431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</a:rPr>
              <a:t>Menu Tree Structure </a:t>
            </a:r>
          </a:p>
        </p:txBody>
      </p:sp>
      <p:sp>
        <p:nvSpPr>
          <p:cNvPr id="42" name="직사각형 41"/>
          <p:cNvSpPr/>
          <p:nvPr/>
        </p:nvSpPr>
        <p:spPr bwMode="auto">
          <a:xfrm>
            <a:off x="1631950" y="1298614"/>
            <a:ext cx="678160" cy="220519"/>
          </a:xfrm>
          <a:prstGeom prst="rect">
            <a:avLst/>
          </a:prstGeom>
          <a:solidFill>
            <a:schemeClr val="bg1"/>
          </a:solidFill>
          <a:ln w="127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i="1" kern="0" dirty="0">
                <a:solidFill>
                  <a:srgbClr val="0000FF"/>
                </a:solidFill>
                <a:latin typeface="+mn-ea"/>
              </a:rPr>
              <a:t>Menu</a:t>
            </a:r>
            <a:endParaRPr kumimoji="1" lang="ko-KR" altLang="en-US" sz="800" b="1" i="1" kern="0" dirty="0">
              <a:solidFill>
                <a:srgbClr val="0000FF"/>
              </a:solidFill>
              <a:latin typeface="+mn-ea"/>
            </a:endParaRPr>
          </a:p>
        </p:txBody>
      </p:sp>
      <p:cxnSp>
        <p:nvCxnSpPr>
          <p:cNvPr id="43" name="직선 연결선 42"/>
          <p:cNvCxnSpPr>
            <a:stCxn id="42" idx="3"/>
          </p:cNvCxnSpPr>
          <p:nvPr/>
        </p:nvCxnSpPr>
        <p:spPr>
          <a:xfrm flipV="1">
            <a:off x="3221618" y="1408873"/>
            <a:ext cx="5507604" cy="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직사각형 43"/>
          <p:cNvSpPr/>
          <p:nvPr/>
        </p:nvSpPr>
        <p:spPr bwMode="auto">
          <a:xfrm>
            <a:off x="2547723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Dashboard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3965612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Yard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 혼잡도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46" name="직사각형 45"/>
          <p:cNvSpPr/>
          <p:nvPr/>
        </p:nvSpPr>
        <p:spPr bwMode="auto">
          <a:xfrm>
            <a:off x="5408323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게이트</a:t>
            </a: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 출입분석</a:t>
            </a:r>
          </a:p>
        </p:txBody>
      </p:sp>
      <p:sp>
        <p:nvSpPr>
          <p:cNvPr id="47" name="직사각형 46"/>
          <p:cNvSpPr/>
          <p:nvPr/>
        </p:nvSpPr>
        <p:spPr bwMode="auto">
          <a:xfrm>
            <a:off x="6842652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CHE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패턴 </a:t>
            </a:r>
            <a:r>
              <a:rPr kumimoji="1" lang="ko-KR" altLang="en-US" sz="800" b="1" kern="0" smtClean="0">
                <a:solidFill>
                  <a:srgbClr val="FFFFFF"/>
                </a:solidFill>
                <a:latin typeface="+mn-ea"/>
              </a:rPr>
              <a:t>분석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51" name="직선 연결선 50"/>
          <p:cNvCxnSpPr>
            <a:stCxn id="44" idx="2"/>
            <a:endCxn id="72" idx="2"/>
          </p:cNvCxnSpPr>
          <p:nvPr/>
        </p:nvCxnSpPr>
        <p:spPr>
          <a:xfrm>
            <a:off x="3129409" y="1519132"/>
            <a:ext cx="0" cy="332041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직선 연결선 51"/>
          <p:cNvCxnSpPr>
            <a:stCxn id="45" idx="2"/>
            <a:endCxn id="76" idx="2"/>
          </p:cNvCxnSpPr>
          <p:nvPr/>
        </p:nvCxnSpPr>
        <p:spPr>
          <a:xfrm>
            <a:off x="4547298" y="1519130"/>
            <a:ext cx="5842" cy="1589038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직선 연결선 52"/>
          <p:cNvCxnSpPr>
            <a:stCxn id="46" idx="2"/>
            <a:endCxn id="80" idx="2"/>
          </p:cNvCxnSpPr>
          <p:nvPr/>
        </p:nvCxnSpPr>
        <p:spPr>
          <a:xfrm>
            <a:off x="5990009" y="1519132"/>
            <a:ext cx="3312" cy="114932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>
            <a:stCxn id="47" idx="2"/>
            <a:endCxn id="96" idx="2"/>
          </p:cNvCxnSpPr>
          <p:nvPr/>
        </p:nvCxnSpPr>
        <p:spPr>
          <a:xfrm>
            <a:off x="7424340" y="1519132"/>
            <a:ext cx="16783" cy="1681263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모서리가 둥근 직사각형 71"/>
          <p:cNvSpPr/>
          <p:nvPr/>
        </p:nvSpPr>
        <p:spPr>
          <a:xfrm>
            <a:off x="2547723" y="163157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3" name="모서리가 둥근 직사각형 72"/>
          <p:cNvSpPr/>
          <p:nvPr/>
        </p:nvSpPr>
        <p:spPr>
          <a:xfrm>
            <a:off x="3973995" y="162335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4" name="모서리가 둥근 직사각형 73"/>
          <p:cNvSpPr/>
          <p:nvPr/>
        </p:nvSpPr>
        <p:spPr>
          <a:xfrm>
            <a:off x="3973995" y="1892525"/>
            <a:ext cx="1163375" cy="688340"/>
          </a:xfrm>
          <a:prstGeom prst="roundRect">
            <a:avLst>
              <a:gd name="adj" fmla="val 15875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 기능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Total average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 smtClean="0">
                <a:latin typeface="+mn-ea"/>
              </a:rPr>
              <a:t> - </a:t>
            </a:r>
            <a:r>
              <a:rPr kumimoji="1" lang="en-US" altLang="ko-KR" sz="800" kern="0" dirty="0">
                <a:latin typeface="+mn-ea"/>
              </a:rPr>
              <a:t>Block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Berth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971455" y="2624731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</a:p>
        </p:txBody>
      </p:sp>
      <p:sp>
        <p:nvSpPr>
          <p:cNvPr id="76" name="모서리가 둥근 직사각형 75"/>
          <p:cNvSpPr/>
          <p:nvPr/>
        </p:nvSpPr>
        <p:spPr>
          <a:xfrm>
            <a:off x="3971454" y="288856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strike="sngStrike" kern="0" dirty="0">
                <a:latin typeface="+mn-ea"/>
              </a:rPr>
              <a:t>VSL</a:t>
            </a:r>
            <a:r>
              <a:rPr kumimoji="1" lang="ko-KR" altLang="en-US" sz="800" strike="sngStrike" kern="0">
                <a:latin typeface="+mn-ea"/>
              </a:rPr>
              <a:t>별 현황</a:t>
            </a:r>
            <a:r>
              <a:rPr kumimoji="1" lang="en-US" altLang="ko-KR" sz="800" strike="sngStrike" kern="0" dirty="0">
                <a:latin typeface="+mn-ea"/>
              </a:rPr>
              <a:t>/</a:t>
            </a:r>
            <a:r>
              <a:rPr kumimoji="1" lang="ko-KR" altLang="en-US" sz="800" strike="sngStrike" kern="0">
                <a:latin typeface="+mn-ea"/>
              </a:rPr>
              <a:t>예측</a:t>
            </a:r>
            <a:endParaRPr kumimoji="1" lang="ko-KR" altLang="en-US" sz="800" strike="sngStrike" kern="0" dirty="0">
              <a:latin typeface="+mn-ea"/>
            </a:endParaRPr>
          </a:p>
        </p:txBody>
      </p:sp>
      <p:sp>
        <p:nvSpPr>
          <p:cNvPr id="78" name="모서리가 둥근 직사각형 77"/>
          <p:cNvSpPr/>
          <p:nvPr/>
        </p:nvSpPr>
        <p:spPr>
          <a:xfrm>
            <a:off x="5414175" y="163097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5414175" y="1898909"/>
            <a:ext cx="1163375" cy="497840"/>
          </a:xfrm>
          <a:prstGeom prst="roundRect">
            <a:avLst>
              <a:gd name="adj" fmla="val 21602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 기능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반입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반출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컨테이너 유형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5411635" y="2448853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</a:p>
        </p:txBody>
      </p:sp>
      <p:sp>
        <p:nvSpPr>
          <p:cNvPr id="81" name="모서리가 둥근 직사각형 80"/>
          <p:cNvSpPr/>
          <p:nvPr/>
        </p:nvSpPr>
        <p:spPr>
          <a:xfrm>
            <a:off x="6854355" y="1623146"/>
            <a:ext cx="1163375" cy="321517"/>
          </a:xfrm>
          <a:prstGeom prst="roundRect">
            <a:avLst>
              <a:gd name="adj" fmla="val 23102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</a:t>
            </a:r>
            <a:r>
              <a:rPr kumimoji="1" lang="ko-KR" altLang="en-US" sz="800" kern="0" smtClean="0">
                <a:latin typeface="+mn-ea"/>
              </a:rPr>
              <a:t>선택</a:t>
            </a:r>
            <a:endParaRPr kumimoji="1" lang="en-US" altLang="ko-KR" sz="800" kern="0" dirty="0" smtClean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 smtClean="0">
                <a:latin typeface="+mn-ea"/>
              </a:rPr>
              <a:t>검색조건 선택</a:t>
            </a:r>
            <a:endParaRPr kumimoji="1" lang="en-US" altLang="ko-KR" sz="800" kern="0" dirty="0" smtClean="0">
              <a:latin typeface="+mn-ea"/>
            </a:endParaRPr>
          </a:p>
        </p:txBody>
      </p:sp>
      <p:sp>
        <p:nvSpPr>
          <p:cNvPr id="91" name="모서리가 둥근 직사각형 90"/>
          <p:cNvSpPr/>
          <p:nvPr/>
        </p:nvSpPr>
        <p:spPr>
          <a:xfrm>
            <a:off x="6851815" y="2017476"/>
            <a:ext cx="1163375" cy="373380"/>
          </a:xfrm>
          <a:prstGeom prst="roundRect">
            <a:avLst>
              <a:gd name="adj" fmla="val 3078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Yard Block</a:t>
            </a:r>
            <a:r>
              <a:rPr kumimoji="1" lang="ko-KR" altLang="en-US" sz="800" kern="0">
                <a:latin typeface="+mn-ea"/>
              </a:rPr>
              <a:t>별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859435" y="2441724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6859435" y="2725547"/>
            <a:ext cx="1163375" cy="474848"/>
          </a:xfrm>
          <a:prstGeom prst="roundRect">
            <a:avLst>
              <a:gd name="adj" fmla="val 2836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en-US" altLang="ko-KR" sz="800" kern="0" dirty="0" err="1" smtClean="0">
                <a:latin typeface="+mn-ea"/>
              </a:rPr>
              <a:t>WorkLoad</a:t>
            </a:r>
            <a:r>
              <a:rPr kumimoji="1" lang="en-US" altLang="ko-KR" sz="800" kern="0" dirty="0" smtClean="0">
                <a:latin typeface="+mn-ea"/>
              </a:rPr>
              <a:t> 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en-US" altLang="ko-KR" sz="800" kern="0" dirty="0" smtClean="0">
                <a:latin typeface="+mn-ea"/>
              </a:rPr>
              <a:t>- YC Data View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06" name="직사각형 105"/>
          <p:cNvSpPr/>
          <p:nvPr/>
        </p:nvSpPr>
        <p:spPr bwMode="auto">
          <a:xfrm>
            <a:off x="8329528" y="1298613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미래 </a:t>
            </a: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장치장</a:t>
            </a: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 예측</a:t>
            </a:r>
          </a:p>
        </p:txBody>
      </p:sp>
      <p:sp>
        <p:nvSpPr>
          <p:cNvPr id="107" name="직사각형 106"/>
          <p:cNvSpPr/>
          <p:nvPr/>
        </p:nvSpPr>
        <p:spPr bwMode="auto">
          <a:xfrm>
            <a:off x="2534357" y="3758827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QC </a:t>
            </a:r>
            <a:r>
              <a:rPr kumimoji="1" lang="ko-KR" altLang="en-US" sz="800" b="1" kern="0">
                <a:solidFill>
                  <a:srgbClr val="FFFFFF"/>
                </a:solidFill>
                <a:latin typeface="+mn-ea"/>
              </a:rPr>
              <a:t>작업 패턴 분석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09" name="직사각형 108"/>
          <p:cNvSpPr/>
          <p:nvPr/>
        </p:nvSpPr>
        <p:spPr bwMode="auto">
          <a:xfrm>
            <a:off x="4000392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최적 장비투입 </a:t>
            </a:r>
            <a:r>
              <a:rPr kumimoji="1" lang="ko-KR" altLang="en-US" sz="800" b="1" kern="0" dirty="0" err="1">
                <a:solidFill>
                  <a:srgbClr val="FFFFFF"/>
                </a:solidFill>
                <a:latin typeface="+mn-ea"/>
              </a:rPr>
              <a:t>댓수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5453117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프로세스 흐름분석</a:t>
            </a:r>
          </a:p>
        </p:txBody>
      </p:sp>
      <p:sp>
        <p:nvSpPr>
          <p:cNvPr id="111" name="직사각형 110"/>
          <p:cNvSpPr/>
          <p:nvPr/>
        </p:nvSpPr>
        <p:spPr bwMode="auto">
          <a:xfrm>
            <a:off x="9698899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+mn-ea"/>
              </a:rPr>
              <a:t>Admin 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113" name="직선 연결선 112"/>
          <p:cNvCxnSpPr>
            <a:stCxn id="106" idx="2"/>
          </p:cNvCxnSpPr>
          <p:nvPr/>
        </p:nvCxnSpPr>
        <p:spPr>
          <a:xfrm>
            <a:off x="8911216" y="1519130"/>
            <a:ext cx="16839" cy="1595076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모서리가 둥근 직사각형 113"/>
          <p:cNvSpPr/>
          <p:nvPr/>
        </p:nvSpPr>
        <p:spPr>
          <a:xfrm>
            <a:off x="8348908" y="1629390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8346368" y="1901002"/>
            <a:ext cx="1163375" cy="409008"/>
          </a:xfrm>
          <a:prstGeom prst="roundRect">
            <a:avLst>
              <a:gd name="adj" fmla="val 28617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Cycle Time </a:t>
            </a:r>
            <a:r>
              <a:rPr kumimoji="1" lang="ko-KR" altLang="en-US" sz="800" kern="0">
                <a:latin typeface="+mn-ea"/>
              </a:rPr>
              <a:t>분석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8346367" y="2362022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Mini Map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8346367" y="2633870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Block Map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수입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수출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환적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예상 점유율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18" name="직선 연결선 117"/>
          <p:cNvCxnSpPr>
            <a:stCxn id="107" idx="2"/>
          </p:cNvCxnSpPr>
          <p:nvPr/>
        </p:nvCxnSpPr>
        <p:spPr>
          <a:xfrm>
            <a:off x="3116045" y="3979344"/>
            <a:ext cx="5841" cy="158517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모서리가 둥근 직사각형 118"/>
          <p:cNvSpPr/>
          <p:nvPr/>
        </p:nvSpPr>
        <p:spPr>
          <a:xfrm>
            <a:off x="2542739" y="407969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2540198" y="493589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>
                <a:latin typeface="+mn-ea"/>
              </a:rPr>
              <a:t>생산성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판단 지표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2540198" y="5224227"/>
            <a:ext cx="1163375" cy="494452"/>
          </a:xfrm>
          <a:prstGeom prst="roundRect">
            <a:avLst>
              <a:gd name="adj" fmla="val 26576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Crane Working plan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QC Plan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Time</a:t>
            </a:r>
            <a:r>
              <a:rPr kumimoji="1" lang="ko-KR" altLang="en-US" sz="800" kern="0">
                <a:latin typeface="+mn-ea"/>
              </a:rPr>
              <a:t>별 </a:t>
            </a:r>
            <a:r>
              <a:rPr kumimoji="1" lang="en-US" altLang="ko-KR" sz="800" kern="0" dirty="0">
                <a:latin typeface="+mn-ea"/>
              </a:rPr>
              <a:t>Job </a:t>
            </a:r>
            <a:r>
              <a:rPr kumimoji="1" lang="ko-KR" altLang="en-US" sz="800" kern="0">
                <a:latin typeface="+mn-ea"/>
              </a:rPr>
              <a:t>리스트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22" name="모서리가 둥근 직사각형 121"/>
          <p:cNvSpPr/>
          <p:nvPr/>
        </p:nvSpPr>
        <p:spPr>
          <a:xfrm>
            <a:off x="2542738" y="436121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CWP </a:t>
            </a:r>
            <a:r>
              <a:rPr kumimoji="1" lang="ko-KR" altLang="en-US" sz="800" kern="0">
                <a:latin typeface="+mn-ea"/>
              </a:rPr>
              <a:t>비교 </a:t>
            </a: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2546854" y="4645424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Yard Crash</a:t>
            </a:r>
            <a:endParaRPr kumimoji="1" lang="ko-KR" altLang="en-US" sz="800" kern="0">
              <a:latin typeface="+mn-ea"/>
            </a:endParaRPr>
          </a:p>
        </p:txBody>
      </p:sp>
      <p:cxnSp>
        <p:nvCxnSpPr>
          <p:cNvPr id="130" name="직선 연결선 129"/>
          <p:cNvCxnSpPr>
            <a:stCxn id="109" idx="2"/>
            <a:endCxn id="135" idx="2"/>
          </p:cNvCxnSpPr>
          <p:nvPr/>
        </p:nvCxnSpPr>
        <p:spPr>
          <a:xfrm>
            <a:off x="4582080" y="3998993"/>
            <a:ext cx="12271" cy="127794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모서리가 둥근 직사각형 130"/>
          <p:cNvSpPr/>
          <p:nvPr/>
        </p:nvSpPr>
        <p:spPr>
          <a:xfrm>
            <a:off x="4013060" y="410226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날짜</a:t>
            </a:r>
            <a:r>
              <a:rPr kumimoji="1" lang="en-US" altLang="ko-KR" sz="800" kern="0" dirty="0">
                <a:latin typeface="+mn-ea"/>
              </a:rPr>
              <a:t>/</a:t>
            </a:r>
            <a:r>
              <a:rPr kumimoji="1" lang="ko-KR" altLang="en-US" sz="800" kern="0">
                <a:latin typeface="+mn-ea"/>
              </a:rPr>
              <a:t>시간 선택</a:t>
            </a:r>
          </a:p>
        </p:txBody>
      </p:sp>
      <p:sp>
        <p:nvSpPr>
          <p:cNvPr id="132" name="모서리가 둥근 직사각형 131"/>
          <p:cNvSpPr/>
          <p:nvPr/>
        </p:nvSpPr>
        <p:spPr>
          <a:xfrm>
            <a:off x="4013059" y="438378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Vessel</a:t>
            </a:r>
            <a:r>
              <a:rPr kumimoji="1" lang="ko-KR" altLang="en-US" sz="800" kern="0">
                <a:latin typeface="+mn-ea"/>
              </a:rPr>
              <a:t>별</a:t>
            </a:r>
            <a:r>
              <a:rPr kumimoji="1" lang="en-US" altLang="ko-KR" sz="800" kern="0" dirty="0">
                <a:latin typeface="+mn-ea"/>
              </a:rPr>
              <a:t> </a:t>
            </a:r>
            <a:r>
              <a:rPr kumimoji="1" lang="ko-KR" altLang="en-US" sz="800" kern="0">
                <a:latin typeface="+mn-ea"/>
              </a:rPr>
              <a:t>최적장비 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4012663" y="4669088"/>
            <a:ext cx="1163375" cy="60784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상세정보 화면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VSL </a:t>
            </a:r>
            <a:r>
              <a:rPr kumimoji="1" lang="ko-KR" altLang="en-US" sz="800" kern="0">
                <a:latin typeface="+mn-ea"/>
              </a:rPr>
              <a:t>상세보기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선택별 </a:t>
            </a:r>
            <a:r>
              <a:rPr kumimoji="1" lang="en-US" altLang="ko-KR" sz="800" kern="0" dirty="0">
                <a:latin typeface="+mn-ea"/>
              </a:rPr>
              <a:t>Vessel</a:t>
            </a:r>
            <a:r>
              <a:rPr kumimoji="1" lang="ko-KR" altLang="en-US" sz="800" kern="0">
                <a:latin typeface="+mn-ea"/>
              </a:rPr>
              <a:t>의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  VSL </a:t>
            </a:r>
            <a:r>
              <a:rPr kumimoji="1" lang="ko-KR" altLang="en-US" sz="800" kern="0">
                <a:latin typeface="+mn-ea"/>
              </a:rPr>
              <a:t>정보</a:t>
            </a:r>
            <a:endParaRPr kumimoji="1" lang="en-US" altLang="ko-KR" sz="800" kern="0" dirty="0">
              <a:latin typeface="+mn-ea"/>
            </a:endParaRPr>
          </a:p>
        </p:txBody>
      </p:sp>
      <p:cxnSp>
        <p:nvCxnSpPr>
          <p:cNvPr id="140" name="직선 연결선 139"/>
          <p:cNvCxnSpPr>
            <a:stCxn id="110" idx="2"/>
            <a:endCxn id="143" idx="2"/>
          </p:cNvCxnSpPr>
          <p:nvPr/>
        </p:nvCxnSpPr>
        <p:spPr>
          <a:xfrm>
            <a:off x="6034805" y="3998993"/>
            <a:ext cx="7375" cy="116768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" name="모서리가 둥근 직사각형 140"/>
          <p:cNvSpPr/>
          <p:nvPr/>
        </p:nvSpPr>
        <p:spPr>
          <a:xfrm>
            <a:off x="5460889" y="409785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필터조건</a:t>
            </a:r>
          </a:p>
        </p:txBody>
      </p:sp>
      <p:sp>
        <p:nvSpPr>
          <p:cNvPr id="142" name="모서리가 둥근 직사각형 141"/>
          <p:cNvSpPr/>
          <p:nvPr/>
        </p:nvSpPr>
        <p:spPr>
          <a:xfrm>
            <a:off x="5460888" y="437937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그룹조건</a:t>
            </a: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5460492" y="4664678"/>
            <a:ext cx="1163375" cy="50199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프로세스 모델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요소들의 병목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ko-KR" altLang="en-US" sz="800" kern="0">
                <a:latin typeface="+mn-ea"/>
              </a:rPr>
              <a:t>요소들의 생산성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9698898" y="4082350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권한 관리 </a:t>
            </a:r>
          </a:p>
        </p:txBody>
      </p:sp>
      <p:sp>
        <p:nvSpPr>
          <p:cNvPr id="77" name="직사각형 76"/>
          <p:cNvSpPr/>
          <p:nvPr/>
        </p:nvSpPr>
        <p:spPr bwMode="auto">
          <a:xfrm>
            <a:off x="6859435" y="377847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dirty="0">
                <a:solidFill>
                  <a:srgbClr val="FFFFFF"/>
                </a:solidFill>
                <a:latin typeface="+mn-ea"/>
              </a:rPr>
              <a:t>프로세스 </a:t>
            </a:r>
            <a:r>
              <a:rPr kumimoji="1" lang="ko-KR" altLang="en-US" sz="800" b="1" kern="0" dirty="0" smtClean="0">
                <a:solidFill>
                  <a:srgbClr val="FFFFFF"/>
                </a:solidFill>
                <a:latin typeface="+mn-ea"/>
              </a:rPr>
              <a:t>비교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82" name="직선 연결선 81"/>
          <p:cNvCxnSpPr>
            <a:stCxn id="77" idx="2"/>
            <a:endCxn id="85" idx="2"/>
          </p:cNvCxnSpPr>
          <p:nvPr/>
        </p:nvCxnSpPr>
        <p:spPr>
          <a:xfrm>
            <a:off x="7441123" y="3998993"/>
            <a:ext cx="7375" cy="116768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모서리가 둥근 직사각형 82"/>
          <p:cNvSpPr/>
          <p:nvPr/>
        </p:nvSpPr>
        <p:spPr>
          <a:xfrm>
            <a:off x="6867207" y="409785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 smtClean="0">
                <a:latin typeface="+mn-ea"/>
              </a:rPr>
              <a:t>모델 불러오기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6867206" y="437937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 smtClean="0">
                <a:latin typeface="+mn-ea"/>
              </a:rPr>
              <a:t>프로세스 비교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5" name="모서리가 둥근 직사각형 84"/>
          <p:cNvSpPr/>
          <p:nvPr/>
        </p:nvSpPr>
        <p:spPr>
          <a:xfrm>
            <a:off x="6866810" y="4664678"/>
            <a:ext cx="1163375" cy="50199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프로세스 모델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en-US" altLang="ko-KR" sz="800" kern="0" dirty="0" smtClean="0">
                <a:latin typeface="+mn-ea"/>
              </a:rPr>
              <a:t>KPI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en-US" altLang="ko-KR" sz="800" kern="0" dirty="0" smtClean="0">
                <a:latin typeface="+mn-ea"/>
              </a:rPr>
              <a:t>Model </a:t>
            </a:r>
            <a:endParaRPr kumimoji="1" lang="en-US" altLang="ko-KR" sz="800" kern="0" dirty="0">
              <a:latin typeface="+mn-ea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8330095" y="3786094"/>
            <a:ext cx="1163375" cy="22051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ko-KR" altLang="en-US" sz="800" b="1" kern="0" smtClean="0">
                <a:solidFill>
                  <a:srgbClr val="FFFFFF"/>
                </a:solidFill>
                <a:latin typeface="+mn-ea"/>
              </a:rPr>
              <a:t>시뮬레이션</a:t>
            </a:r>
            <a:endParaRPr kumimoji="1" lang="ko-KR" altLang="en-US" sz="800" b="1" kern="0" dirty="0">
              <a:solidFill>
                <a:srgbClr val="FFFFFF"/>
              </a:solidFill>
              <a:latin typeface="+mn-ea"/>
            </a:endParaRPr>
          </a:p>
        </p:txBody>
      </p:sp>
      <p:cxnSp>
        <p:nvCxnSpPr>
          <p:cNvPr id="87" name="직선 연결선 86"/>
          <p:cNvCxnSpPr>
            <a:stCxn id="86" idx="2"/>
            <a:endCxn id="90" idx="2"/>
          </p:cNvCxnSpPr>
          <p:nvPr/>
        </p:nvCxnSpPr>
        <p:spPr>
          <a:xfrm>
            <a:off x="8911783" y="4006613"/>
            <a:ext cx="7375" cy="1167685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8337867" y="4105478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 smtClean="0">
                <a:latin typeface="+mn-ea"/>
              </a:rPr>
              <a:t>…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8337866" y="4386996"/>
            <a:ext cx="1163375" cy="219600"/>
          </a:xfrm>
          <a:prstGeom prst="roundRect">
            <a:avLst>
              <a:gd name="adj" fmla="val 36908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 smtClean="0">
                <a:latin typeface="+mn-ea"/>
              </a:rPr>
              <a:t>…</a:t>
            </a:r>
            <a:endParaRPr kumimoji="1" lang="ko-KR" altLang="en-US" sz="800" kern="0" dirty="0">
              <a:latin typeface="+mn-ea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8337470" y="4672298"/>
            <a:ext cx="1163375" cy="501998"/>
          </a:xfrm>
          <a:prstGeom prst="roundRect">
            <a:avLst>
              <a:gd name="adj" fmla="val 19944"/>
            </a:avLst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ko-KR" altLang="en-US" sz="800" kern="0" dirty="0">
                <a:latin typeface="+mn-ea"/>
              </a:rPr>
              <a:t>프로세스 모델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en-US" altLang="ko-KR" sz="800" kern="0" dirty="0" smtClean="0">
                <a:latin typeface="+mn-ea"/>
              </a:rPr>
              <a:t>KPI </a:t>
            </a:r>
            <a:endParaRPr kumimoji="1" lang="en-US" altLang="ko-KR" sz="800" kern="0" dirty="0">
              <a:latin typeface="+mn-ea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latin typeface="+mn-ea"/>
              </a:rPr>
              <a:t> - </a:t>
            </a:r>
            <a:r>
              <a:rPr kumimoji="1" lang="en-US" altLang="ko-KR" sz="800" kern="0" dirty="0" smtClean="0">
                <a:latin typeface="+mn-ea"/>
              </a:rPr>
              <a:t>Model </a:t>
            </a:r>
            <a:endParaRPr kumimoji="1" lang="en-US" altLang="ko-KR" sz="800" kern="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3469333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6716812"/>
              </p:ext>
            </p:extLst>
          </p:nvPr>
        </p:nvGraphicFramePr>
        <p:xfrm>
          <a:off x="9488422" y="859353"/>
          <a:ext cx="2637675" cy="40909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- Type </a:t>
                      </a:r>
                      <a:r>
                        <a:rPr lang="ko-KR" altLang="en-US" sz="800" baseline="0">
                          <a:effectLst/>
                        </a:rPr>
                        <a:t>선택</a:t>
                      </a:r>
                      <a:r>
                        <a:rPr lang="en-US" altLang="ko-KR" sz="800" baseline="0" dirty="0">
                          <a:effectLst/>
                        </a:rPr>
                        <a:t>: All, General, Danger, Reefer, Bundle    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                       </a:t>
                      </a:r>
                      <a:r>
                        <a:rPr lang="ko-KR" altLang="en-US" sz="800" baseline="0">
                          <a:effectLst/>
                        </a:rPr>
                        <a:t>선택 박스 비 활성화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                      : All, Full, Empty </a:t>
                      </a:r>
                      <a:r>
                        <a:rPr lang="ko-KR" altLang="en-US" sz="800" baseline="0">
                          <a:effectLst/>
                        </a:rPr>
                        <a:t>선택 박스 활성화 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게이트 출입 데이터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반입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반출의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 / Empty Container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수치 및 예측 데이터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92398931"/>
              </p:ext>
            </p:extLst>
          </p:nvPr>
        </p:nvGraphicFramePr>
        <p:xfrm>
          <a:off x="415513" y="1299094"/>
          <a:ext cx="6725062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>
                <a:solidFill>
                  <a:schemeClr val="tx1"/>
                </a:solidFill>
              </a:rPr>
              <a:t>반입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 rot="5400000">
            <a:off x="4274750" y="972166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86" name="직사각형 185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tx1"/>
                </a:solidFill>
              </a:rPr>
              <a:t>All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 rot="5400000">
            <a:off x="5814922" y="976382"/>
            <a:ext cx="28405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/>
              <a:t>&gt;</a:t>
            </a:r>
            <a:endParaRPr lang="ko-KR" altLang="en-US" sz="1050" b="1"/>
          </a:p>
        </p:txBody>
      </p:sp>
      <p:sp>
        <p:nvSpPr>
          <p:cNvPr id="193" name="타원 192"/>
          <p:cNvSpPr/>
          <p:nvPr/>
        </p:nvSpPr>
        <p:spPr>
          <a:xfrm>
            <a:off x="4831958" y="8464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0" name="그룹 12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31" name="모서리가 둥근 직사각형 13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타원 131"/>
            <p:cNvSpPr/>
            <p:nvPr/>
          </p:nvSpPr>
          <p:spPr>
            <a:xfrm>
              <a:off x="1027498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TextBox 13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Property</a:t>
            </a:r>
            <a:endParaRPr lang="ko-KR" altLang="en-US" sz="700" b="1"/>
          </a:p>
        </p:txBody>
      </p:sp>
      <p:sp>
        <p:nvSpPr>
          <p:cNvPr id="134" name="TextBox 13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Type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339871" y="12565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72" name="TextBox 171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00166" y="3244284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2599334" y="3390893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2" name="TextBox 191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모서리가 둥근 직사각형 195"/>
          <p:cNvSpPr/>
          <p:nvPr/>
        </p:nvSpPr>
        <p:spPr>
          <a:xfrm>
            <a:off x="5582767" y="2500634"/>
            <a:ext cx="2753680" cy="429685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모서리가 둥근 직사각형 197"/>
          <p:cNvSpPr/>
          <p:nvPr/>
        </p:nvSpPr>
        <p:spPr>
          <a:xfrm>
            <a:off x="5589117" y="2501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9" name="TextBox 198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3" name="TextBox 202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5" name="TextBox 204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모서리가 둥근 직사각형 206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14" name="TextBox 213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5568328" y="4188385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직사각형 2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직사각형 216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3467322" y="2460783"/>
            <a:ext cx="16594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Import</a:t>
            </a:r>
            <a:r>
              <a:rPr lang="en-US" altLang="ko-KR" sz="800" dirty="0"/>
              <a:t>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 13 </a:t>
            </a:r>
            <a:r>
              <a:rPr lang="en-US" altLang="ko-KR" sz="800" b="1" dirty="0">
                <a:solidFill>
                  <a:srgbClr val="FF0000"/>
                </a:solidFill>
              </a:rPr>
              <a:t>↗  </a:t>
            </a:r>
            <a:r>
              <a:rPr lang="en-US" altLang="ko-KR" sz="800" dirty="0"/>
              <a:t>| 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 Export</a:t>
            </a:r>
            <a:r>
              <a:rPr lang="en-US" altLang="ko-KR" sz="800" dirty="0"/>
              <a:t> :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12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29" name="모서리가 둥근 직사각형 228"/>
          <p:cNvSpPr/>
          <p:nvPr/>
        </p:nvSpPr>
        <p:spPr>
          <a:xfrm>
            <a:off x="3101066" y="2502977"/>
            <a:ext cx="2027617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3165911" y="2603165"/>
            <a:ext cx="12570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/>
              <a:t>Gnr</a:t>
            </a:r>
            <a:r>
              <a:rPr lang="en-US" altLang="ko-KR" sz="800" b="1" dirty="0"/>
              <a:t> : 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08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06</a:t>
            </a:r>
            <a:r>
              <a:rPr lang="en-US" altLang="ko-KR" sz="800" b="1" dirty="0"/>
              <a:t>     Dgr: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02</a:t>
            </a:r>
            <a:r>
              <a:rPr lang="en-US" altLang="ko-KR" sz="800" b="1" dirty="0"/>
              <a:t>  </a:t>
            </a:r>
          </a:p>
          <a:p>
            <a:r>
              <a:rPr lang="en-US" altLang="ko-KR" sz="800" b="1" dirty="0"/>
              <a:t> </a:t>
            </a:r>
            <a:r>
              <a:rPr lang="en-US" altLang="ko-KR" sz="800" b="1" dirty="0" err="1"/>
              <a:t>Rfr</a:t>
            </a:r>
            <a:r>
              <a:rPr lang="en-US" altLang="ko-KR" sz="800" b="1" dirty="0"/>
              <a:t> : </a:t>
            </a:r>
            <a:r>
              <a:rPr lang="en-US" altLang="ko-KR" sz="800" b="1" dirty="0">
                <a:solidFill>
                  <a:schemeClr val="accent1">
                    <a:lumMod val="50000"/>
                  </a:schemeClr>
                </a:solidFill>
              </a:rPr>
              <a:t>02</a:t>
            </a:r>
            <a:r>
              <a:rPr lang="en-US" altLang="ko-KR" sz="800" b="1" dirty="0"/>
              <a:t>|</a:t>
            </a:r>
            <a:r>
              <a:rPr lang="en-US" altLang="ko-KR" sz="800" b="1" dirty="0">
                <a:solidFill>
                  <a:schemeClr val="accent2">
                    <a:lumMod val="75000"/>
                  </a:schemeClr>
                </a:solidFill>
              </a:rPr>
              <a:t>03</a:t>
            </a:r>
            <a:r>
              <a:rPr lang="en-US" altLang="ko-KR" sz="800" b="1" dirty="0"/>
              <a:t>     </a:t>
            </a:r>
            <a:r>
              <a:rPr lang="en-US" altLang="ko-KR" sz="800" b="1" strike="sngStrike" dirty="0"/>
              <a:t>Bde:</a:t>
            </a:r>
            <a:r>
              <a:rPr lang="en-US" altLang="ko-KR" sz="800" b="1" strike="sngStrike" dirty="0">
                <a:solidFill>
                  <a:schemeClr val="accent1">
                    <a:lumMod val="50000"/>
                  </a:schemeClr>
                </a:solidFill>
              </a:rPr>
              <a:t>01</a:t>
            </a:r>
            <a:r>
              <a:rPr lang="en-US" altLang="ko-KR" sz="800" b="1" strike="sngStrike" dirty="0"/>
              <a:t>|</a:t>
            </a:r>
            <a:r>
              <a:rPr lang="en-US" altLang="ko-KR" sz="800" b="1" strike="sngStrike" dirty="0">
                <a:solidFill>
                  <a:schemeClr val="accent2">
                    <a:lumMod val="75000"/>
                  </a:schemeClr>
                </a:solidFill>
              </a:rPr>
              <a:t>01</a:t>
            </a:r>
            <a:endParaRPr lang="ko-KR" altLang="en-US" sz="800" b="1" strike="sngStrike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4421491" y="2591088"/>
            <a:ext cx="5453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Full :  18</a:t>
            </a:r>
          </a:p>
          <a:p>
            <a:r>
              <a:rPr lang="en-US" altLang="ko-KR" sz="800" b="1" dirty="0" err="1"/>
              <a:t>Ept</a:t>
            </a:r>
            <a:r>
              <a:rPr lang="en-US" altLang="ko-KR" sz="800" b="1" dirty="0"/>
              <a:t> :   07</a:t>
            </a:r>
          </a:p>
        </p:txBody>
      </p:sp>
      <p:grpSp>
        <p:nvGrpSpPr>
          <p:cNvPr id="235" name="그룹 234"/>
          <p:cNvGrpSpPr/>
          <p:nvPr/>
        </p:nvGrpSpPr>
        <p:grpSpPr>
          <a:xfrm>
            <a:off x="3216283" y="3210279"/>
            <a:ext cx="1881614" cy="482630"/>
            <a:chOff x="3216283" y="3210279"/>
            <a:chExt cx="1881614" cy="482630"/>
          </a:xfrm>
        </p:grpSpPr>
        <p:sp>
          <p:nvSpPr>
            <p:cNvPr id="236" name="TextBox 235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39" name="그룹 238"/>
          <p:cNvGrpSpPr/>
          <p:nvPr/>
        </p:nvGrpSpPr>
        <p:grpSpPr>
          <a:xfrm>
            <a:off x="3190664" y="3984329"/>
            <a:ext cx="1904056" cy="493108"/>
            <a:chOff x="3216283" y="3210279"/>
            <a:chExt cx="1904056" cy="493108"/>
          </a:xfrm>
        </p:grpSpPr>
        <p:sp>
          <p:nvSpPr>
            <p:cNvPr id="240" name="TextBox 239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43" name="그룹 242"/>
          <p:cNvGrpSpPr/>
          <p:nvPr/>
        </p:nvGrpSpPr>
        <p:grpSpPr>
          <a:xfrm>
            <a:off x="6398242" y="2467133"/>
            <a:ext cx="1904056" cy="481031"/>
            <a:chOff x="3216283" y="3210279"/>
            <a:chExt cx="1904056" cy="481031"/>
          </a:xfrm>
        </p:grpSpPr>
        <p:sp>
          <p:nvSpPr>
            <p:cNvPr id="244" name="TextBox 243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3216283" y="3350544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48" name="그룹 247"/>
          <p:cNvGrpSpPr/>
          <p:nvPr/>
        </p:nvGrpSpPr>
        <p:grpSpPr>
          <a:xfrm>
            <a:off x="6385323" y="3223720"/>
            <a:ext cx="1904056" cy="488345"/>
            <a:chOff x="3216283" y="3210279"/>
            <a:chExt cx="1904056" cy="488345"/>
          </a:xfrm>
        </p:grpSpPr>
        <p:sp>
          <p:nvSpPr>
            <p:cNvPr id="249" name="TextBox 248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52" name="모서리가 둥근 직사각형 251"/>
          <p:cNvSpPr/>
          <p:nvPr/>
        </p:nvSpPr>
        <p:spPr>
          <a:xfrm>
            <a:off x="5580495" y="2501003"/>
            <a:ext cx="2755952" cy="14544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3" name="그룹 252"/>
          <p:cNvGrpSpPr/>
          <p:nvPr/>
        </p:nvGrpSpPr>
        <p:grpSpPr>
          <a:xfrm>
            <a:off x="6365578" y="3985027"/>
            <a:ext cx="1904056" cy="493108"/>
            <a:chOff x="3216283" y="3210279"/>
            <a:chExt cx="1904056" cy="493108"/>
          </a:xfrm>
        </p:grpSpPr>
        <p:sp>
          <p:nvSpPr>
            <p:cNvPr id="313" name="TextBox 31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316" name="모서리가 둥근 직사각형 315"/>
          <p:cNvSpPr/>
          <p:nvPr/>
        </p:nvSpPr>
        <p:spPr>
          <a:xfrm>
            <a:off x="4403928" y="2647478"/>
            <a:ext cx="724010" cy="27523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7" name="모서리가 둥근 직사각형 316"/>
          <p:cNvSpPr/>
          <p:nvPr/>
        </p:nvSpPr>
        <p:spPr>
          <a:xfrm>
            <a:off x="4391359" y="3390633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8" name="모서리가 둥근 직사각형 317"/>
          <p:cNvSpPr/>
          <p:nvPr/>
        </p:nvSpPr>
        <p:spPr>
          <a:xfrm>
            <a:off x="4400496" y="4196235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7606542" y="4189389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7585693" y="3433399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2593314" y="369720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양쪽 모서리가 둥근 사각형 321"/>
          <p:cNvSpPr/>
          <p:nvPr/>
        </p:nvSpPr>
        <p:spPr>
          <a:xfrm rot="16200000">
            <a:off x="2631963" y="3658676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3" name="양쪽 모서리가 둥근 사각형 322"/>
          <p:cNvSpPr/>
          <p:nvPr/>
        </p:nvSpPr>
        <p:spPr>
          <a:xfrm rot="5400000">
            <a:off x="2962640" y="369840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TextBox 323"/>
          <p:cNvSpPr txBox="1"/>
          <p:nvPr/>
        </p:nvSpPr>
        <p:spPr>
          <a:xfrm>
            <a:off x="2524616" y="364983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B01</a:t>
            </a:r>
            <a:endParaRPr lang="ko-KR" altLang="en-US" sz="700" b="1"/>
          </a:p>
        </p:txBody>
      </p:sp>
      <p:sp>
        <p:nvSpPr>
          <p:cNvPr id="325" name="TextBox 324"/>
          <p:cNvSpPr txBox="1"/>
          <p:nvPr/>
        </p:nvSpPr>
        <p:spPr>
          <a:xfrm>
            <a:off x="2739906" y="364983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64</a:t>
            </a:r>
            <a:endParaRPr lang="ko-KR" altLang="en-US" sz="700" b="1"/>
          </a:p>
        </p:txBody>
      </p:sp>
      <p:sp>
        <p:nvSpPr>
          <p:cNvPr id="326" name="오른쪽 화살표 325"/>
          <p:cNvSpPr/>
          <p:nvPr/>
        </p:nvSpPr>
        <p:spPr>
          <a:xfrm rot="2524570">
            <a:off x="2978234" y="373194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4644276" y="367911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8" name="양쪽 모서리가 둥근 사각형 327"/>
          <p:cNvSpPr/>
          <p:nvPr/>
        </p:nvSpPr>
        <p:spPr>
          <a:xfrm rot="16200000">
            <a:off x="4682925" y="364059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9" name="양쪽 모서리가 둥근 사각형 328"/>
          <p:cNvSpPr/>
          <p:nvPr/>
        </p:nvSpPr>
        <p:spPr>
          <a:xfrm rot="5400000">
            <a:off x="5013602" y="368032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4575578" y="363810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331" name="TextBox 330"/>
          <p:cNvSpPr txBox="1"/>
          <p:nvPr/>
        </p:nvSpPr>
        <p:spPr>
          <a:xfrm>
            <a:off x="4790868" y="363175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332" name="오른쪽 화살표 331"/>
          <p:cNvSpPr/>
          <p:nvPr/>
        </p:nvSpPr>
        <p:spPr>
          <a:xfrm rot="18856230">
            <a:off x="5028215" y="37128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모서리가 둥근 직사각형 332"/>
          <p:cNvSpPr/>
          <p:nvPr/>
        </p:nvSpPr>
        <p:spPr>
          <a:xfrm>
            <a:off x="1953891" y="446243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양쪽 모서리가 둥근 사각형 333"/>
          <p:cNvSpPr/>
          <p:nvPr/>
        </p:nvSpPr>
        <p:spPr>
          <a:xfrm rot="16200000">
            <a:off x="1992540" y="4423915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5" name="양쪽 모서리가 둥근 사각형 334"/>
          <p:cNvSpPr/>
          <p:nvPr/>
        </p:nvSpPr>
        <p:spPr>
          <a:xfrm rot="5400000">
            <a:off x="2323217" y="446364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6" name="TextBox 335"/>
          <p:cNvSpPr txBox="1"/>
          <p:nvPr/>
        </p:nvSpPr>
        <p:spPr>
          <a:xfrm>
            <a:off x="1891543" y="4415076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D01</a:t>
            </a:r>
            <a:endParaRPr lang="ko-KR" altLang="en-US" sz="700" b="1"/>
          </a:p>
        </p:txBody>
      </p:sp>
      <p:sp>
        <p:nvSpPr>
          <p:cNvPr id="337" name="TextBox 336"/>
          <p:cNvSpPr txBox="1"/>
          <p:nvPr/>
        </p:nvSpPr>
        <p:spPr>
          <a:xfrm>
            <a:off x="2100482" y="441507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76</a:t>
            </a:r>
            <a:endParaRPr lang="ko-KR" altLang="en-US" sz="700" b="1"/>
          </a:p>
        </p:txBody>
      </p:sp>
      <p:sp>
        <p:nvSpPr>
          <p:cNvPr id="338" name="오른쪽 화살표 337"/>
          <p:cNvSpPr/>
          <p:nvPr/>
        </p:nvSpPr>
        <p:spPr>
          <a:xfrm rot="2524570">
            <a:off x="2338811" y="449718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5568954" y="4470056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양쪽 모서리가 둥근 사각형 339"/>
          <p:cNvSpPr/>
          <p:nvPr/>
        </p:nvSpPr>
        <p:spPr>
          <a:xfrm rot="16200000">
            <a:off x="5607603" y="4431532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1" name="양쪽 모서리가 둥근 사각형 340"/>
          <p:cNvSpPr/>
          <p:nvPr/>
        </p:nvSpPr>
        <p:spPr>
          <a:xfrm rot="5400000">
            <a:off x="5938280" y="4471261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2" name="TextBox 341"/>
          <p:cNvSpPr txBox="1"/>
          <p:nvPr/>
        </p:nvSpPr>
        <p:spPr>
          <a:xfrm>
            <a:off x="5500256" y="4422693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D02</a:t>
            </a:r>
            <a:endParaRPr lang="ko-KR" altLang="en-US" sz="700" b="1"/>
          </a:p>
        </p:txBody>
      </p:sp>
      <p:sp>
        <p:nvSpPr>
          <p:cNvPr id="343" name="TextBox 342"/>
          <p:cNvSpPr txBox="1"/>
          <p:nvPr/>
        </p:nvSpPr>
        <p:spPr>
          <a:xfrm>
            <a:off x="5715546" y="4422694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67</a:t>
            </a:r>
            <a:endParaRPr lang="ko-KR" altLang="en-US" sz="700" b="1"/>
          </a:p>
        </p:txBody>
      </p:sp>
      <p:sp>
        <p:nvSpPr>
          <p:cNvPr id="344" name="오른쪽 화살표 343"/>
          <p:cNvSpPr/>
          <p:nvPr/>
        </p:nvSpPr>
        <p:spPr>
          <a:xfrm rot="2524570">
            <a:off x="5953874" y="4504797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103212" y="2882623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3095344" y="2931115"/>
            <a:ext cx="470904" cy="104998"/>
          </a:xfrm>
          <a:prstGeom prst="round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양쪽 모서리가 둥근 사각형 346"/>
          <p:cNvSpPr/>
          <p:nvPr/>
        </p:nvSpPr>
        <p:spPr>
          <a:xfrm rot="16200000">
            <a:off x="3133993" y="2892591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양쪽 모서리가 둥근 사각형 347"/>
          <p:cNvSpPr/>
          <p:nvPr/>
        </p:nvSpPr>
        <p:spPr>
          <a:xfrm rot="5400000">
            <a:off x="3464670" y="293232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TextBox 348"/>
          <p:cNvSpPr txBox="1"/>
          <p:nvPr/>
        </p:nvSpPr>
        <p:spPr>
          <a:xfrm>
            <a:off x="3026646" y="2886133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A01</a:t>
            </a:r>
            <a:endParaRPr lang="ko-KR" altLang="en-US" sz="700" b="1"/>
          </a:p>
        </p:txBody>
      </p:sp>
      <p:sp>
        <p:nvSpPr>
          <p:cNvPr id="350" name="TextBox 349"/>
          <p:cNvSpPr txBox="1"/>
          <p:nvPr/>
        </p:nvSpPr>
        <p:spPr>
          <a:xfrm>
            <a:off x="3241937" y="2883751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86</a:t>
            </a:r>
            <a:endParaRPr lang="ko-KR" altLang="en-US" sz="700" b="1"/>
          </a:p>
        </p:txBody>
      </p:sp>
      <p:sp>
        <p:nvSpPr>
          <p:cNvPr id="351" name="오른쪽 화살표 350"/>
          <p:cNvSpPr/>
          <p:nvPr/>
        </p:nvSpPr>
        <p:spPr>
          <a:xfrm rot="18856230">
            <a:off x="3480264" y="296347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2" name="모서리가 둥근 직사각형 351"/>
          <p:cNvSpPr/>
          <p:nvPr/>
        </p:nvSpPr>
        <p:spPr>
          <a:xfrm>
            <a:off x="5582950" y="2894965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3" name="모서리가 둥근 직사각형 352"/>
          <p:cNvSpPr/>
          <p:nvPr/>
        </p:nvSpPr>
        <p:spPr>
          <a:xfrm>
            <a:off x="5583291" y="294573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양쪽 모서리가 둥근 사각형 353"/>
          <p:cNvSpPr/>
          <p:nvPr/>
        </p:nvSpPr>
        <p:spPr>
          <a:xfrm rot="16200000">
            <a:off x="5621940" y="2907214"/>
            <a:ext cx="104719" cy="182321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5" name="양쪽 모서리가 둥근 사각형 354"/>
          <p:cNvSpPr/>
          <p:nvPr/>
        </p:nvSpPr>
        <p:spPr>
          <a:xfrm rot="5400000">
            <a:off x="5952617" y="294694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6" name="TextBox 355"/>
          <p:cNvSpPr txBox="1"/>
          <p:nvPr/>
        </p:nvSpPr>
        <p:spPr>
          <a:xfrm>
            <a:off x="5514593" y="2898375"/>
            <a:ext cx="3289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A02</a:t>
            </a:r>
            <a:endParaRPr lang="ko-KR" altLang="en-US" sz="700" b="1"/>
          </a:p>
        </p:txBody>
      </p:sp>
      <p:sp>
        <p:nvSpPr>
          <p:cNvPr id="357" name="TextBox 356"/>
          <p:cNvSpPr txBox="1"/>
          <p:nvPr/>
        </p:nvSpPr>
        <p:spPr>
          <a:xfrm>
            <a:off x="5729883" y="289837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81</a:t>
            </a:r>
            <a:endParaRPr lang="ko-KR" altLang="en-US" sz="700" b="1"/>
          </a:p>
        </p:txBody>
      </p:sp>
      <p:sp>
        <p:nvSpPr>
          <p:cNvPr id="358" name="오른쪽 화살표 357"/>
          <p:cNvSpPr/>
          <p:nvPr/>
        </p:nvSpPr>
        <p:spPr>
          <a:xfrm rot="2524570">
            <a:off x="5968211" y="298047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9" name="모서리가 둥근 직사각형 358"/>
          <p:cNvSpPr/>
          <p:nvPr/>
        </p:nvSpPr>
        <p:spPr>
          <a:xfrm>
            <a:off x="25945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0" name="모서리가 둥근 직사각형 359"/>
          <p:cNvSpPr/>
          <p:nvPr/>
        </p:nvSpPr>
        <p:spPr>
          <a:xfrm>
            <a:off x="3788387" y="364079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1" name="모서리가 둥근 직사각형 360"/>
          <p:cNvSpPr/>
          <p:nvPr/>
        </p:nvSpPr>
        <p:spPr>
          <a:xfrm>
            <a:off x="1960396" y="4415157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2" name="모서리가 둥근 직사각형 361"/>
          <p:cNvSpPr/>
          <p:nvPr/>
        </p:nvSpPr>
        <p:spPr>
          <a:xfrm>
            <a:off x="6981044" y="364822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3" name="모서리가 둥근 직사각형 362"/>
          <p:cNvSpPr/>
          <p:nvPr/>
        </p:nvSpPr>
        <p:spPr>
          <a:xfrm>
            <a:off x="5596736" y="3648229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4" name="모서리가 둥근 직사각형 363"/>
          <p:cNvSpPr/>
          <p:nvPr/>
        </p:nvSpPr>
        <p:spPr>
          <a:xfrm>
            <a:off x="5583624" y="3693470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양쪽 모서리가 둥근 사각형 364"/>
          <p:cNvSpPr/>
          <p:nvPr/>
        </p:nvSpPr>
        <p:spPr>
          <a:xfrm rot="16200000">
            <a:off x="5622273" y="3654946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6" name="양쪽 모서리가 둥근 사각형 365"/>
          <p:cNvSpPr/>
          <p:nvPr/>
        </p:nvSpPr>
        <p:spPr>
          <a:xfrm rot="5400000">
            <a:off x="5952950" y="3694675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TextBox 366"/>
          <p:cNvSpPr txBox="1"/>
          <p:nvPr/>
        </p:nvSpPr>
        <p:spPr>
          <a:xfrm>
            <a:off x="5514926" y="3652457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B03</a:t>
            </a:r>
            <a:endParaRPr lang="ko-KR" altLang="en-US" sz="700" b="1"/>
          </a:p>
        </p:txBody>
      </p:sp>
      <p:sp>
        <p:nvSpPr>
          <p:cNvPr id="368" name="TextBox 367"/>
          <p:cNvSpPr txBox="1"/>
          <p:nvPr/>
        </p:nvSpPr>
        <p:spPr>
          <a:xfrm>
            <a:off x="5730216" y="3646108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36</a:t>
            </a:r>
            <a:endParaRPr lang="ko-KR" altLang="en-US" sz="700" b="1"/>
          </a:p>
        </p:txBody>
      </p:sp>
      <p:sp>
        <p:nvSpPr>
          <p:cNvPr id="369" name="오른쪽 화살표 368"/>
          <p:cNvSpPr/>
          <p:nvPr/>
        </p:nvSpPr>
        <p:spPr>
          <a:xfrm rot="2524570">
            <a:off x="5968544" y="3728211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7845406" y="370332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양쪽 모서리가 둥근 사각형 370"/>
          <p:cNvSpPr/>
          <p:nvPr/>
        </p:nvSpPr>
        <p:spPr>
          <a:xfrm rot="16200000">
            <a:off x="7884055" y="3664805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72" name="양쪽 모서리가 둥근 사각형 371"/>
          <p:cNvSpPr/>
          <p:nvPr/>
        </p:nvSpPr>
        <p:spPr>
          <a:xfrm rot="5400000">
            <a:off x="8214732" y="370453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3" name="TextBox 372"/>
          <p:cNvSpPr txBox="1"/>
          <p:nvPr/>
        </p:nvSpPr>
        <p:spPr>
          <a:xfrm>
            <a:off x="7776708" y="366231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B04</a:t>
            </a:r>
            <a:endParaRPr lang="ko-KR" altLang="en-US" sz="700" b="1"/>
          </a:p>
        </p:txBody>
      </p:sp>
      <p:sp>
        <p:nvSpPr>
          <p:cNvPr id="374" name="TextBox 373"/>
          <p:cNvSpPr txBox="1"/>
          <p:nvPr/>
        </p:nvSpPr>
        <p:spPr>
          <a:xfrm>
            <a:off x="7991998" y="3655967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375" name="오른쪽 화살표 374"/>
          <p:cNvSpPr/>
          <p:nvPr/>
        </p:nvSpPr>
        <p:spPr>
          <a:xfrm rot="18856230">
            <a:off x="8229345" y="3737085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5572986" y="4422650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4053002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4499430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5190726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모서리가 둥근 직사각형 379"/>
          <p:cNvSpPr/>
          <p:nvPr/>
        </p:nvSpPr>
        <p:spPr>
          <a:xfrm>
            <a:off x="5892379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직사각형 380"/>
          <p:cNvSpPr/>
          <p:nvPr/>
        </p:nvSpPr>
        <p:spPr>
          <a:xfrm>
            <a:off x="4058448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6528432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7205036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직사각형 383"/>
          <p:cNvSpPr/>
          <p:nvPr/>
        </p:nvSpPr>
        <p:spPr>
          <a:xfrm>
            <a:off x="4034314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/>
              <a:t>YC </a:t>
            </a:r>
            <a:r>
              <a:rPr lang="ko-KR" altLang="en-US" sz="1050" b="1"/>
              <a:t>생산성 단계</a:t>
            </a:r>
            <a:endParaRPr lang="ko-KR" altLang="en-US" sz="1050" b="1" dirty="0"/>
          </a:p>
        </p:txBody>
      </p:sp>
      <p:graphicFrame>
        <p:nvGraphicFramePr>
          <p:cNvPr id="385" name="표 3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5416718"/>
              </p:ext>
            </p:extLst>
          </p:nvPr>
        </p:nvGraphicFramePr>
        <p:xfrm>
          <a:off x="7244084" y="1325241"/>
          <a:ext cx="174958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932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Full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Empty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386" name="직선 연결선 385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294487284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0386960"/>
              </p:ext>
            </p:extLst>
          </p:nvPr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선택된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68446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1467955149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180448"/>
              </p:ext>
            </p:extLst>
          </p:nvPr>
        </p:nvGraphicFramePr>
        <p:xfrm>
          <a:off x="407895" y="4619780"/>
          <a:ext cx="8658312" cy="853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1950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7344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47843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57187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4224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4224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>
              <p:ext uri="{D42A27DB-BD31-4B8C-83A1-F6EECF244321}">
                <p14:modId xmlns:p14="http://schemas.microsoft.com/office/powerpoint/2010/main" val="3923003706"/>
              </p:ext>
            </p:extLst>
          </p:nvPr>
        </p:nvGraphicFramePr>
        <p:xfrm>
          <a:off x="2037523" y="4850753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4" name="차트 133"/>
          <p:cNvGraphicFramePr/>
          <p:nvPr>
            <p:extLst>
              <p:ext uri="{D42A27DB-BD31-4B8C-83A1-F6EECF244321}">
                <p14:modId xmlns:p14="http://schemas.microsoft.com/office/powerpoint/2010/main" val="2018823222"/>
              </p:ext>
            </p:extLst>
          </p:nvPr>
        </p:nvGraphicFramePr>
        <p:xfrm>
          <a:off x="5520029" y="4850753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383026" y="48240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1" name="타원 230"/>
          <p:cNvSpPr/>
          <p:nvPr/>
        </p:nvSpPr>
        <p:spPr>
          <a:xfrm>
            <a:off x="5321453" y="2223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2600166" y="2354593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2599334" y="2501202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798" y="3143074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1967698" y="3144064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53" name="TextBox 152"/>
          <p:cNvSpPr txBox="1"/>
          <p:nvPr/>
        </p:nvSpPr>
        <p:spPr>
          <a:xfrm>
            <a:off x="1906580" y="3102690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1957801" y="3305701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2368070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2543708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23688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23274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23808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233952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74929" y="3131656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1279" y="31326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2" name="TextBox 201"/>
          <p:cNvSpPr txBox="1"/>
          <p:nvPr/>
        </p:nvSpPr>
        <p:spPr>
          <a:xfrm>
            <a:off x="5525558" y="307749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5568328" y="3298694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2505307" y="2360080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1869983" y="315340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직사각형 205"/>
          <p:cNvSpPr/>
          <p:nvPr/>
        </p:nvSpPr>
        <p:spPr>
          <a:xfrm>
            <a:off x="5486784" y="2378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5486784" y="3140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4" name="그룹 213"/>
          <p:cNvGrpSpPr/>
          <p:nvPr/>
        </p:nvGrpSpPr>
        <p:grpSpPr>
          <a:xfrm>
            <a:off x="3216283" y="2320588"/>
            <a:ext cx="1881614" cy="482630"/>
            <a:chOff x="3216283" y="3210279"/>
            <a:chExt cx="1881614" cy="482630"/>
          </a:xfrm>
        </p:grpSpPr>
        <p:sp>
          <p:nvSpPr>
            <p:cNvPr id="215" name="TextBox 214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</a:t>
              </a:r>
              <a:r>
                <a:rPr lang="en-US" altLang="ko-KR" sz="800" b="1" strike="sngStrike" dirty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strike="sngStrike" dirty="0"/>
                <a:t>|</a:t>
              </a:r>
              <a:r>
                <a:rPr lang="en-US" altLang="ko-KR" sz="800" b="1" strike="sngStrike" dirty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 strike="sngStrike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190664" y="3094638"/>
            <a:ext cx="1904056" cy="493108"/>
            <a:chOff x="3216283" y="3210279"/>
            <a:chExt cx="1904056" cy="493108"/>
          </a:xfrm>
        </p:grpSpPr>
        <p:sp>
          <p:nvSpPr>
            <p:cNvPr id="226" name="TextBox 225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6385323" y="2334029"/>
            <a:ext cx="1904056" cy="488345"/>
            <a:chOff x="3216283" y="3210279"/>
            <a:chExt cx="1904056" cy="488345"/>
          </a:xfrm>
        </p:grpSpPr>
        <p:sp>
          <p:nvSpPr>
            <p:cNvPr id="233" name="TextBox 23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6365578" y="3095336"/>
            <a:ext cx="1904056" cy="493108"/>
            <a:chOff x="3216283" y="3210279"/>
            <a:chExt cx="1904056" cy="493108"/>
          </a:xfrm>
        </p:grpSpPr>
        <p:sp>
          <p:nvSpPr>
            <p:cNvPr id="237" name="TextBox 23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4391359" y="2500942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400496" y="3306544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7606542" y="3299698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7585693" y="2543708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2593314" y="280750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양쪽 모서리가 둥근 사각형 244"/>
          <p:cNvSpPr/>
          <p:nvPr/>
        </p:nvSpPr>
        <p:spPr>
          <a:xfrm rot="16200000">
            <a:off x="2631963" y="276898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6" name="양쪽 모서리가 둥근 사각형 245"/>
          <p:cNvSpPr/>
          <p:nvPr/>
        </p:nvSpPr>
        <p:spPr>
          <a:xfrm rot="5400000">
            <a:off x="2962640" y="280871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2524616" y="276014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B01</a:t>
            </a:r>
            <a:endParaRPr lang="ko-KR" altLang="en-US" sz="700" b="1"/>
          </a:p>
        </p:txBody>
      </p:sp>
      <p:sp>
        <p:nvSpPr>
          <p:cNvPr id="248" name="TextBox 247"/>
          <p:cNvSpPr txBox="1"/>
          <p:nvPr/>
        </p:nvSpPr>
        <p:spPr>
          <a:xfrm>
            <a:off x="2739906" y="276014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64</a:t>
            </a:r>
            <a:endParaRPr lang="ko-KR" altLang="en-US" sz="700" b="1"/>
          </a:p>
        </p:txBody>
      </p:sp>
      <p:sp>
        <p:nvSpPr>
          <p:cNvPr id="249" name="오른쪽 화살표 248"/>
          <p:cNvSpPr/>
          <p:nvPr/>
        </p:nvSpPr>
        <p:spPr>
          <a:xfrm rot="2524570">
            <a:off x="2978234" y="284225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644276" y="278942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양쪽 모서리가 둥근 사각형 250"/>
          <p:cNvSpPr/>
          <p:nvPr/>
        </p:nvSpPr>
        <p:spPr>
          <a:xfrm rot="16200000">
            <a:off x="4682925" y="2750904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양쪽 모서리가 둥근 사각형 251"/>
          <p:cNvSpPr/>
          <p:nvPr/>
        </p:nvSpPr>
        <p:spPr>
          <a:xfrm rot="5400000">
            <a:off x="5013602" y="279063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TextBox 252"/>
          <p:cNvSpPr txBox="1"/>
          <p:nvPr/>
        </p:nvSpPr>
        <p:spPr>
          <a:xfrm>
            <a:off x="4575578" y="2748415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254" name="TextBox 253"/>
          <p:cNvSpPr txBox="1"/>
          <p:nvPr/>
        </p:nvSpPr>
        <p:spPr>
          <a:xfrm>
            <a:off x="4790868" y="2742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55" name="오른쪽 화살표 254"/>
          <p:cNvSpPr/>
          <p:nvPr/>
        </p:nvSpPr>
        <p:spPr>
          <a:xfrm rot="18856230">
            <a:off x="5028215" y="2823184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1953891" y="357274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양쪽 모서리가 둥근 사각형 257"/>
          <p:cNvSpPr/>
          <p:nvPr/>
        </p:nvSpPr>
        <p:spPr>
          <a:xfrm rot="16200000">
            <a:off x="1992540" y="3534224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9" name="양쪽 모서리가 둥근 사각형 258"/>
          <p:cNvSpPr/>
          <p:nvPr/>
        </p:nvSpPr>
        <p:spPr>
          <a:xfrm rot="5400000">
            <a:off x="2323217" y="357395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TextBox 259"/>
          <p:cNvSpPr txBox="1"/>
          <p:nvPr/>
        </p:nvSpPr>
        <p:spPr>
          <a:xfrm>
            <a:off x="1891543" y="3525385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D01</a:t>
            </a:r>
            <a:endParaRPr lang="ko-KR" altLang="en-US" sz="700" b="1"/>
          </a:p>
        </p:txBody>
      </p:sp>
      <p:sp>
        <p:nvSpPr>
          <p:cNvPr id="261" name="TextBox 260"/>
          <p:cNvSpPr txBox="1"/>
          <p:nvPr/>
        </p:nvSpPr>
        <p:spPr>
          <a:xfrm>
            <a:off x="2100482" y="352538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76</a:t>
            </a:r>
            <a:endParaRPr lang="ko-KR" altLang="en-US" sz="700" b="1"/>
          </a:p>
        </p:txBody>
      </p:sp>
      <p:sp>
        <p:nvSpPr>
          <p:cNvPr id="262" name="오른쪽 화살표 261"/>
          <p:cNvSpPr/>
          <p:nvPr/>
        </p:nvSpPr>
        <p:spPr>
          <a:xfrm rot="2524570">
            <a:off x="2338811" y="360748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68954" y="3580365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양쪽 모서리가 둥근 사각형 263"/>
          <p:cNvSpPr/>
          <p:nvPr/>
        </p:nvSpPr>
        <p:spPr>
          <a:xfrm rot="16200000">
            <a:off x="5607603" y="3541841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양쪽 모서리가 둥근 사각형 264"/>
          <p:cNvSpPr/>
          <p:nvPr/>
        </p:nvSpPr>
        <p:spPr>
          <a:xfrm rot="5400000">
            <a:off x="5938280" y="358157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TextBox 265"/>
          <p:cNvSpPr txBox="1"/>
          <p:nvPr/>
        </p:nvSpPr>
        <p:spPr>
          <a:xfrm>
            <a:off x="5500256" y="3533002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D02</a:t>
            </a:r>
            <a:endParaRPr lang="ko-KR" altLang="en-US" sz="700" b="1"/>
          </a:p>
        </p:txBody>
      </p:sp>
      <p:sp>
        <p:nvSpPr>
          <p:cNvPr id="267" name="TextBox 266"/>
          <p:cNvSpPr txBox="1"/>
          <p:nvPr/>
        </p:nvSpPr>
        <p:spPr>
          <a:xfrm>
            <a:off x="5715546" y="3533003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67</a:t>
            </a:r>
            <a:endParaRPr lang="ko-KR" altLang="en-US" sz="700" b="1"/>
          </a:p>
        </p:txBody>
      </p:sp>
      <p:sp>
        <p:nvSpPr>
          <p:cNvPr id="268" name="오른쪽 화살표 267"/>
          <p:cNvSpPr/>
          <p:nvPr/>
        </p:nvSpPr>
        <p:spPr>
          <a:xfrm rot="2524570">
            <a:off x="5953874" y="3615106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25945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37883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960396" y="3525466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981044" y="2758538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96736" y="2758538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3624" y="280377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양쪽 모서리가 둥근 사각형 274"/>
          <p:cNvSpPr/>
          <p:nvPr/>
        </p:nvSpPr>
        <p:spPr>
          <a:xfrm rot="16200000">
            <a:off x="5622273" y="2765255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양쪽 모서리가 둥근 사각형 275"/>
          <p:cNvSpPr/>
          <p:nvPr/>
        </p:nvSpPr>
        <p:spPr>
          <a:xfrm rot="5400000">
            <a:off x="5952950" y="280498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5514926" y="276276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B03</a:t>
            </a:r>
            <a:endParaRPr lang="ko-KR" altLang="en-US" sz="700" b="1"/>
          </a:p>
        </p:txBody>
      </p:sp>
      <p:sp>
        <p:nvSpPr>
          <p:cNvPr id="278" name="TextBox 277"/>
          <p:cNvSpPr txBox="1"/>
          <p:nvPr/>
        </p:nvSpPr>
        <p:spPr>
          <a:xfrm>
            <a:off x="5730216" y="275641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36</a:t>
            </a:r>
            <a:endParaRPr lang="ko-KR" altLang="en-US" sz="700" b="1"/>
          </a:p>
        </p:txBody>
      </p:sp>
      <p:sp>
        <p:nvSpPr>
          <p:cNvPr id="279" name="오른쪽 화살표 278"/>
          <p:cNvSpPr/>
          <p:nvPr/>
        </p:nvSpPr>
        <p:spPr>
          <a:xfrm rot="2524570">
            <a:off x="5968544" y="283852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7845406" y="279716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양쪽 모서리가 둥근 사각형 280"/>
          <p:cNvSpPr/>
          <p:nvPr/>
        </p:nvSpPr>
        <p:spPr>
          <a:xfrm rot="16200000">
            <a:off x="7884055" y="275863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2" name="양쪽 모서리가 둥근 사각형 281"/>
          <p:cNvSpPr/>
          <p:nvPr/>
        </p:nvSpPr>
        <p:spPr>
          <a:xfrm rot="5400000">
            <a:off x="8214732" y="279836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TextBox 282"/>
          <p:cNvSpPr txBox="1"/>
          <p:nvPr/>
        </p:nvSpPr>
        <p:spPr>
          <a:xfrm>
            <a:off x="7776708" y="275614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B04</a:t>
            </a:r>
            <a:endParaRPr lang="ko-KR" altLang="en-US" sz="700" b="1"/>
          </a:p>
        </p:txBody>
      </p:sp>
      <p:sp>
        <p:nvSpPr>
          <p:cNvPr id="284" name="TextBox 283"/>
          <p:cNvSpPr txBox="1"/>
          <p:nvPr/>
        </p:nvSpPr>
        <p:spPr>
          <a:xfrm>
            <a:off x="7991998" y="274980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85" name="오른쪽 화살표 284"/>
          <p:cNvSpPr/>
          <p:nvPr/>
        </p:nvSpPr>
        <p:spPr>
          <a:xfrm rot="18856230">
            <a:off x="8229345" y="283091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5572986" y="3532959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TextBox 287"/>
          <p:cNvSpPr txBox="1"/>
          <p:nvPr/>
        </p:nvSpPr>
        <p:spPr>
          <a:xfrm>
            <a:off x="5403279" y="23043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grpSp>
        <p:nvGrpSpPr>
          <p:cNvPr id="289" name="그룹 288"/>
          <p:cNvGrpSpPr/>
          <p:nvPr/>
        </p:nvGrpSpPr>
        <p:grpSpPr>
          <a:xfrm>
            <a:off x="7679084" y="3779472"/>
            <a:ext cx="1314589" cy="570211"/>
            <a:chOff x="5204460" y="4596878"/>
            <a:chExt cx="4063919" cy="1720098"/>
          </a:xfrm>
        </p:grpSpPr>
        <p:pic>
          <p:nvPicPr>
            <p:cNvPr id="290" name="그림 28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91" name="그룹 29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92" name="직사각형 29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3" name="직사각형 29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4" name="직사각형 29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5" name="직사각형 29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6" name="직사각형 29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7" name="직사각형 29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98" name="TextBox 29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299" name="TextBox 29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300" name="TextBox 29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302" name="TextBox 30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04" name="모서리가 둥근 직사각형 303"/>
          <p:cNvSpPr/>
          <p:nvPr/>
        </p:nvSpPr>
        <p:spPr>
          <a:xfrm>
            <a:off x="4053002" y="381310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4499430" y="412084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모서리가 둥근 직사각형 305"/>
          <p:cNvSpPr/>
          <p:nvPr/>
        </p:nvSpPr>
        <p:spPr>
          <a:xfrm>
            <a:off x="5190726" y="414620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모서리가 둥근 직사각형 306"/>
          <p:cNvSpPr/>
          <p:nvPr/>
        </p:nvSpPr>
        <p:spPr>
          <a:xfrm>
            <a:off x="5892379" y="413488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4058448" y="406214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309" name="모서리가 둥근 직사각형 308"/>
          <p:cNvSpPr/>
          <p:nvPr/>
        </p:nvSpPr>
        <p:spPr>
          <a:xfrm>
            <a:off x="6528432" y="413961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7205036" y="414342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직사각형 310"/>
          <p:cNvSpPr/>
          <p:nvPr/>
        </p:nvSpPr>
        <p:spPr>
          <a:xfrm>
            <a:off x="4034314" y="378989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/>
              <a:t>YC </a:t>
            </a:r>
            <a:r>
              <a:rPr lang="ko-KR" altLang="en-US" sz="1050" b="1"/>
              <a:t>생산성 단계</a:t>
            </a:r>
            <a:endParaRPr lang="ko-KR" altLang="en-US" sz="1050" b="1" dirty="0"/>
          </a:p>
        </p:txBody>
      </p:sp>
      <p:graphicFrame>
        <p:nvGraphicFramePr>
          <p:cNvPr id="312" name="표 3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0790709"/>
              </p:ext>
            </p:extLst>
          </p:nvPr>
        </p:nvGraphicFramePr>
        <p:xfrm>
          <a:off x="7234391" y="1347042"/>
          <a:ext cx="178006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2368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반입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반출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313" name="직선 연결선 312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" name="직선 연결선 2"/>
          <p:cNvCxnSpPr/>
          <p:nvPr/>
        </p:nvCxnSpPr>
        <p:spPr>
          <a:xfrm>
            <a:off x="4837337" y="5411752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6266466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/>
        </p:nvGraphicFramePr>
        <p:xfrm>
          <a:off x="9488422" y="859353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선택된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8512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270476587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012816"/>
              </p:ext>
            </p:extLst>
          </p:nvPr>
        </p:nvGraphicFramePr>
        <p:xfrm>
          <a:off x="407895" y="3796820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06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1950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7344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47843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57187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Job type</a:t>
                      </a:r>
                      <a:r>
                        <a:rPr lang="en-US" altLang="ko-KR" sz="800" baseline="0" dirty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133" name="차트 132"/>
          <p:cNvGraphicFramePr/>
          <p:nvPr/>
        </p:nvGraphicFramePr>
        <p:xfrm>
          <a:off x="2037523" y="4027793"/>
          <a:ext cx="3425204" cy="62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4" name="차트 133"/>
          <p:cNvGraphicFramePr/>
          <p:nvPr/>
        </p:nvGraphicFramePr>
        <p:xfrm>
          <a:off x="5520029" y="4027793"/>
          <a:ext cx="3444156" cy="5939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5" name="차트 134"/>
          <p:cNvGraphicFramePr/>
          <p:nvPr/>
        </p:nvGraphicFramePr>
        <p:xfrm>
          <a:off x="2037523" y="4856848"/>
          <a:ext cx="3425204" cy="621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36" name="차트 135"/>
          <p:cNvGraphicFramePr/>
          <p:nvPr/>
        </p:nvGraphicFramePr>
        <p:xfrm>
          <a:off x="5519652" y="4858210"/>
          <a:ext cx="3444156" cy="620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93" name="차트 92"/>
          <p:cNvGraphicFramePr/>
          <p:nvPr/>
        </p:nvGraphicFramePr>
        <p:xfrm>
          <a:off x="2042712" y="5739585"/>
          <a:ext cx="3425204" cy="6219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4" name="차트 93"/>
          <p:cNvGraphicFramePr/>
          <p:nvPr/>
        </p:nvGraphicFramePr>
        <p:xfrm>
          <a:off x="5524841" y="5740947"/>
          <a:ext cx="3444156" cy="620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8" name="타원 97"/>
          <p:cNvSpPr/>
          <p:nvPr/>
        </p:nvSpPr>
        <p:spPr>
          <a:xfrm>
            <a:off x="383026" y="40010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375406" y="48088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383026" y="56241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1" name="타원 230"/>
          <p:cNvSpPr/>
          <p:nvPr/>
        </p:nvSpPr>
        <p:spPr>
          <a:xfrm>
            <a:off x="5321453" y="2223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2" name="타원 231"/>
          <p:cNvSpPr/>
          <p:nvPr/>
        </p:nvSpPr>
        <p:spPr>
          <a:xfrm>
            <a:off x="5312728" y="29780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2600166" y="2354593"/>
            <a:ext cx="2513892" cy="43457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2599334" y="2501202"/>
            <a:ext cx="2513892" cy="28796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798" y="3143074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1967698" y="3144064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53" name="TextBox 152"/>
          <p:cNvSpPr txBox="1"/>
          <p:nvPr/>
        </p:nvSpPr>
        <p:spPr>
          <a:xfrm>
            <a:off x="1906580" y="3102690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1957801" y="3305701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2368070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2543708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23688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23274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23808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233952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574929" y="3131656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5581279" y="31326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2" name="TextBox 201"/>
          <p:cNvSpPr txBox="1"/>
          <p:nvPr/>
        </p:nvSpPr>
        <p:spPr>
          <a:xfrm>
            <a:off x="5525558" y="307749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3" name="모서리가 둥근 직사각형 202"/>
          <p:cNvSpPr/>
          <p:nvPr/>
        </p:nvSpPr>
        <p:spPr>
          <a:xfrm>
            <a:off x="5568328" y="3298694"/>
            <a:ext cx="2760282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2505307" y="2360080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1869983" y="3153402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" name="직사각형 205"/>
          <p:cNvSpPr/>
          <p:nvPr/>
        </p:nvSpPr>
        <p:spPr>
          <a:xfrm>
            <a:off x="5486784" y="2378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" name="직사각형 206"/>
          <p:cNvSpPr/>
          <p:nvPr/>
        </p:nvSpPr>
        <p:spPr>
          <a:xfrm>
            <a:off x="5486784" y="3140288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4" name="그룹 213"/>
          <p:cNvGrpSpPr/>
          <p:nvPr/>
        </p:nvGrpSpPr>
        <p:grpSpPr>
          <a:xfrm>
            <a:off x="3216283" y="2320588"/>
            <a:ext cx="1881614" cy="482630"/>
            <a:chOff x="3216283" y="3210279"/>
            <a:chExt cx="1881614" cy="482630"/>
          </a:xfrm>
        </p:grpSpPr>
        <p:sp>
          <p:nvSpPr>
            <p:cNvPr id="215" name="TextBox 214"/>
            <p:cNvSpPr txBox="1"/>
            <p:nvPr/>
          </p:nvSpPr>
          <p:spPr>
            <a:xfrm>
              <a:off x="3467322" y="3210279"/>
              <a:ext cx="1630575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3216283" y="3354355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</a:t>
              </a:r>
              <a:r>
                <a:rPr lang="en-US" altLang="ko-KR" sz="800" b="1" strike="sngStrike" dirty="0">
                  <a:solidFill>
                    <a:schemeClr val="accent1">
                      <a:lumMod val="50000"/>
                    </a:schemeClr>
                  </a:solidFill>
                </a:rPr>
                <a:t>01</a:t>
              </a:r>
              <a:r>
                <a:rPr lang="en-US" altLang="ko-KR" sz="800" b="1" strike="sngStrike" dirty="0"/>
                <a:t>|</a:t>
              </a:r>
              <a:r>
                <a:rPr lang="en-US" altLang="ko-KR" sz="800" b="1" strike="sngStrike" dirty="0">
                  <a:solidFill>
                    <a:schemeClr val="accent2">
                      <a:lumMod val="75000"/>
                    </a:schemeClr>
                  </a:solidFill>
                </a:rPr>
                <a:t>01</a:t>
              </a:r>
              <a:endParaRPr lang="ko-KR" altLang="en-US" sz="800" b="1" strike="sngStrike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3190664" y="3094638"/>
            <a:ext cx="1904056" cy="493108"/>
            <a:chOff x="3216283" y="3210279"/>
            <a:chExt cx="1904056" cy="493108"/>
          </a:xfrm>
        </p:grpSpPr>
        <p:sp>
          <p:nvSpPr>
            <p:cNvPr id="226" name="TextBox 225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471863" y="3362280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6385323" y="2334029"/>
            <a:ext cx="1904056" cy="488345"/>
            <a:chOff x="3216283" y="3210279"/>
            <a:chExt cx="1904056" cy="488345"/>
          </a:xfrm>
        </p:grpSpPr>
        <p:sp>
          <p:nvSpPr>
            <p:cNvPr id="233" name="TextBox 232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216283" y="3360070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6365578" y="3095336"/>
            <a:ext cx="1904056" cy="493108"/>
            <a:chOff x="3216283" y="3210279"/>
            <a:chExt cx="1904056" cy="493108"/>
          </a:xfrm>
        </p:grpSpPr>
        <p:sp>
          <p:nvSpPr>
            <p:cNvPr id="237" name="TextBox 236"/>
            <p:cNvSpPr txBox="1"/>
            <p:nvPr/>
          </p:nvSpPr>
          <p:spPr>
            <a:xfrm>
              <a:off x="3467322" y="3210279"/>
              <a:ext cx="165301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Import</a:t>
              </a:r>
              <a:r>
                <a:rPr lang="en-US" altLang="ko-KR" sz="800" dirty="0"/>
                <a:t>: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r>
                <a:rPr lang="en-US" altLang="ko-KR" sz="800" dirty="0"/>
                <a:t> 13 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↗  </a:t>
              </a:r>
              <a:r>
                <a:rPr lang="en-US" altLang="ko-KR" sz="800" dirty="0"/>
                <a:t>| 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 Export</a:t>
              </a:r>
              <a:r>
                <a:rPr lang="en-US" altLang="ko-KR" sz="800" dirty="0"/>
                <a:t> :</a:t>
              </a:r>
              <a:r>
                <a:rPr lang="en-US" altLang="ko-KR" sz="800" b="1" dirty="0">
                  <a:solidFill>
                    <a:srgbClr val="FF0000"/>
                  </a:solidFill>
                </a:rPr>
                <a:t> ↗</a:t>
              </a:r>
              <a:r>
                <a:rPr lang="en-US" altLang="ko-KR" sz="800" dirty="0"/>
                <a:t> 12 </a:t>
              </a:r>
              <a:r>
                <a:rPr lang="en-US" altLang="ko-KR" sz="8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800" b="1">
                <a:solidFill>
                  <a:srgbClr val="FF0000"/>
                </a:solidFill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3216283" y="3364833"/>
              <a:ext cx="1257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err="1"/>
                <a:t>Gnr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08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06</a:t>
              </a:r>
              <a:r>
                <a:rPr lang="en-US" altLang="ko-KR" sz="800" b="1" dirty="0"/>
                <a:t>     Dgr: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02</a:t>
              </a:r>
              <a:r>
                <a:rPr lang="en-US" altLang="ko-KR" sz="800" b="1" dirty="0"/>
                <a:t>  </a:t>
              </a:r>
            </a:p>
            <a:p>
              <a:r>
                <a:rPr lang="en-US" altLang="ko-KR" sz="800" b="1" dirty="0"/>
                <a:t> </a:t>
              </a:r>
              <a:r>
                <a:rPr lang="en-US" altLang="ko-KR" sz="800" b="1" dirty="0" err="1"/>
                <a:t>Rfr</a:t>
              </a:r>
              <a:r>
                <a:rPr lang="en-US" altLang="ko-KR" sz="800" b="1" dirty="0"/>
                <a:t> : </a:t>
              </a:r>
              <a:r>
                <a:rPr lang="en-US" altLang="ko-KR" sz="800" b="1" dirty="0">
                  <a:solidFill>
                    <a:schemeClr val="accent1">
                      <a:lumMod val="50000"/>
                    </a:schemeClr>
                  </a:solidFill>
                </a:rPr>
                <a:t>02</a:t>
              </a:r>
              <a:r>
                <a:rPr lang="en-US" altLang="ko-KR" sz="800" b="1" dirty="0"/>
                <a:t>|</a:t>
              </a:r>
              <a:r>
                <a:rPr lang="en-US" altLang="ko-KR" sz="800" b="1" dirty="0">
                  <a:solidFill>
                    <a:schemeClr val="accent2">
                      <a:lumMod val="75000"/>
                    </a:schemeClr>
                  </a:solidFill>
                </a:rPr>
                <a:t>03</a:t>
              </a:r>
              <a:r>
                <a:rPr lang="en-US" altLang="ko-KR" sz="800" b="1" dirty="0"/>
                <a:t>     </a:t>
              </a:r>
              <a:r>
                <a:rPr lang="en-US" altLang="ko-KR" sz="800" b="1" strike="sngStrike" dirty="0"/>
                <a:t>Bde:01|01</a:t>
              </a:r>
              <a:endParaRPr lang="ko-KR" altLang="en-US" sz="800" b="1" strike="sngStrike"/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4471863" y="3352756"/>
              <a:ext cx="5453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/>
                <a:t>Full :  18</a:t>
              </a:r>
            </a:p>
            <a:p>
              <a:r>
                <a:rPr lang="en-US" altLang="ko-KR" sz="800" b="1" dirty="0" err="1"/>
                <a:t>Ept</a:t>
              </a:r>
              <a:r>
                <a:rPr lang="en-US" altLang="ko-KR" sz="800" b="1" dirty="0"/>
                <a:t> :   07</a:t>
              </a:r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4391359" y="2500942"/>
            <a:ext cx="724010" cy="25825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4400496" y="3306544"/>
            <a:ext cx="724010" cy="23719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7606542" y="3299698"/>
            <a:ext cx="724010" cy="25049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7585693" y="2543708"/>
            <a:ext cx="724010" cy="22743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2593314" y="280750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양쪽 모서리가 둥근 사각형 244"/>
          <p:cNvSpPr/>
          <p:nvPr/>
        </p:nvSpPr>
        <p:spPr>
          <a:xfrm rot="16200000">
            <a:off x="2631963" y="2768985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6" name="양쪽 모서리가 둥근 사각형 245"/>
          <p:cNvSpPr/>
          <p:nvPr/>
        </p:nvSpPr>
        <p:spPr>
          <a:xfrm rot="5400000">
            <a:off x="2962640" y="280871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2524616" y="276014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B01</a:t>
            </a:r>
            <a:endParaRPr lang="ko-KR" altLang="en-US" sz="700" b="1"/>
          </a:p>
        </p:txBody>
      </p:sp>
      <p:sp>
        <p:nvSpPr>
          <p:cNvPr id="248" name="TextBox 247"/>
          <p:cNvSpPr txBox="1"/>
          <p:nvPr/>
        </p:nvSpPr>
        <p:spPr>
          <a:xfrm>
            <a:off x="2739906" y="276014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64</a:t>
            </a:r>
            <a:endParaRPr lang="ko-KR" altLang="en-US" sz="700" b="1"/>
          </a:p>
        </p:txBody>
      </p:sp>
      <p:sp>
        <p:nvSpPr>
          <p:cNvPr id="249" name="오른쪽 화살표 248"/>
          <p:cNvSpPr/>
          <p:nvPr/>
        </p:nvSpPr>
        <p:spPr>
          <a:xfrm rot="2524570">
            <a:off x="2978234" y="284225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4644276" y="278942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양쪽 모서리가 둥근 사각형 250"/>
          <p:cNvSpPr/>
          <p:nvPr/>
        </p:nvSpPr>
        <p:spPr>
          <a:xfrm rot="16200000">
            <a:off x="4682925" y="2750904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양쪽 모서리가 둥근 사각형 251"/>
          <p:cNvSpPr/>
          <p:nvPr/>
        </p:nvSpPr>
        <p:spPr>
          <a:xfrm rot="5400000">
            <a:off x="5013602" y="279063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TextBox 252"/>
          <p:cNvSpPr txBox="1"/>
          <p:nvPr/>
        </p:nvSpPr>
        <p:spPr>
          <a:xfrm>
            <a:off x="4575578" y="2748415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B02</a:t>
            </a:r>
            <a:endParaRPr lang="ko-KR" altLang="en-US" sz="700" b="1"/>
          </a:p>
        </p:txBody>
      </p:sp>
      <p:sp>
        <p:nvSpPr>
          <p:cNvPr id="254" name="TextBox 253"/>
          <p:cNvSpPr txBox="1"/>
          <p:nvPr/>
        </p:nvSpPr>
        <p:spPr>
          <a:xfrm>
            <a:off x="4790868" y="2742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55" name="오른쪽 화살표 254"/>
          <p:cNvSpPr/>
          <p:nvPr/>
        </p:nvSpPr>
        <p:spPr>
          <a:xfrm rot="18856230">
            <a:off x="5028215" y="2823184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1953891" y="3572748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양쪽 모서리가 둥근 사각형 257"/>
          <p:cNvSpPr/>
          <p:nvPr/>
        </p:nvSpPr>
        <p:spPr>
          <a:xfrm rot="16200000">
            <a:off x="1992540" y="3534224"/>
            <a:ext cx="104719" cy="182321"/>
          </a:xfrm>
          <a:prstGeom prst="round2SameRect">
            <a:avLst/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9" name="양쪽 모서리가 둥근 사각형 258"/>
          <p:cNvSpPr/>
          <p:nvPr/>
        </p:nvSpPr>
        <p:spPr>
          <a:xfrm rot="5400000">
            <a:off x="2323217" y="3573953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TextBox 259"/>
          <p:cNvSpPr txBox="1"/>
          <p:nvPr/>
        </p:nvSpPr>
        <p:spPr>
          <a:xfrm>
            <a:off x="1891543" y="3525385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D01</a:t>
            </a:r>
            <a:endParaRPr lang="ko-KR" altLang="en-US" sz="700" b="1"/>
          </a:p>
        </p:txBody>
      </p:sp>
      <p:sp>
        <p:nvSpPr>
          <p:cNvPr id="261" name="TextBox 260"/>
          <p:cNvSpPr txBox="1"/>
          <p:nvPr/>
        </p:nvSpPr>
        <p:spPr>
          <a:xfrm>
            <a:off x="2100482" y="3525386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76</a:t>
            </a:r>
            <a:endParaRPr lang="ko-KR" altLang="en-US" sz="700" b="1"/>
          </a:p>
        </p:txBody>
      </p:sp>
      <p:sp>
        <p:nvSpPr>
          <p:cNvPr id="262" name="오른쪽 화살표 261"/>
          <p:cNvSpPr/>
          <p:nvPr/>
        </p:nvSpPr>
        <p:spPr>
          <a:xfrm rot="2524570">
            <a:off x="2338811" y="3607489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68954" y="3580365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양쪽 모서리가 둥근 사각형 263"/>
          <p:cNvSpPr/>
          <p:nvPr/>
        </p:nvSpPr>
        <p:spPr>
          <a:xfrm rot="16200000">
            <a:off x="5607603" y="3541841"/>
            <a:ext cx="104719" cy="182321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양쪽 모서리가 둥근 사각형 264"/>
          <p:cNvSpPr/>
          <p:nvPr/>
        </p:nvSpPr>
        <p:spPr>
          <a:xfrm rot="5400000">
            <a:off x="5938280" y="3581570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TextBox 265"/>
          <p:cNvSpPr txBox="1"/>
          <p:nvPr/>
        </p:nvSpPr>
        <p:spPr>
          <a:xfrm>
            <a:off x="5500256" y="3533002"/>
            <a:ext cx="33054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D02</a:t>
            </a:r>
            <a:endParaRPr lang="ko-KR" altLang="en-US" sz="700" b="1"/>
          </a:p>
        </p:txBody>
      </p:sp>
      <p:sp>
        <p:nvSpPr>
          <p:cNvPr id="267" name="TextBox 266"/>
          <p:cNvSpPr txBox="1"/>
          <p:nvPr/>
        </p:nvSpPr>
        <p:spPr>
          <a:xfrm>
            <a:off x="5715546" y="3533003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67</a:t>
            </a:r>
            <a:endParaRPr lang="ko-KR" altLang="en-US" sz="700" b="1"/>
          </a:p>
        </p:txBody>
      </p:sp>
      <p:sp>
        <p:nvSpPr>
          <p:cNvPr id="268" name="오른쪽 화살표 267"/>
          <p:cNvSpPr/>
          <p:nvPr/>
        </p:nvSpPr>
        <p:spPr>
          <a:xfrm rot="2524570">
            <a:off x="5953874" y="3615106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25945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3788387" y="27511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1960396" y="3525466"/>
            <a:ext cx="315283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981044" y="2758538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5596736" y="2758538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3624" y="2803779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양쪽 모서리가 둥근 사각형 274"/>
          <p:cNvSpPr/>
          <p:nvPr/>
        </p:nvSpPr>
        <p:spPr>
          <a:xfrm rot="16200000">
            <a:off x="5622273" y="2765255"/>
            <a:ext cx="104719" cy="182321"/>
          </a:xfrm>
          <a:prstGeom prst="round2SameRect">
            <a:avLst/>
          </a:prstGeom>
          <a:solidFill>
            <a:srgbClr val="FF00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양쪽 모서리가 둥근 사각형 275"/>
          <p:cNvSpPr/>
          <p:nvPr/>
        </p:nvSpPr>
        <p:spPr>
          <a:xfrm rot="5400000">
            <a:off x="5952950" y="2804984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5514926" y="2762766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B03</a:t>
            </a:r>
            <a:endParaRPr lang="ko-KR" altLang="en-US" sz="700" b="1"/>
          </a:p>
        </p:txBody>
      </p:sp>
      <p:sp>
        <p:nvSpPr>
          <p:cNvPr id="278" name="TextBox 277"/>
          <p:cNvSpPr txBox="1"/>
          <p:nvPr/>
        </p:nvSpPr>
        <p:spPr>
          <a:xfrm>
            <a:off x="5730216" y="2756417"/>
            <a:ext cx="27443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36</a:t>
            </a:r>
            <a:endParaRPr lang="ko-KR" altLang="en-US" sz="700" b="1"/>
          </a:p>
        </p:txBody>
      </p:sp>
      <p:sp>
        <p:nvSpPr>
          <p:cNvPr id="279" name="오른쪽 화살표 278"/>
          <p:cNvSpPr/>
          <p:nvPr/>
        </p:nvSpPr>
        <p:spPr>
          <a:xfrm rot="2524570">
            <a:off x="5968544" y="2838520"/>
            <a:ext cx="75490" cy="36000"/>
          </a:xfrm>
          <a:prstGeom prst="rightArrow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7845406" y="2797162"/>
            <a:ext cx="470904" cy="104998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양쪽 모서리가 둥근 사각형 280"/>
          <p:cNvSpPr/>
          <p:nvPr/>
        </p:nvSpPr>
        <p:spPr>
          <a:xfrm rot="16200000">
            <a:off x="7884055" y="2758638"/>
            <a:ext cx="104719" cy="182321"/>
          </a:xfrm>
          <a:prstGeom prst="round2SameRect">
            <a:avLst/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2" name="양쪽 모서리가 둥근 사각형 281"/>
          <p:cNvSpPr/>
          <p:nvPr/>
        </p:nvSpPr>
        <p:spPr>
          <a:xfrm rot="5400000">
            <a:off x="8214732" y="2798367"/>
            <a:ext cx="104719" cy="102861"/>
          </a:xfrm>
          <a:prstGeom prst="round2Same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TextBox 282"/>
          <p:cNvSpPr txBox="1"/>
          <p:nvPr/>
        </p:nvSpPr>
        <p:spPr>
          <a:xfrm>
            <a:off x="7776708" y="2756149"/>
            <a:ext cx="3241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B04</a:t>
            </a:r>
            <a:endParaRPr lang="ko-KR" altLang="en-US" sz="700" b="1"/>
          </a:p>
        </p:txBody>
      </p:sp>
      <p:sp>
        <p:nvSpPr>
          <p:cNvPr id="284" name="TextBox 283"/>
          <p:cNvSpPr txBox="1"/>
          <p:nvPr/>
        </p:nvSpPr>
        <p:spPr>
          <a:xfrm>
            <a:off x="7991998" y="274980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b="1" dirty="0"/>
              <a:t>58</a:t>
            </a:r>
            <a:endParaRPr lang="ko-KR" altLang="en-US" sz="700" b="1"/>
          </a:p>
        </p:txBody>
      </p:sp>
      <p:sp>
        <p:nvSpPr>
          <p:cNvPr id="285" name="오른쪽 화살표 284"/>
          <p:cNvSpPr/>
          <p:nvPr/>
        </p:nvSpPr>
        <p:spPr>
          <a:xfrm rot="18856230">
            <a:off x="8229345" y="2830918"/>
            <a:ext cx="75490" cy="36000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5572986" y="3532959"/>
            <a:ext cx="275496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TextBox 286"/>
          <p:cNvSpPr txBox="1"/>
          <p:nvPr/>
        </p:nvSpPr>
        <p:spPr>
          <a:xfrm>
            <a:off x="5399162" y="3058100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288" name="TextBox 287"/>
          <p:cNvSpPr txBox="1"/>
          <p:nvPr/>
        </p:nvSpPr>
        <p:spPr>
          <a:xfrm>
            <a:off x="5403279" y="230433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graphicFrame>
        <p:nvGraphicFramePr>
          <p:cNvPr id="148" name="표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9163568"/>
              </p:ext>
            </p:extLst>
          </p:nvPr>
        </p:nvGraphicFramePr>
        <p:xfrm>
          <a:off x="7242011" y="1347042"/>
          <a:ext cx="174958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932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반입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반출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149" name="직선 연결선 148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50" name="직선 연결선 149"/>
          <p:cNvCxnSpPr/>
          <p:nvPr/>
        </p:nvCxnSpPr>
        <p:spPr>
          <a:xfrm>
            <a:off x="4837337" y="5411752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직선 연결선 150"/>
          <p:cNvCxnSpPr/>
          <p:nvPr/>
        </p:nvCxnSpPr>
        <p:spPr>
          <a:xfrm>
            <a:off x="4824977" y="4592086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직선 연결선 151"/>
          <p:cNvCxnSpPr/>
          <p:nvPr/>
        </p:nvCxnSpPr>
        <p:spPr>
          <a:xfrm>
            <a:off x="4837332" y="6301436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625208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2219656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 </a:t>
                      </a:r>
                      <a:r>
                        <a:rPr lang="en-US" altLang="ko-KR" sz="800" baseline="0" dirty="0">
                          <a:effectLst/>
                        </a:rPr>
                        <a:t>Block</a:t>
                      </a:r>
                      <a:r>
                        <a:rPr lang="ko-KR" altLang="en-US" sz="800" baseline="0">
                          <a:effectLst/>
                        </a:rPr>
                        <a:t>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게이트</a:t>
            </a:r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 출입분석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Date View</a:t>
            </a:r>
            <a:endParaRPr lang="ko-KR" altLang="en-US" sz="700" b="1"/>
          </a:p>
        </p:txBody>
      </p:sp>
      <p:sp>
        <p:nvSpPr>
          <p:cNvPr id="256" name="타원 255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2" name="표 1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0864054"/>
              </p:ext>
            </p:extLst>
          </p:nvPr>
        </p:nvGraphicFramePr>
        <p:xfrm>
          <a:off x="429871" y="2393369"/>
          <a:ext cx="8658312" cy="41226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046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8410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9771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55416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57187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Import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Export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Job type</a:t>
                      </a:r>
                      <a:r>
                        <a:rPr lang="en-US" altLang="ko-KR" sz="800" baseline="0" dirty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5766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Import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Export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type 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5766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</a:tbl>
          </a:graphicData>
        </a:graphic>
      </p:graphicFrame>
      <p:graphicFrame>
        <p:nvGraphicFramePr>
          <p:cNvPr id="133" name="차트 132"/>
          <p:cNvGraphicFramePr/>
          <p:nvPr>
            <p:extLst>
              <p:ext uri="{D42A27DB-BD31-4B8C-83A1-F6EECF244321}">
                <p14:modId xmlns:p14="http://schemas.microsoft.com/office/powerpoint/2010/main" val="2857204920"/>
              </p:ext>
            </p:extLst>
          </p:nvPr>
        </p:nvGraphicFramePr>
        <p:xfrm>
          <a:off x="2009092" y="2694391"/>
          <a:ext cx="3425204" cy="6980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4" name="차트 133"/>
          <p:cNvGraphicFramePr/>
          <p:nvPr>
            <p:extLst>
              <p:ext uri="{D42A27DB-BD31-4B8C-83A1-F6EECF244321}">
                <p14:modId xmlns:p14="http://schemas.microsoft.com/office/powerpoint/2010/main" val="1695222349"/>
              </p:ext>
            </p:extLst>
          </p:nvPr>
        </p:nvGraphicFramePr>
        <p:xfrm>
          <a:off x="5549517" y="2708274"/>
          <a:ext cx="3444156" cy="679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5" name="차트 134"/>
          <p:cNvGraphicFramePr/>
          <p:nvPr>
            <p:extLst>
              <p:ext uri="{D42A27DB-BD31-4B8C-83A1-F6EECF244321}">
                <p14:modId xmlns:p14="http://schemas.microsoft.com/office/powerpoint/2010/main" val="3334169511"/>
              </p:ext>
            </p:extLst>
          </p:nvPr>
        </p:nvGraphicFramePr>
        <p:xfrm>
          <a:off x="2009092" y="3693510"/>
          <a:ext cx="3425204" cy="715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2237397693"/>
              </p:ext>
            </p:extLst>
          </p:nvPr>
        </p:nvGraphicFramePr>
        <p:xfrm>
          <a:off x="5539161" y="3702200"/>
          <a:ext cx="3444156" cy="727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37" name="직사각형 136"/>
          <p:cNvSpPr/>
          <p:nvPr/>
        </p:nvSpPr>
        <p:spPr>
          <a:xfrm>
            <a:off x="3889860" y="1004877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반입</a:t>
            </a:r>
            <a:r>
              <a:rPr lang="en-US" altLang="ko-KR" sz="600" dirty="0">
                <a:solidFill>
                  <a:schemeClr val="tx1"/>
                </a:solidFill>
              </a:rPr>
              <a:t>/</a:t>
            </a:r>
            <a:r>
              <a:rPr lang="ko-KR" altLang="en-US" sz="600">
                <a:solidFill>
                  <a:schemeClr val="tx1"/>
                </a:solidFill>
              </a:rPr>
              <a:t>반출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38" name="직사각형 137"/>
          <p:cNvSpPr/>
          <p:nvPr/>
        </p:nvSpPr>
        <p:spPr>
          <a:xfrm>
            <a:off x="5483372" y="1009093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dirty="0">
                <a:solidFill>
                  <a:schemeClr val="bg1">
                    <a:lumMod val="65000"/>
                  </a:schemeClr>
                </a:solidFill>
              </a:rPr>
              <a:t>All</a:t>
            </a:r>
            <a:endParaRPr lang="ko-KR" altLang="en-US" sz="6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 rot="5400000">
            <a:off x="5830952" y="980229"/>
            <a:ext cx="251992" cy="2539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1050" b="1" dirty="0">
                <a:solidFill>
                  <a:schemeClr val="bg1">
                    <a:lumMod val="65000"/>
                  </a:schemeClr>
                </a:solidFill>
              </a:rPr>
              <a:t>&gt;</a:t>
            </a:r>
            <a:endParaRPr lang="ko-KR" altLang="en-US" sz="1050" b="1">
              <a:solidFill>
                <a:schemeClr val="bg1">
                  <a:lumMod val="65000"/>
                </a:schemeClr>
              </a:solidFill>
            </a:endParaRPr>
          </a:p>
        </p:txBody>
      </p:sp>
      <p:grpSp>
        <p:nvGrpSpPr>
          <p:cNvPr id="140" name="그룹 139"/>
          <p:cNvGrpSpPr/>
          <p:nvPr/>
        </p:nvGrpSpPr>
        <p:grpSpPr>
          <a:xfrm rot="10800000">
            <a:off x="4916748" y="1035381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524959" y="2016540"/>
              <a:ext cx="342484" cy="28247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471863" y="972651"/>
            <a:ext cx="51167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65000"/>
                  </a:schemeClr>
                </a:solidFill>
              </a:rPr>
              <a:t>Property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5068490" y="985305"/>
            <a:ext cx="365806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altLang="ko-KR" sz="700" b="1" dirty="0">
                <a:solidFill>
                  <a:schemeClr val="bg1">
                    <a:lumMod val="65000"/>
                  </a:schemeClr>
                </a:solidFill>
              </a:rPr>
              <a:t>Type</a:t>
            </a:r>
            <a:endParaRPr lang="ko-KR" altLang="en-US" sz="700" b="1">
              <a:solidFill>
                <a:schemeClr val="bg1">
                  <a:lumMod val="65000"/>
                </a:schemeClr>
              </a:solidFill>
            </a:endParaRPr>
          </a:p>
        </p:txBody>
      </p:sp>
      <p:graphicFrame>
        <p:nvGraphicFramePr>
          <p:cNvPr id="94" name="차트 93"/>
          <p:cNvGraphicFramePr/>
          <p:nvPr>
            <p:extLst>
              <p:ext uri="{D42A27DB-BD31-4B8C-83A1-F6EECF244321}">
                <p14:modId xmlns:p14="http://schemas.microsoft.com/office/powerpoint/2010/main" val="7517805"/>
              </p:ext>
            </p:extLst>
          </p:nvPr>
        </p:nvGraphicFramePr>
        <p:xfrm>
          <a:off x="1995845" y="4744817"/>
          <a:ext cx="3425204" cy="6980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95" name="차트 94"/>
          <p:cNvGraphicFramePr/>
          <p:nvPr>
            <p:extLst>
              <p:ext uri="{D42A27DB-BD31-4B8C-83A1-F6EECF244321}">
                <p14:modId xmlns:p14="http://schemas.microsoft.com/office/powerpoint/2010/main" val="4277291040"/>
              </p:ext>
            </p:extLst>
          </p:nvPr>
        </p:nvGraphicFramePr>
        <p:xfrm>
          <a:off x="5536270" y="4758700"/>
          <a:ext cx="3444156" cy="6790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96" name="차트 95"/>
          <p:cNvGraphicFramePr/>
          <p:nvPr>
            <p:extLst>
              <p:ext uri="{D42A27DB-BD31-4B8C-83A1-F6EECF244321}">
                <p14:modId xmlns:p14="http://schemas.microsoft.com/office/powerpoint/2010/main" val="3471746063"/>
              </p:ext>
            </p:extLst>
          </p:nvPr>
        </p:nvGraphicFramePr>
        <p:xfrm>
          <a:off x="1995845" y="5743936"/>
          <a:ext cx="3425204" cy="715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97" name="차트 96"/>
          <p:cNvGraphicFramePr/>
          <p:nvPr>
            <p:extLst>
              <p:ext uri="{D42A27DB-BD31-4B8C-83A1-F6EECF244321}">
                <p14:modId xmlns:p14="http://schemas.microsoft.com/office/powerpoint/2010/main" val="2324841985"/>
              </p:ext>
            </p:extLst>
          </p:nvPr>
        </p:nvGraphicFramePr>
        <p:xfrm>
          <a:off x="5525914" y="5752626"/>
          <a:ext cx="3444156" cy="7277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46" name="타원 45"/>
          <p:cNvSpPr/>
          <p:nvPr/>
        </p:nvSpPr>
        <p:spPr>
          <a:xfrm>
            <a:off x="339871" y="23239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08422" y="37143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312538" y="47564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16654" y="5724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51" name="차트 50"/>
          <p:cNvGraphicFramePr/>
          <p:nvPr>
            <p:extLst>
              <p:ext uri="{D42A27DB-BD31-4B8C-83A1-F6EECF244321}">
                <p14:modId xmlns:p14="http://schemas.microsoft.com/office/powerpoint/2010/main" val="1474694638"/>
              </p:ext>
            </p:extLst>
          </p:nvPr>
        </p:nvGraphicFramePr>
        <p:xfrm>
          <a:off x="415512" y="1299094"/>
          <a:ext cx="6725063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2" name="표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3653620"/>
              </p:ext>
            </p:extLst>
          </p:nvPr>
        </p:nvGraphicFramePr>
        <p:xfrm>
          <a:off x="7257251" y="1347042"/>
          <a:ext cx="1741969" cy="600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28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2819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8558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반입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반출</a:t>
                      </a: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53" name="직선 연결선 52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4804385" y="538703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4814586" y="3333240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직선 연결선 55"/>
          <p:cNvCxnSpPr/>
          <p:nvPr/>
        </p:nvCxnSpPr>
        <p:spPr>
          <a:xfrm>
            <a:off x="4796645" y="435061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4780744" y="6397717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890769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5096574"/>
              </p:ext>
            </p:extLst>
          </p:nvPr>
        </p:nvGraphicFramePr>
        <p:xfrm>
          <a:off x="9488422" y="859353"/>
          <a:ext cx="2637675" cy="56701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 value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단계별 현재 데이터 수치 및 예측 데이터 표현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JMD (Job-move distance)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PMD (Pre-move distance)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그래표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Job-move distance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추이 표시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coverage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비을 및 단계별 생상표시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Pre-move distance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수치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추이 표시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coverage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비을 및 단계별 생상표시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박스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블록의 요약정보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Job : Job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Container : Container Count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향후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단계 비고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Job/Pre-move distance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비고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블록의 체크 박스가 있을 경우는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블럭들의 데이터 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블록이 없은 경우 전체 데이터 뷰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980" name="모서리가 둥근 직사각형 979"/>
          <p:cNvSpPr/>
          <p:nvPr/>
        </p:nvSpPr>
        <p:spPr>
          <a:xfrm>
            <a:off x="4627530" y="6135949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모서리가 둥근 직사각형 980"/>
          <p:cNvSpPr/>
          <p:nvPr/>
        </p:nvSpPr>
        <p:spPr>
          <a:xfrm>
            <a:off x="5318826" y="616131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2" name="모서리가 둥근 직사각형 981"/>
          <p:cNvSpPr/>
          <p:nvPr/>
        </p:nvSpPr>
        <p:spPr>
          <a:xfrm>
            <a:off x="6020479" y="6149990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직사각형 982"/>
          <p:cNvSpPr/>
          <p:nvPr/>
        </p:nvSpPr>
        <p:spPr>
          <a:xfrm>
            <a:off x="4186548" y="6077252"/>
            <a:ext cx="3243196" cy="2414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984" name="모서리가 둥근 직사각형 983"/>
          <p:cNvSpPr/>
          <p:nvPr/>
        </p:nvSpPr>
        <p:spPr>
          <a:xfrm>
            <a:off x="6656532" y="6154716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5" name="모서리가 둥근 직사각형 984"/>
          <p:cNvSpPr/>
          <p:nvPr/>
        </p:nvSpPr>
        <p:spPr>
          <a:xfrm>
            <a:off x="7333136" y="6158528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6" name="직사각형 985"/>
          <p:cNvSpPr/>
          <p:nvPr/>
        </p:nvSpPr>
        <p:spPr>
          <a:xfrm>
            <a:off x="4190836" y="5804996"/>
            <a:ext cx="3862661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/>
              <a:t>Job / Pre-move distance</a:t>
            </a:r>
            <a:r>
              <a:rPr lang="ko-KR" altLang="en-US" sz="1050" b="1"/>
              <a:t>단계</a:t>
            </a:r>
            <a:endParaRPr lang="ko-KR" altLang="en-US" sz="1050" b="1" dirty="0"/>
          </a:p>
        </p:txBody>
      </p:sp>
      <p:sp>
        <p:nvSpPr>
          <p:cNvPr id="987" name="모서리가 둥근 직사각형 986"/>
          <p:cNvSpPr/>
          <p:nvPr/>
        </p:nvSpPr>
        <p:spPr>
          <a:xfrm>
            <a:off x="4134970" y="5806662"/>
            <a:ext cx="346825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sp>
        <p:nvSpPr>
          <p:cNvPr id="993" name="모서리가 둥근 직사각형 992"/>
          <p:cNvSpPr/>
          <p:nvPr/>
        </p:nvSpPr>
        <p:spPr>
          <a:xfrm>
            <a:off x="4134970" y="2672436"/>
            <a:ext cx="992545" cy="245961"/>
          </a:xfrm>
          <a:prstGeom prst="roundRect">
            <a:avLst>
              <a:gd name="adj" fmla="val 7631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12653" y="12037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543694" y="22383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YC Date View</a:t>
            </a:r>
            <a:endParaRPr lang="ko-KR" altLang="en-US" sz="700" b="1"/>
          </a:p>
        </p:txBody>
      </p:sp>
      <p:sp>
        <p:nvSpPr>
          <p:cNvPr id="1030" name="타원 1029"/>
          <p:cNvSpPr/>
          <p:nvPr/>
        </p:nvSpPr>
        <p:spPr>
          <a:xfrm>
            <a:off x="2833009" y="23702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1" name="타원 1030"/>
          <p:cNvSpPr/>
          <p:nvPr/>
        </p:nvSpPr>
        <p:spPr>
          <a:xfrm>
            <a:off x="3979180" y="57108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3" name="타원 1032"/>
          <p:cNvSpPr/>
          <p:nvPr/>
        </p:nvSpPr>
        <p:spPr>
          <a:xfrm>
            <a:off x="7148268" y="2068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4" name="타원 1033"/>
          <p:cNvSpPr/>
          <p:nvPr/>
        </p:nvSpPr>
        <p:spPr>
          <a:xfrm>
            <a:off x="9865207" y="24621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5" name="타원 1034"/>
          <p:cNvSpPr/>
          <p:nvPr/>
        </p:nvSpPr>
        <p:spPr>
          <a:xfrm>
            <a:off x="10548355" y="50735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94" name="차트 93"/>
          <p:cNvGraphicFramePr/>
          <p:nvPr>
            <p:extLst>
              <p:ext uri="{D42A27DB-BD31-4B8C-83A1-F6EECF244321}">
                <p14:modId xmlns:p14="http://schemas.microsoft.com/office/powerpoint/2010/main" val="2231814443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99" name="모서리가 둥근 직사각형 98"/>
          <p:cNvSpPr/>
          <p:nvPr/>
        </p:nvSpPr>
        <p:spPr>
          <a:xfrm>
            <a:off x="3101068" y="2503931"/>
            <a:ext cx="2030337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모서리가 둥근 직사각형 7"/>
          <p:cNvSpPr/>
          <p:nvPr/>
        </p:nvSpPr>
        <p:spPr>
          <a:xfrm>
            <a:off x="3107418" y="25049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9" name="TextBox 8"/>
          <p:cNvSpPr txBox="1"/>
          <p:nvPr/>
        </p:nvSpPr>
        <p:spPr>
          <a:xfrm>
            <a:off x="3051697" y="244977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12" name="모서리가 둥근 직사각형 111"/>
          <p:cNvSpPr/>
          <p:nvPr/>
        </p:nvSpPr>
        <p:spPr>
          <a:xfrm>
            <a:off x="3101070" y="2670969"/>
            <a:ext cx="2030337" cy="24504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2600166" y="324428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2599334" y="341992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모서리가 둥근 직사각형 123"/>
          <p:cNvSpPr/>
          <p:nvPr/>
        </p:nvSpPr>
        <p:spPr>
          <a:xfrm>
            <a:off x="3496071" y="342370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4087019" y="341901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3505680" y="2475558"/>
            <a:ext cx="164339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42" name="모서리가 둥근 직사각형 141"/>
          <p:cNvSpPr/>
          <p:nvPr/>
        </p:nvSpPr>
        <p:spPr>
          <a:xfrm>
            <a:off x="4454524" y="419490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1957798" y="403276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67698" y="403375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47" name="TextBox 146"/>
          <p:cNvSpPr txBox="1"/>
          <p:nvPr/>
        </p:nvSpPr>
        <p:spPr>
          <a:xfrm>
            <a:off x="1906580" y="399238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1957801" y="419539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5582767" y="2505398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9117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61" name="TextBox 160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5590666" y="325776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5589768" y="343339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6469181" y="343328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7853023" y="343663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2616306" y="325852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89" name="TextBox 188"/>
          <p:cNvSpPr txBox="1"/>
          <p:nvPr/>
        </p:nvSpPr>
        <p:spPr>
          <a:xfrm>
            <a:off x="2555188" y="321715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1" name="TextBox 190"/>
          <p:cNvSpPr txBox="1"/>
          <p:nvPr/>
        </p:nvSpPr>
        <p:spPr>
          <a:xfrm>
            <a:off x="5543768" y="322921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5574929" y="402134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모서리가 둥근 직사각형 204"/>
          <p:cNvSpPr/>
          <p:nvPr/>
        </p:nvSpPr>
        <p:spPr>
          <a:xfrm>
            <a:off x="5581279" y="40223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6" name="TextBox 205"/>
          <p:cNvSpPr txBox="1"/>
          <p:nvPr/>
        </p:nvSpPr>
        <p:spPr>
          <a:xfrm>
            <a:off x="5525558" y="396718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모서리가 둥근 직사각형 207"/>
          <p:cNvSpPr/>
          <p:nvPr/>
        </p:nvSpPr>
        <p:spPr>
          <a:xfrm>
            <a:off x="6330960" y="419277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3005810" y="2501364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2505307" y="324977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9983" y="404309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83899" y="250424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86784" y="3267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5486784" y="402997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타원 232"/>
          <p:cNvSpPr/>
          <p:nvPr/>
        </p:nvSpPr>
        <p:spPr>
          <a:xfrm>
            <a:off x="3481902" y="2351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3098852" y="2673293"/>
            <a:ext cx="1038499" cy="245818"/>
          </a:xfrm>
          <a:prstGeom prst="roundRect">
            <a:avLst>
              <a:gd name="adj" fmla="val 4722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타원 268"/>
          <p:cNvSpPr/>
          <p:nvPr/>
        </p:nvSpPr>
        <p:spPr>
          <a:xfrm>
            <a:off x="2955315" y="26353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2599605" y="341901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3811446" y="341873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1960201" y="419490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94874" y="343350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6896942" y="343322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5575576" y="419277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타원 276"/>
          <p:cNvSpPr/>
          <p:nvPr/>
        </p:nvSpPr>
        <p:spPr>
          <a:xfrm>
            <a:off x="2948577" y="29789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4684854" y="2627684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dirty="0"/>
              <a:t>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3054714" y="2642022"/>
            <a:ext cx="445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26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3497868" y="322296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3409484" y="338911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2" name="TextBox 281"/>
          <p:cNvSpPr txBox="1"/>
          <p:nvPr/>
        </p:nvSpPr>
        <p:spPr>
          <a:xfrm>
            <a:off x="2568574" y="339009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3" name="TextBox 282"/>
          <p:cNvSpPr txBox="1"/>
          <p:nvPr/>
        </p:nvSpPr>
        <p:spPr>
          <a:xfrm>
            <a:off x="4662410" y="338257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dirty="0"/>
              <a:t>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4" name="TextBox 283"/>
          <p:cNvSpPr txBox="1"/>
          <p:nvPr/>
        </p:nvSpPr>
        <p:spPr>
          <a:xfrm>
            <a:off x="3748420" y="338245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25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3505679" y="401512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4655373" y="414827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/>
              <a:t>PMD :</a:t>
            </a:r>
          </a:p>
          <a:p>
            <a:pPr algn="r"/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1930882" y="415871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6690837" y="2485886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6683025" y="321681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6690836" y="400898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7903576" y="339952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6855557" y="339637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 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7884339" y="414619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/>
              <a:t>PMD :</a:t>
            </a:r>
          </a:p>
          <a:p>
            <a:pPr algn="r"/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5521013" y="415444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JMD :</a:t>
            </a:r>
          </a:p>
          <a:p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/>
              <a:t>18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6486290" y="339197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300" name="TextBox 299"/>
          <p:cNvSpPr txBox="1"/>
          <p:nvPr/>
        </p:nvSpPr>
        <p:spPr>
          <a:xfrm>
            <a:off x="5543254" y="339693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309" name="그룹 308"/>
          <p:cNvGrpSpPr/>
          <p:nvPr/>
        </p:nvGrpSpPr>
        <p:grpSpPr>
          <a:xfrm>
            <a:off x="4575190" y="3606107"/>
            <a:ext cx="541814" cy="206404"/>
            <a:chOff x="4592054" y="3639995"/>
            <a:chExt cx="541814" cy="206404"/>
          </a:xfrm>
        </p:grpSpPr>
        <p:sp>
          <p:nvSpPr>
            <p:cNvPr id="310" name="모서리가 둥근 직사각형 30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양쪽 모서리가 둥근 사각형 31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2" name="양쪽 모서리가 둥근 사각형 31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315" name="오른쪽 화살표 31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1" name="그룹 330"/>
          <p:cNvGrpSpPr/>
          <p:nvPr/>
        </p:nvGrpSpPr>
        <p:grpSpPr>
          <a:xfrm>
            <a:off x="3010170" y="2878603"/>
            <a:ext cx="541814" cy="202437"/>
            <a:chOff x="3018408" y="2900227"/>
            <a:chExt cx="541814" cy="202437"/>
          </a:xfrm>
        </p:grpSpPr>
        <p:sp>
          <p:nvSpPr>
            <p:cNvPr id="332" name="모서리가 둥근 직사각형 331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양쪽 모서리가 둥근 사각형 332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양쪽 모서리가 둥근 사각형 333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A01</a:t>
              </a:r>
              <a:endParaRPr lang="ko-KR" altLang="en-US" sz="700" b="1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86</a:t>
              </a:r>
              <a:endParaRPr lang="ko-KR" altLang="en-US" sz="700" b="1"/>
            </a:p>
          </p:txBody>
        </p:sp>
        <p:sp>
          <p:nvSpPr>
            <p:cNvPr id="337" name="오른쪽 화살표 336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5498117" y="2885426"/>
            <a:ext cx="541814" cy="200056"/>
            <a:chOff x="5506355" y="2914851"/>
            <a:chExt cx="541814" cy="200056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양쪽 모서리가 둥근 사각형 340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2" name="양쪽 모서리가 둥근 사각형 341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A02</a:t>
              </a:r>
              <a:endParaRPr lang="ko-KR" altLang="en-US" sz="700" b="1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81</a:t>
              </a:r>
              <a:endParaRPr lang="ko-KR" altLang="en-US" sz="700" b="1"/>
            </a:p>
          </p:txBody>
        </p:sp>
        <p:sp>
          <p:nvSpPr>
            <p:cNvPr id="345" name="오른쪽 화살표 344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1" name="그룹 350"/>
          <p:cNvGrpSpPr/>
          <p:nvPr/>
        </p:nvGrpSpPr>
        <p:grpSpPr>
          <a:xfrm>
            <a:off x="5515117" y="3623500"/>
            <a:ext cx="541814" cy="206404"/>
            <a:chOff x="5506688" y="3662584"/>
            <a:chExt cx="541814" cy="206404"/>
          </a:xfrm>
        </p:grpSpPr>
        <p:sp>
          <p:nvSpPr>
            <p:cNvPr id="352" name="모서리가 둥근 직사각형 35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양쪽 모서리가 둥근 사각형 35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양쪽 모서리가 둥근 사각형 35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357" name="오른쪽 화살표 35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66" name="그룹 365"/>
          <p:cNvGrpSpPr/>
          <p:nvPr/>
        </p:nvGrpSpPr>
        <p:grpSpPr>
          <a:xfrm>
            <a:off x="2524228" y="3605137"/>
            <a:ext cx="541814" cy="200056"/>
            <a:chOff x="2541092" y="3651725"/>
            <a:chExt cx="541814" cy="200056"/>
          </a:xfrm>
        </p:grpSpPr>
        <p:sp>
          <p:nvSpPr>
            <p:cNvPr id="367" name="모서리가 둥근 직사각형 36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양쪽 모서리가 둥근 사각형 36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9" name="양쪽 모서리가 둥근 사각형 368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TextBox 369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372" name="오른쪽 화살표 371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3" name="그룹 372"/>
          <p:cNvGrpSpPr/>
          <p:nvPr/>
        </p:nvGrpSpPr>
        <p:grpSpPr>
          <a:xfrm>
            <a:off x="1891543" y="4390878"/>
            <a:ext cx="535464" cy="200056"/>
            <a:chOff x="1899781" y="4431552"/>
            <a:chExt cx="535464" cy="200056"/>
          </a:xfrm>
        </p:grpSpPr>
        <p:sp>
          <p:nvSpPr>
            <p:cNvPr id="374" name="모서리가 둥근 직사각형 373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양쪽 모서리가 둥근 사각형 37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양쪽 모서리가 둥근 사각형 375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TextBox 376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378" name="TextBox 377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379" name="오른쪽 화살표 378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0" name="그룹 379"/>
          <p:cNvGrpSpPr/>
          <p:nvPr/>
        </p:nvGrpSpPr>
        <p:grpSpPr>
          <a:xfrm>
            <a:off x="5502830" y="4395320"/>
            <a:ext cx="541814" cy="200056"/>
            <a:chOff x="5492018" y="4439169"/>
            <a:chExt cx="541814" cy="200056"/>
          </a:xfrm>
        </p:grpSpPr>
        <p:sp>
          <p:nvSpPr>
            <p:cNvPr id="381" name="모서리가 둥근 직사각형 380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양쪽 모서리가 둥근 사각형 381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3" name="양쪽 모서리가 둥근 사각형 38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386" name="오른쪽 화살표 385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7" name="그룹 386"/>
          <p:cNvGrpSpPr/>
          <p:nvPr/>
        </p:nvGrpSpPr>
        <p:grpSpPr>
          <a:xfrm>
            <a:off x="7760232" y="3620339"/>
            <a:ext cx="541814" cy="206404"/>
            <a:chOff x="7768470" y="3666093"/>
            <a:chExt cx="541814" cy="206404"/>
          </a:xfrm>
        </p:grpSpPr>
        <p:sp>
          <p:nvSpPr>
            <p:cNvPr id="388" name="모서리가 둥근 직사각형 38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양쪽 모서리가 둥근 사각형 38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0" name="양쪽 모서리가 둥근 사각형 38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392" name="TextBox 39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393" name="오른쪽 화살표 39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94" name="모서리가 둥근 직사각형 393"/>
          <p:cNvSpPr/>
          <p:nvPr/>
        </p:nvSpPr>
        <p:spPr>
          <a:xfrm>
            <a:off x="477794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5" name="모서리가 둥근 직사각형 394"/>
          <p:cNvSpPr/>
          <p:nvPr/>
        </p:nvSpPr>
        <p:spPr>
          <a:xfrm>
            <a:off x="924222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6" name="모서리가 둥근 직사각형 395"/>
          <p:cNvSpPr/>
          <p:nvPr/>
        </p:nvSpPr>
        <p:spPr>
          <a:xfrm>
            <a:off x="1615518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2317171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8" name="직사각형 397"/>
          <p:cNvSpPr/>
          <p:nvPr/>
        </p:nvSpPr>
        <p:spPr>
          <a:xfrm>
            <a:off x="483240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2953224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3629828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1" name="직사각형 400"/>
          <p:cNvSpPr/>
          <p:nvPr/>
        </p:nvSpPr>
        <p:spPr>
          <a:xfrm>
            <a:off x="459106" y="5783453"/>
            <a:ext cx="2582303" cy="253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050" b="1" dirty="0"/>
              <a:t>YC </a:t>
            </a:r>
            <a:r>
              <a:rPr lang="ko-KR" altLang="en-US" sz="1050" b="1"/>
              <a:t>생산성 단계</a:t>
            </a:r>
            <a:endParaRPr lang="ko-KR" altLang="en-US" sz="1050" b="1" dirty="0"/>
          </a:p>
        </p:txBody>
      </p:sp>
      <p:graphicFrame>
        <p:nvGraphicFramePr>
          <p:cNvPr id="225" name="표 2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3950170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8479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9630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07" name="모서리가 둥근 직사각형 206"/>
          <p:cNvSpPr/>
          <p:nvPr/>
        </p:nvSpPr>
        <p:spPr>
          <a:xfrm>
            <a:off x="7328118" y="2678568"/>
            <a:ext cx="992545" cy="245961"/>
          </a:xfrm>
          <a:prstGeom prst="roundRect">
            <a:avLst>
              <a:gd name="adj" fmla="val 7631"/>
            </a:avLst>
          </a:prstGeom>
          <a:solidFill>
            <a:schemeClr val="tx1">
              <a:lumMod val="95000"/>
              <a:lumOff val="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0" name="모서리가 둥근 직사각형 209"/>
          <p:cNvSpPr/>
          <p:nvPr/>
        </p:nvSpPr>
        <p:spPr>
          <a:xfrm>
            <a:off x="5574561" y="2679425"/>
            <a:ext cx="1753707" cy="245818"/>
          </a:xfrm>
          <a:prstGeom prst="roundRect">
            <a:avLst>
              <a:gd name="adj" fmla="val 4722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1" name="TextBox 210"/>
          <p:cNvSpPr txBox="1"/>
          <p:nvPr/>
        </p:nvSpPr>
        <p:spPr>
          <a:xfrm>
            <a:off x="7855142" y="2649056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dirty="0"/>
              <a:t>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5530423" y="2663394"/>
            <a:ext cx="445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26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 smtClean="0"/>
              <a:t>삭제 </a:t>
            </a:r>
            <a:r>
              <a:rPr lang="en-US" altLang="ko-KR" sz="5400" dirty="0" smtClean="0">
                <a:sym typeface="Wingdings" panose="05000000000000000000" pitchFamily="2" charset="2"/>
              </a:rPr>
              <a:t> </a:t>
            </a:r>
          </a:p>
          <a:p>
            <a:pPr algn="ctr"/>
            <a:r>
              <a:rPr lang="ko-KR" altLang="en-US" sz="5400" dirty="0" err="1" smtClean="0">
                <a:sym typeface="Wingdings" panose="05000000000000000000" pitchFamily="2" charset="2"/>
              </a:rPr>
              <a:t>게이트</a:t>
            </a:r>
            <a:r>
              <a:rPr lang="ko-KR" altLang="en-US" sz="5400" dirty="0" smtClean="0">
                <a:sym typeface="Wingdings" panose="05000000000000000000" pitchFamily="2" charset="2"/>
              </a:rPr>
              <a:t> 출입분석 정보추가</a:t>
            </a:r>
            <a:endParaRPr lang="ko-KR" altLang="en-US" sz="5400" dirty="0"/>
          </a:p>
        </p:txBody>
      </p:sp>
    </p:spTree>
    <p:extLst>
      <p:ext uri="{BB962C8B-B14F-4D97-AF65-F5344CB8AC3E}">
        <p14:creationId xmlns:p14="http://schemas.microsoft.com/office/powerpoint/2010/main" val="360214646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7104543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8" name="모서리가 둥근 직사각형 1027"/>
          <p:cNvSpPr/>
          <p:nvPr/>
        </p:nvSpPr>
        <p:spPr>
          <a:xfrm>
            <a:off x="7282573" y="2172312"/>
            <a:ext cx="728526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YC Date View</a:t>
            </a:r>
            <a:endParaRPr lang="ko-KR" altLang="en-US" sz="700" b="1"/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9924141"/>
              </p:ext>
            </p:extLst>
          </p:nvPr>
        </p:nvGraphicFramePr>
        <p:xfrm>
          <a:off x="625767" y="3861160"/>
          <a:ext cx="8216122" cy="9695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448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1189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1121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775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1139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195536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1050" b="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105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/>
                        <a:t>Pre</a:t>
                      </a:r>
                      <a:r>
                        <a:rPr lang="en-US" altLang="ko-KR" sz="800" baseline="0" dirty="0"/>
                        <a:t> Move Distance</a:t>
                      </a:r>
                      <a:endParaRPr lang="ko-KR" altLang="en-US" sz="80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Job Type</a:t>
                      </a:r>
                      <a:r>
                        <a:rPr lang="ko-KR" altLang="en-US" sz="80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 </a:t>
                      </a:r>
                      <a:r>
                        <a:rPr lang="ko-KR" altLang="en-US" sz="80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취급 횟수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Re-handling </a:t>
                      </a:r>
                      <a:r>
                        <a:rPr lang="ko-KR" altLang="en-US" sz="800"/>
                        <a:t>개수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할당 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완료된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미 완료된 작업 개수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38" name="타원 33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타원 338"/>
          <p:cNvSpPr/>
          <p:nvPr/>
        </p:nvSpPr>
        <p:spPr>
          <a:xfrm>
            <a:off x="489706" y="38296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4" name="타원 343"/>
          <p:cNvSpPr/>
          <p:nvPr/>
        </p:nvSpPr>
        <p:spPr>
          <a:xfrm>
            <a:off x="5306211" y="23082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5" name="차트 144"/>
          <p:cNvGraphicFramePr/>
          <p:nvPr>
            <p:extLst>
              <p:ext uri="{D42A27DB-BD31-4B8C-83A1-F6EECF244321}">
                <p14:modId xmlns:p14="http://schemas.microsoft.com/office/powerpoint/2010/main" val="950374544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64" name="차트 16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43926808"/>
              </p:ext>
            </p:extLst>
          </p:nvPr>
        </p:nvGraphicFramePr>
        <p:xfrm>
          <a:off x="4314637" y="4135464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5" name="차트 16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362436"/>
              </p:ext>
            </p:extLst>
          </p:nvPr>
        </p:nvGraphicFramePr>
        <p:xfrm>
          <a:off x="6908597" y="4135465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53" name="모서리가 둥근 직사각형 252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모서리가 둥근 직사각형 253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60" name="TextBox 259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67" name="TextBox 266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69" name="TextBox 268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72" name="TextBox 271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직사각형 273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5" name="직사각형 274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6" name="직사각형 275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직사각형 276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모서리가 둥근 직사각형 280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TextBox 283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85" name="TextBox 284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dirty="0"/>
              <a:t>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8" name="TextBox 287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25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/>
              <a:t>PMD :</a:t>
            </a:r>
          </a:p>
          <a:p>
            <a:pPr algn="r"/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 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/>
              <a:t>PMD :</a:t>
            </a:r>
          </a:p>
          <a:p>
            <a:pPr algn="r"/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7" name="TextBox 296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JMD :</a:t>
            </a:r>
          </a:p>
          <a:p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/>
              <a:t>18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300" name="그룹 299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301" name="모서리가 둥근 직사각형 300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2" name="양쪽 모서리가 둥근 사각형 301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3" name="양쪽 모서리가 둥근 사각형 302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306" name="오른쪽 화살표 30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7" name="그룹 306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308" name="모서리가 둥근 직사각형 307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양쪽 모서리가 둥근 사각형 308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양쪽 모서리가 둥근 사각형 309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313" name="오른쪽 화살표 312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4" name="그룹 313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315" name="모서리가 둥근 직사각형 314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양쪽 모서리가 둥근 사각형 315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7" name="양쪽 모서리가 둥근 사각형 31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320" name="오른쪽 화살표 31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1" name="그룹 320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322" name="모서리가 둥근 직사각형 32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양쪽 모서리가 둥근 사각형 32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4" name="양쪽 모서리가 둥근 사각형 32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327" name="오른쪽 화살표 326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329" name="모서리가 둥근 직사각형 328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양쪽 모서리가 둥근 사각형 329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양쪽 모서리가 둥근 사각형 330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333" name="TextBox 33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334" name="오른쪽 화살표 33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5" name="그룹 334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336" name="모서리가 둥근 직사각형 33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양쪽 모서리가 둥근 사각형 33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0" name="양쪽 모서리가 둥근 사각형 33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343" name="오른쪽 화살표 34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6" name="TextBox 345"/>
          <p:cNvSpPr txBox="1"/>
          <p:nvPr/>
        </p:nvSpPr>
        <p:spPr>
          <a:xfrm>
            <a:off x="5399162" y="234469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graphicFrame>
        <p:nvGraphicFramePr>
          <p:cNvPr id="131" name="표 1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8479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9630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25" name="직사각형 124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 smtClean="0"/>
              <a:t>삭제 </a:t>
            </a:r>
            <a:r>
              <a:rPr lang="en-US" altLang="ko-KR" sz="5400" dirty="0" smtClean="0">
                <a:sym typeface="Wingdings" panose="05000000000000000000" pitchFamily="2" charset="2"/>
              </a:rPr>
              <a:t> </a:t>
            </a:r>
          </a:p>
          <a:p>
            <a:pPr algn="ctr"/>
            <a:r>
              <a:rPr lang="ko-KR" altLang="en-US" sz="5400" dirty="0" err="1" smtClean="0">
                <a:sym typeface="Wingdings" panose="05000000000000000000" pitchFamily="2" charset="2"/>
              </a:rPr>
              <a:t>게이트</a:t>
            </a:r>
            <a:r>
              <a:rPr lang="ko-KR" altLang="en-US" sz="5400" dirty="0" smtClean="0">
                <a:sym typeface="Wingdings" panose="05000000000000000000" pitchFamily="2" charset="2"/>
              </a:rPr>
              <a:t> 출입분석 정보추가</a:t>
            </a:r>
            <a:endParaRPr lang="ko-KR" altLang="en-US" sz="5400" dirty="0"/>
          </a:p>
        </p:txBody>
      </p:sp>
    </p:spTree>
    <p:extLst>
      <p:ext uri="{BB962C8B-B14F-4D97-AF65-F5344CB8AC3E}">
        <p14:creationId xmlns:p14="http://schemas.microsoft.com/office/powerpoint/2010/main" val="348262895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9335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5873249"/>
              </p:ext>
            </p:extLst>
          </p:nvPr>
        </p:nvGraphicFramePr>
        <p:xfrm>
          <a:off x="9488422" y="859353"/>
          <a:ext cx="2637675" cy="32225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선택된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블록의</a:t>
                      </a:r>
                      <a:r>
                        <a:rPr lang="en-US" altLang="ko-KR" sz="800" baseline="0" dirty="0">
                          <a:effectLst/>
                        </a:rPr>
                        <a:t> YC</a:t>
                      </a:r>
                      <a:r>
                        <a:rPr lang="ko-KR" altLang="en-US" sz="800" baseline="0">
                          <a:effectLst/>
                        </a:rPr>
                        <a:t>에 대한 평균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>
                          <a:effectLst/>
                        </a:rPr>
                        <a:t>Yard Crane 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타원 337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9" name="타원 338"/>
          <p:cNvSpPr/>
          <p:nvPr/>
        </p:nvSpPr>
        <p:spPr>
          <a:xfrm>
            <a:off x="470655" y="4077287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0" name="타원 339"/>
          <p:cNvSpPr/>
          <p:nvPr/>
        </p:nvSpPr>
        <p:spPr>
          <a:xfrm>
            <a:off x="463035" y="5046932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1" name="타원 340"/>
          <p:cNvSpPr/>
          <p:nvPr/>
        </p:nvSpPr>
        <p:spPr>
          <a:xfrm>
            <a:off x="470655" y="5928947"/>
            <a:ext cx="188249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9" name="차트 148"/>
          <p:cNvGraphicFramePr/>
          <p:nvPr>
            <p:extLst>
              <p:ext uri="{D42A27DB-BD31-4B8C-83A1-F6EECF244321}">
                <p14:modId xmlns:p14="http://schemas.microsoft.com/office/powerpoint/2010/main" val="948068934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4" name="모서리가 둥근 직사각형 133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YC Date View</a:t>
            </a:r>
            <a:endParaRPr lang="ko-KR" altLang="en-US" sz="700" b="1"/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2600166" y="2398464"/>
            <a:ext cx="2513892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2599334" y="2574102"/>
            <a:ext cx="2513892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3496071" y="2577887"/>
            <a:ext cx="314450" cy="220148"/>
          </a:xfrm>
          <a:prstGeom prst="roundRect">
            <a:avLst>
              <a:gd name="adj" fmla="val 8379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4087019" y="2573193"/>
            <a:ext cx="1018672" cy="229021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4454524" y="3349087"/>
            <a:ext cx="662695" cy="241379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1957798" y="3186945"/>
            <a:ext cx="3165487" cy="407483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모서리가 둥근 직사각형 140"/>
          <p:cNvSpPr/>
          <p:nvPr/>
        </p:nvSpPr>
        <p:spPr>
          <a:xfrm>
            <a:off x="1967698" y="3187935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42" name="TextBox 141"/>
          <p:cNvSpPr txBox="1"/>
          <p:nvPr/>
        </p:nvSpPr>
        <p:spPr>
          <a:xfrm>
            <a:off x="1906580" y="3146561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1957801" y="3349572"/>
            <a:ext cx="3165487" cy="23857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0666" y="2411941"/>
            <a:ext cx="2715509" cy="40460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5589768" y="2587579"/>
            <a:ext cx="2715509" cy="228968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6469181" y="2587464"/>
            <a:ext cx="425484" cy="227223"/>
          </a:xfrm>
          <a:prstGeom prst="roundRect">
            <a:avLst>
              <a:gd name="adj" fmla="val 3796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7853023" y="2590811"/>
            <a:ext cx="446495" cy="220423"/>
          </a:xfrm>
          <a:prstGeom prst="roundRect">
            <a:avLst>
              <a:gd name="adj" fmla="val 3829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모서리가 둥근 직사각형 147"/>
          <p:cNvSpPr/>
          <p:nvPr/>
        </p:nvSpPr>
        <p:spPr>
          <a:xfrm>
            <a:off x="2616306" y="241270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51" name="TextBox 150"/>
          <p:cNvSpPr txBox="1"/>
          <p:nvPr/>
        </p:nvSpPr>
        <p:spPr>
          <a:xfrm>
            <a:off x="2555188" y="237133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5604886" y="24247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53" name="TextBox 152"/>
          <p:cNvSpPr txBox="1"/>
          <p:nvPr/>
        </p:nvSpPr>
        <p:spPr>
          <a:xfrm>
            <a:off x="5543768" y="23833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574929" y="3175527"/>
            <a:ext cx="2753680" cy="418536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5581279" y="317654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56" name="TextBox 155"/>
          <p:cNvSpPr txBox="1"/>
          <p:nvPr/>
        </p:nvSpPr>
        <p:spPr>
          <a:xfrm>
            <a:off x="5525558" y="31213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57" name="모서리가 둥근 직사각형 156"/>
          <p:cNvSpPr/>
          <p:nvPr/>
        </p:nvSpPr>
        <p:spPr>
          <a:xfrm>
            <a:off x="6330960" y="3346957"/>
            <a:ext cx="1995864" cy="244868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2505307" y="2403951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직사각형 158"/>
          <p:cNvSpPr/>
          <p:nvPr/>
        </p:nvSpPr>
        <p:spPr>
          <a:xfrm>
            <a:off x="1869983" y="3197273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5486784" y="2422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직사각형 160"/>
          <p:cNvSpPr/>
          <p:nvPr/>
        </p:nvSpPr>
        <p:spPr>
          <a:xfrm>
            <a:off x="5486784" y="3184159"/>
            <a:ext cx="68580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모서리가 둥근 직사각형 161"/>
          <p:cNvSpPr/>
          <p:nvPr/>
        </p:nvSpPr>
        <p:spPr>
          <a:xfrm>
            <a:off x="2599605" y="2573193"/>
            <a:ext cx="896466" cy="228682"/>
          </a:xfrm>
          <a:prstGeom prst="roundRect">
            <a:avLst>
              <a:gd name="adj" fmla="val 0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모서리가 둥근 직사각형 162"/>
          <p:cNvSpPr/>
          <p:nvPr/>
        </p:nvSpPr>
        <p:spPr>
          <a:xfrm>
            <a:off x="3811446" y="2572916"/>
            <a:ext cx="275573" cy="228959"/>
          </a:xfrm>
          <a:prstGeom prst="roundRect">
            <a:avLst>
              <a:gd name="adj" fmla="val 4033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1960201" y="3349086"/>
            <a:ext cx="2497499" cy="239673"/>
          </a:xfrm>
          <a:prstGeom prst="roundRect">
            <a:avLst>
              <a:gd name="adj" fmla="val 1828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5594874" y="2587685"/>
            <a:ext cx="878951" cy="230528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6896942" y="2587408"/>
            <a:ext cx="955978" cy="230162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5576" y="3346957"/>
            <a:ext cx="751958" cy="241191"/>
          </a:xfrm>
          <a:prstGeom prst="roundRect">
            <a:avLst>
              <a:gd name="adj" fmla="val 0"/>
            </a:avLst>
          </a:prstGeom>
          <a:solidFill>
            <a:schemeClr val="bg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8" name="TextBox 167"/>
          <p:cNvSpPr txBox="1"/>
          <p:nvPr/>
        </p:nvSpPr>
        <p:spPr>
          <a:xfrm>
            <a:off x="3497868" y="2377145"/>
            <a:ext cx="16498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3409484" y="2543293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568574" y="2544275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4662410" y="2536759"/>
            <a:ext cx="4876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dirty="0"/>
              <a:t>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3748420" y="253663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25 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3505679" y="316930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4655373" y="3302454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/>
              <a:t>PMD :</a:t>
            </a:r>
          </a:p>
          <a:p>
            <a:pPr algn="r"/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1930882" y="3312898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36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6683025" y="2370997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690836" y="3163161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Job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22</a:t>
            </a:r>
            <a:r>
              <a:rPr lang="en-US" altLang="ko-KR" sz="800" b="1" dirty="0">
                <a:solidFill>
                  <a:srgbClr val="FF0000"/>
                </a:solidFill>
              </a:rPr>
              <a:t> ↗</a:t>
            </a:r>
            <a:r>
              <a:rPr lang="en-US" altLang="ko-KR" sz="800" dirty="0"/>
              <a:t>  |  Container: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dirty="0"/>
              <a:t> 24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7903576" y="2553702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6855557" y="2550554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 </a:t>
            </a: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7884339" y="3300371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800" dirty="0"/>
              <a:t>PMD :</a:t>
            </a:r>
          </a:p>
          <a:p>
            <a:pPr algn="r"/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800" dirty="0"/>
              <a:t>16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5521013" y="3308627"/>
            <a:ext cx="5052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JMD :</a:t>
            </a:r>
          </a:p>
          <a:p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dirty="0"/>
              <a:t>18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6486290" y="2546157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ko-KR" sz="700" dirty="0"/>
              <a:t>PMD :</a:t>
            </a:r>
          </a:p>
          <a:p>
            <a:pPr algn="r"/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↘ </a:t>
            </a:r>
            <a:r>
              <a:rPr lang="en-US" altLang="ko-KR" sz="700" dirty="0"/>
              <a:t>16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5543254" y="2551119"/>
            <a:ext cx="4667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JMD :</a:t>
            </a:r>
            <a:endParaRPr lang="en-US" altLang="ko-KR" sz="700" b="1" dirty="0">
              <a:solidFill>
                <a:srgbClr val="FF0000"/>
              </a:solidFill>
            </a:endParaRPr>
          </a:p>
          <a:p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r>
              <a:rPr lang="en-US" altLang="ko-KR" sz="7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700" dirty="0"/>
              <a:t>18 </a:t>
            </a:r>
            <a:r>
              <a:rPr lang="en-US" altLang="ko-KR" sz="700" b="1" dirty="0">
                <a:solidFill>
                  <a:srgbClr val="FF0000"/>
                </a:solidFill>
              </a:rPr>
              <a:t>↗</a:t>
            </a:r>
            <a:endParaRPr lang="ko-KR" altLang="en-US" sz="700" b="1">
              <a:solidFill>
                <a:srgbClr val="FF0000"/>
              </a:solidFill>
            </a:endParaRPr>
          </a:p>
        </p:txBody>
      </p:sp>
      <p:grpSp>
        <p:nvGrpSpPr>
          <p:cNvPr id="184" name="그룹 183"/>
          <p:cNvGrpSpPr/>
          <p:nvPr/>
        </p:nvGrpSpPr>
        <p:grpSpPr>
          <a:xfrm>
            <a:off x="4583816" y="2758262"/>
            <a:ext cx="541814" cy="206404"/>
            <a:chOff x="4592054" y="3639995"/>
            <a:chExt cx="541814" cy="206404"/>
          </a:xfrm>
        </p:grpSpPr>
        <p:sp>
          <p:nvSpPr>
            <p:cNvPr id="185" name="모서리가 둥근 직사각형 184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6" name="양쪽 모서리가 둥근 사각형 185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7" name="양쪽 모서리가 둥근 사각형 186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190" name="오른쪽 화살표 189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1" name="그룹 190"/>
          <p:cNvGrpSpPr/>
          <p:nvPr/>
        </p:nvGrpSpPr>
        <p:grpSpPr>
          <a:xfrm>
            <a:off x="5515117" y="2777680"/>
            <a:ext cx="541814" cy="206404"/>
            <a:chOff x="5506688" y="3662584"/>
            <a:chExt cx="541814" cy="206404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양쪽 모서리가 둥근 사각형 192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4" name="양쪽 모서리가 둥근 사각형 193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197" name="오른쪽 화살표 196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8" name="그룹 197"/>
          <p:cNvGrpSpPr/>
          <p:nvPr/>
        </p:nvGrpSpPr>
        <p:grpSpPr>
          <a:xfrm>
            <a:off x="2532854" y="2757292"/>
            <a:ext cx="541814" cy="200056"/>
            <a:chOff x="2541092" y="3651725"/>
            <a:chExt cx="541814" cy="200056"/>
          </a:xfrm>
        </p:grpSpPr>
        <p:sp>
          <p:nvSpPr>
            <p:cNvPr id="199" name="모서리가 둥근 직사각형 198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양쪽 모서리가 둥근 사각형 199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1" name="양쪽 모서리가 둥근 사각형 200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1891543" y="3545058"/>
            <a:ext cx="535464" cy="200056"/>
            <a:chOff x="1899781" y="4431552"/>
            <a:chExt cx="53546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11" name="오른쪽 화살표 210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2" name="그룹 211"/>
          <p:cNvGrpSpPr/>
          <p:nvPr/>
        </p:nvGrpSpPr>
        <p:grpSpPr>
          <a:xfrm>
            <a:off x="5502830" y="3549500"/>
            <a:ext cx="541814" cy="200056"/>
            <a:chOff x="5492018" y="4439169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19" name="오른쪽 화살표 21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0" name="그룹 219"/>
          <p:cNvGrpSpPr/>
          <p:nvPr/>
        </p:nvGrpSpPr>
        <p:grpSpPr>
          <a:xfrm>
            <a:off x="7760232" y="2774519"/>
            <a:ext cx="541814" cy="206404"/>
            <a:chOff x="7768470" y="3666093"/>
            <a:chExt cx="541814" cy="206404"/>
          </a:xfrm>
        </p:grpSpPr>
        <p:sp>
          <p:nvSpPr>
            <p:cNvPr id="221" name="모서리가 둥근 직사각형 22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27" name="오른쪽 화살표 22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8" name="타원 227"/>
          <p:cNvSpPr/>
          <p:nvPr/>
        </p:nvSpPr>
        <p:spPr>
          <a:xfrm>
            <a:off x="1696236" y="30893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1789187" y="3125749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230" name="타원 229"/>
          <p:cNvSpPr/>
          <p:nvPr/>
        </p:nvSpPr>
        <p:spPr>
          <a:xfrm>
            <a:off x="5306211" y="30798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6" name="TextBox 325"/>
          <p:cNvSpPr txBox="1"/>
          <p:nvPr/>
        </p:nvSpPr>
        <p:spPr>
          <a:xfrm>
            <a:off x="5399162" y="311622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graphicFrame>
        <p:nvGraphicFramePr>
          <p:cNvPr id="327" name="표 3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9153915"/>
              </p:ext>
            </p:extLst>
          </p:nvPr>
        </p:nvGraphicFramePr>
        <p:xfrm>
          <a:off x="625767" y="3861160"/>
          <a:ext cx="8216122" cy="29085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448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1189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1121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775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1139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195536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 dirty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9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/>
                        <a:t>Pre</a:t>
                      </a:r>
                      <a:r>
                        <a:rPr lang="en-US" altLang="ko-KR" sz="800" baseline="0" dirty="0"/>
                        <a:t> Move Distance</a:t>
                      </a:r>
                      <a:endParaRPr lang="ko-KR" altLang="en-US" sz="80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Job Type</a:t>
                      </a:r>
                      <a:r>
                        <a:rPr lang="ko-KR" altLang="en-US" sz="80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 </a:t>
                      </a:r>
                      <a:r>
                        <a:rPr lang="ko-KR" altLang="en-US" sz="80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취급 횟수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Re-handling </a:t>
                      </a:r>
                      <a:r>
                        <a:rPr lang="ko-KR" altLang="en-US" sz="800"/>
                        <a:t>개수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할당 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완료된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미 완료된 작업 개수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>
                          <a:solidFill>
                            <a:schemeClr val="bg1"/>
                          </a:solidFill>
                        </a:rPr>
                        <a:t>D01</a:t>
                      </a:r>
                      <a:endParaRPr lang="ko-KR" altLang="en-US" sz="9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취급 횟수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Re-handling </a:t>
                      </a:r>
                      <a:r>
                        <a:rPr lang="ko-KR" altLang="en-US" sz="800"/>
                        <a:t>개수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할당 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완료된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미 완료된 작업 개수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>
                          <a:solidFill>
                            <a:schemeClr val="bg1"/>
                          </a:solidFill>
                        </a:rPr>
                        <a:t>D02</a:t>
                      </a:r>
                      <a:endParaRPr lang="ko-KR" altLang="en-US" sz="9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취급 횟수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Re-handling </a:t>
                      </a:r>
                      <a:r>
                        <a:rPr lang="ko-KR" altLang="en-US" sz="800"/>
                        <a:t>개수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할당 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완료된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미 완료된 작업 개수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329" name="차트 32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66037921"/>
              </p:ext>
            </p:extLst>
          </p:nvPr>
        </p:nvGraphicFramePr>
        <p:xfrm>
          <a:off x="4314637" y="4135464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330" name="차트 32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00414478"/>
              </p:ext>
            </p:extLst>
          </p:nvPr>
        </p:nvGraphicFramePr>
        <p:xfrm>
          <a:off x="6908597" y="4135465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31" name="차트 33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78755421"/>
              </p:ext>
            </p:extLst>
          </p:nvPr>
        </p:nvGraphicFramePr>
        <p:xfrm>
          <a:off x="4319194" y="509237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32" name="차트 33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3100867"/>
              </p:ext>
            </p:extLst>
          </p:nvPr>
        </p:nvGraphicFramePr>
        <p:xfrm>
          <a:off x="6913154" y="509237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33" name="차트 33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7479283"/>
              </p:ext>
            </p:extLst>
          </p:nvPr>
        </p:nvGraphicFramePr>
        <p:xfrm>
          <a:off x="4312748" y="606369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34" name="차트 33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16424366"/>
              </p:ext>
            </p:extLst>
          </p:nvPr>
        </p:nvGraphicFramePr>
        <p:xfrm>
          <a:off x="6906708" y="606369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33" name="표 1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8479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9630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0" name="직사각형 149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 smtClean="0"/>
              <a:t>삭제 </a:t>
            </a:r>
            <a:r>
              <a:rPr lang="en-US" altLang="ko-KR" sz="5400" dirty="0" smtClean="0">
                <a:sym typeface="Wingdings" panose="05000000000000000000" pitchFamily="2" charset="2"/>
              </a:rPr>
              <a:t> </a:t>
            </a:r>
          </a:p>
          <a:p>
            <a:pPr algn="ctr"/>
            <a:r>
              <a:rPr lang="ko-KR" altLang="en-US" sz="5400" dirty="0" err="1" smtClean="0">
                <a:sym typeface="Wingdings" panose="05000000000000000000" pitchFamily="2" charset="2"/>
              </a:rPr>
              <a:t>게이트</a:t>
            </a:r>
            <a:r>
              <a:rPr lang="ko-KR" altLang="en-US" sz="5400" dirty="0" smtClean="0">
                <a:sym typeface="Wingdings" panose="05000000000000000000" pitchFamily="2" charset="2"/>
              </a:rPr>
              <a:t> 출입분석 정보추가</a:t>
            </a:r>
            <a:endParaRPr lang="ko-KR" altLang="en-US" sz="5400" dirty="0"/>
          </a:p>
        </p:txBody>
      </p:sp>
    </p:spTree>
    <p:extLst>
      <p:ext uri="{BB962C8B-B14F-4D97-AF65-F5344CB8AC3E}">
        <p14:creationId xmlns:p14="http://schemas.microsoft.com/office/powerpoint/2010/main" val="74402945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64116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YC 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선택된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블록의</a:t>
                      </a:r>
                      <a:r>
                        <a:rPr lang="en-US" altLang="ko-KR" sz="800" baseline="0" dirty="0">
                          <a:effectLst/>
                        </a:rPr>
                        <a:t> YC</a:t>
                      </a:r>
                      <a:r>
                        <a:rPr lang="ko-KR" altLang="en-US" sz="800" baseline="0">
                          <a:effectLst/>
                        </a:rPr>
                        <a:t>에 대한 평균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37" name="타원 36"/>
          <p:cNvSpPr/>
          <p:nvPr/>
        </p:nvSpPr>
        <p:spPr>
          <a:xfrm>
            <a:off x="7119353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2582056207"/>
              </p:ext>
            </p:extLst>
          </p:nvPr>
        </p:nvGraphicFramePr>
        <p:xfrm>
          <a:off x="401073" y="1285692"/>
          <a:ext cx="6611316" cy="7117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3" name="모서리가 둥근 직사각형 42"/>
          <p:cNvSpPr/>
          <p:nvPr/>
        </p:nvSpPr>
        <p:spPr>
          <a:xfrm>
            <a:off x="7282573" y="2172312"/>
            <a:ext cx="69294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YC Date View</a:t>
            </a:r>
            <a:endParaRPr lang="ko-KR" altLang="en-US" sz="700" b="1"/>
          </a:p>
        </p:txBody>
      </p:sp>
      <p:graphicFrame>
        <p:nvGraphicFramePr>
          <p:cNvPr id="45" name="표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4753089"/>
              </p:ext>
            </p:extLst>
          </p:nvPr>
        </p:nvGraphicFramePr>
        <p:xfrm>
          <a:off x="625767" y="2365735"/>
          <a:ext cx="8216122" cy="4847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2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448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1189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1121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3775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61139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195536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24238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 dirty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9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aseline="0" dirty="0"/>
                        <a:t>Job Move Distance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253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/>
                        <a:t>Pre</a:t>
                      </a:r>
                      <a:r>
                        <a:rPr lang="en-US" altLang="ko-KR" sz="800" baseline="0" dirty="0"/>
                        <a:t> Move Distance</a:t>
                      </a:r>
                      <a:endParaRPr lang="ko-KR" altLang="en-US" sz="80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13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Job Type</a:t>
                      </a:r>
                      <a:r>
                        <a:rPr lang="ko-KR" altLang="en-US" sz="800"/>
                        <a:t>별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 </a:t>
                      </a:r>
                      <a:r>
                        <a:rPr lang="ko-KR" altLang="en-US" sz="800"/>
                        <a:t>별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취급 횟수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Re-handling </a:t>
                      </a:r>
                      <a:r>
                        <a:rPr lang="ko-KR" altLang="en-US" sz="800"/>
                        <a:t>개수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할당 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완료된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미 완료된 작업 개수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>
                          <a:solidFill>
                            <a:schemeClr val="bg1"/>
                          </a:solidFill>
                        </a:rPr>
                        <a:t>A01</a:t>
                      </a:r>
                      <a:endParaRPr lang="ko-KR" altLang="en-US" sz="9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취급 횟수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Re-handling </a:t>
                      </a:r>
                      <a:r>
                        <a:rPr lang="ko-KR" altLang="en-US" sz="800"/>
                        <a:t>개수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할당 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완료된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미 완료된 작업 개수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>
                          <a:solidFill>
                            <a:schemeClr val="bg1"/>
                          </a:solidFill>
                        </a:rPr>
                        <a:t>A02</a:t>
                      </a:r>
                      <a:endParaRPr lang="ko-KR" altLang="en-US" sz="9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취급 횟수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Re-handling </a:t>
                      </a:r>
                      <a:r>
                        <a:rPr lang="ko-KR" altLang="en-US" sz="800"/>
                        <a:t>개수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할당 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완료된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미 완료된 작업 개수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>
                          <a:solidFill>
                            <a:schemeClr val="bg1"/>
                          </a:solidFill>
                        </a:rPr>
                        <a:t>B01</a:t>
                      </a:r>
                      <a:endParaRPr lang="ko-KR" altLang="en-US" sz="9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취급 횟수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Re-handling </a:t>
                      </a:r>
                      <a:r>
                        <a:rPr lang="ko-KR" altLang="en-US" sz="800"/>
                        <a:t>개수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할당 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완료된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미 완료된 작업 개수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242382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 dirty="0">
                          <a:solidFill>
                            <a:schemeClr val="bg1"/>
                          </a:solidFill>
                        </a:rPr>
                        <a:t>B02</a:t>
                      </a:r>
                      <a:endParaRPr lang="ko-KR" altLang="en-US" sz="900" b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Job Move Distance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253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Pre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Move Distance</a:t>
                      </a:r>
                      <a:endParaRPr lang="ko-KR" altLang="en-US" sz="8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r>
                        <a:rPr lang="ko-KR" altLang="en-US" sz="800" b="1">
                          <a:solidFill>
                            <a:schemeClr val="bg1"/>
                          </a:solidFill>
                        </a:rPr>
                        <a:t>별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취급 횟수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300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Re-handling </a:t>
                      </a:r>
                      <a:r>
                        <a:rPr lang="ko-KR" altLang="en-US" sz="800"/>
                        <a:t>개수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50</a:t>
                      </a:r>
                      <a:endParaRPr lang="ko-KR" altLang="en-US" sz="80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총 할당 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250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24238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완료된 작업 </a:t>
                      </a:r>
                      <a:r>
                        <a:rPr lang="en-US" altLang="ko-KR" sz="800" dirty="0"/>
                        <a:t>Count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140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미 완료된 작업 개수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110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46" name="차트 4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85931232"/>
              </p:ext>
            </p:extLst>
          </p:nvPr>
        </p:nvGraphicFramePr>
        <p:xfrm>
          <a:off x="4314637" y="2640039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" name="차트 4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48348426"/>
              </p:ext>
            </p:extLst>
          </p:nvPr>
        </p:nvGraphicFramePr>
        <p:xfrm>
          <a:off x="6908597" y="2640040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8" name="차트 4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6008050"/>
              </p:ext>
            </p:extLst>
          </p:nvPr>
        </p:nvGraphicFramePr>
        <p:xfrm>
          <a:off x="4319194" y="359695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9" name="차트 4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2407053"/>
              </p:ext>
            </p:extLst>
          </p:nvPr>
        </p:nvGraphicFramePr>
        <p:xfrm>
          <a:off x="6913154" y="359695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50" name="차트 4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1875325"/>
              </p:ext>
            </p:extLst>
          </p:nvPr>
        </p:nvGraphicFramePr>
        <p:xfrm>
          <a:off x="4312748" y="456826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51" name="차트 5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4131462"/>
              </p:ext>
            </p:extLst>
          </p:nvPr>
        </p:nvGraphicFramePr>
        <p:xfrm>
          <a:off x="6906708" y="456826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52" name="타원 51"/>
          <p:cNvSpPr/>
          <p:nvPr/>
        </p:nvSpPr>
        <p:spPr>
          <a:xfrm>
            <a:off x="562295" y="24763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47936" y="35168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547936" y="45368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552052" y="55827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552052" y="64218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7" name="차트 5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99363373"/>
              </p:ext>
            </p:extLst>
          </p:nvPr>
        </p:nvGraphicFramePr>
        <p:xfrm>
          <a:off x="4319194" y="5539580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58" name="차트 5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11188867"/>
              </p:ext>
            </p:extLst>
          </p:nvPr>
        </p:nvGraphicFramePr>
        <p:xfrm>
          <a:off x="6913154" y="5539581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9" name="차트 5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3055529"/>
              </p:ext>
            </p:extLst>
          </p:nvPr>
        </p:nvGraphicFramePr>
        <p:xfrm>
          <a:off x="4312748" y="6510895"/>
          <a:ext cx="2533284" cy="676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60" name="차트 5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5196138"/>
              </p:ext>
            </p:extLst>
          </p:nvPr>
        </p:nvGraphicFramePr>
        <p:xfrm>
          <a:off x="6906708" y="6510896"/>
          <a:ext cx="1871998" cy="676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0878246"/>
              </p:ext>
            </p:extLst>
          </p:nvPr>
        </p:nvGraphicFramePr>
        <p:xfrm>
          <a:off x="6928946" y="1348098"/>
          <a:ext cx="2078272" cy="5623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717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8479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9630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38486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Job-move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972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Pre-move</a:t>
                      </a:r>
                      <a:r>
                        <a:rPr lang="en-US" altLang="ko-KR" sz="600" b="1" baseline="0" dirty="0">
                          <a:solidFill>
                            <a:schemeClr val="tx1"/>
                          </a:solidFill>
                        </a:rPr>
                        <a:t> distance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3" name="직사각형 62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 smtClean="0"/>
              <a:t>삭제 </a:t>
            </a:r>
            <a:r>
              <a:rPr lang="en-US" altLang="ko-KR" sz="5400" dirty="0" smtClean="0">
                <a:sym typeface="Wingdings" panose="05000000000000000000" pitchFamily="2" charset="2"/>
              </a:rPr>
              <a:t> </a:t>
            </a:r>
          </a:p>
          <a:p>
            <a:pPr algn="ctr"/>
            <a:r>
              <a:rPr lang="ko-KR" altLang="en-US" sz="5400" dirty="0" err="1" smtClean="0">
                <a:sym typeface="Wingdings" panose="05000000000000000000" pitchFamily="2" charset="2"/>
              </a:rPr>
              <a:t>게이트</a:t>
            </a:r>
            <a:r>
              <a:rPr lang="ko-KR" altLang="en-US" sz="5400" dirty="0" smtClean="0">
                <a:sym typeface="Wingdings" panose="05000000000000000000" pitchFamily="2" charset="2"/>
              </a:rPr>
              <a:t> 출입분석 정보추가</a:t>
            </a:r>
            <a:endParaRPr lang="ko-KR" altLang="en-US" sz="5400" dirty="0"/>
          </a:p>
        </p:txBody>
      </p:sp>
    </p:spTree>
    <p:extLst>
      <p:ext uri="{BB962C8B-B14F-4D97-AF65-F5344CB8AC3E}">
        <p14:creationId xmlns:p14="http://schemas.microsoft.com/office/powerpoint/2010/main" val="213613034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aphicFrame>
        <p:nvGraphicFramePr>
          <p:cNvPr id="918" name="차트 917"/>
          <p:cNvGraphicFramePr/>
          <p:nvPr>
            <p:extLst>
              <p:ext uri="{D42A27DB-BD31-4B8C-83A1-F6EECF244321}">
                <p14:modId xmlns:p14="http://schemas.microsoft.com/office/powerpoint/2010/main" val="1504802696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3780248"/>
              </p:ext>
            </p:extLst>
          </p:nvPr>
        </p:nvGraphicFramePr>
        <p:xfrm>
          <a:off x="9488422" y="859353"/>
          <a:ext cx="2637675" cy="446934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&amp; job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type Toggle Switch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Job / </a:t>
                      </a:r>
                      <a:r>
                        <a:rPr kumimoji="1" lang="en-US" altLang="ko-KR" sz="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작업 비율 그래프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Non, </a:t>
                      </a:r>
                      <a:r>
                        <a:rPr kumimoji="1" lang="en-US" altLang="ko-KR" sz="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Container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 및 예측 데이터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최근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동안 각 블록의 </a:t>
                      </a:r>
                      <a:r>
                        <a:rPr kumimoji="1" lang="en-US" altLang="ko-KR" sz="800" b="0" i="0" u="none" strike="noStrike" kern="1200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Rehandling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비율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색상 및 수치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 추이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Coverage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생산성 색상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Container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Non Container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/Non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특성에 따른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구성 비율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General/Danger/Reefer/ </a:t>
                      </a:r>
                      <a:r>
                        <a:rPr kumimoji="1" lang="en-US" altLang="ko-KR" sz="800" b="0" i="0" u="none" strike="sng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Bundle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Non : General/Danger/Reefer/ </a:t>
                      </a:r>
                      <a:r>
                        <a:rPr kumimoji="1" lang="en-US" altLang="ko-KR" sz="800" b="0" i="0" u="none" strike="sng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Bundle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/ Non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Workload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보기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수출입 분석 보기 버튼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2676" name="타원 2675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679084" y="5791152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980" name="모서리가 둥근 직사각형 979"/>
          <p:cNvSpPr/>
          <p:nvPr/>
        </p:nvSpPr>
        <p:spPr>
          <a:xfrm>
            <a:off x="1938608" y="604600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모서리가 둥근 직사각형 980"/>
          <p:cNvSpPr/>
          <p:nvPr/>
        </p:nvSpPr>
        <p:spPr>
          <a:xfrm>
            <a:off x="1938607" y="6189885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직사각형 982"/>
          <p:cNvSpPr/>
          <p:nvPr/>
        </p:nvSpPr>
        <p:spPr>
          <a:xfrm>
            <a:off x="1274459" y="5976287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/>
              <a:t>Rehandling</a:t>
            </a:r>
            <a:r>
              <a:rPr lang="en-US" altLang="ko-KR" sz="800" b="1" dirty="0"/>
              <a:t> :</a:t>
            </a:r>
            <a:r>
              <a:rPr lang="ko-KR" altLang="en-US" sz="800" b="1"/>
              <a:t>               </a:t>
            </a:r>
            <a:endParaRPr lang="en-US" altLang="ko-KR" sz="800" b="1" dirty="0"/>
          </a:p>
          <a:p>
            <a:r>
              <a:rPr lang="en-US" altLang="ko-KR" sz="800" b="1" dirty="0"/>
              <a:t>Non : </a:t>
            </a:r>
          </a:p>
        </p:txBody>
      </p:sp>
      <p:sp>
        <p:nvSpPr>
          <p:cNvPr id="986" name="직사각형 985"/>
          <p:cNvSpPr/>
          <p:nvPr/>
        </p:nvSpPr>
        <p:spPr>
          <a:xfrm>
            <a:off x="1229268" y="5804996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/>
              <a:t>비고 </a:t>
            </a:r>
          </a:p>
        </p:txBody>
      </p:sp>
      <p:sp>
        <p:nvSpPr>
          <p:cNvPr id="987" name="모서리가 둥근 직사각형 986"/>
          <p:cNvSpPr/>
          <p:nvPr/>
        </p:nvSpPr>
        <p:spPr>
          <a:xfrm>
            <a:off x="1243595" y="5806662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358" y="2195070"/>
            <a:ext cx="8348846" cy="3547745"/>
          </a:xfrm>
          <a:prstGeom prst="rect">
            <a:avLst/>
          </a:prstGeom>
        </p:spPr>
      </p:pic>
      <p:sp>
        <p:nvSpPr>
          <p:cNvPr id="1016" name="타원 1015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7" name="타원 1016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8" name="타원 1017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2" name="타원 1021"/>
          <p:cNvSpPr/>
          <p:nvPr/>
        </p:nvSpPr>
        <p:spPr>
          <a:xfrm>
            <a:off x="7869784" y="1003300"/>
            <a:ext cx="180000" cy="185792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9" name="타원 1028"/>
          <p:cNvSpPr/>
          <p:nvPr/>
        </p:nvSpPr>
        <p:spPr>
          <a:xfrm>
            <a:off x="540358" y="2268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1" name="타원 1030"/>
          <p:cNvSpPr/>
          <p:nvPr/>
        </p:nvSpPr>
        <p:spPr>
          <a:xfrm>
            <a:off x="1144062" y="57108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32" name="타원 1031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</a:t>
            </a:r>
            <a:r>
              <a:rPr lang="en-US" altLang="ko-KR" sz="700" b="1" dirty="0"/>
              <a:t> </a:t>
            </a:r>
            <a:r>
              <a:rPr lang="ko-KR" altLang="en-US" sz="700" b="1"/>
              <a:t>분석</a:t>
            </a:r>
          </a:p>
        </p:txBody>
      </p:sp>
      <p:sp>
        <p:nvSpPr>
          <p:cNvPr id="143" name="타원 142"/>
          <p:cNvSpPr/>
          <p:nvPr/>
        </p:nvSpPr>
        <p:spPr>
          <a:xfrm>
            <a:off x="2841988" y="23571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7598143" y="205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9769950" y="2539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10565865" y="47233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3078486" y="2489894"/>
            <a:ext cx="2046223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" name="그룹 2"/>
          <p:cNvGrpSpPr/>
          <p:nvPr/>
        </p:nvGrpSpPr>
        <p:grpSpPr>
          <a:xfrm>
            <a:off x="3055107" y="2599329"/>
            <a:ext cx="2070136" cy="288721"/>
            <a:chOff x="3306945" y="2424105"/>
            <a:chExt cx="468228" cy="463950"/>
          </a:xfrm>
        </p:grpSpPr>
        <p:sp>
          <p:nvSpPr>
            <p:cNvPr id="993" name="모서리가 둥근 직사각형 992"/>
            <p:cNvSpPr/>
            <p:nvPr/>
          </p:nvSpPr>
          <p:spPr>
            <a:xfrm>
              <a:off x="3313572" y="2489928"/>
              <a:ext cx="230631" cy="398127"/>
            </a:xfrm>
            <a:prstGeom prst="roundRect">
              <a:avLst>
                <a:gd name="adj" fmla="val 5747"/>
              </a:avLst>
            </a:prstGeom>
            <a:solidFill>
              <a:srgbClr val="FFC000">
                <a:alpha val="50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3545192" y="2492171"/>
              <a:ext cx="229981" cy="395884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  <a:alpha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306945" y="2432308"/>
              <a:ext cx="120446" cy="321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chemeClr val="accent1">
                      <a:lumMod val="75000"/>
                    </a:schemeClr>
                  </a:solidFill>
                </a:rPr>
                <a:t>↘ 52% </a:t>
              </a:r>
              <a:r>
                <a:rPr lang="en-US" altLang="ko-KR" sz="700" b="1" dirty="0">
                  <a:solidFill>
                    <a:srgbClr val="FF0000"/>
                  </a:solidFill>
                </a:rPr>
                <a:t>↗</a:t>
              </a:r>
              <a:endParaRPr lang="ko-KR" altLang="en-US" sz="700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3536230" y="2424105"/>
              <a:ext cx="120084" cy="321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>
                  <a:solidFill>
                    <a:srgbClr val="FF0000"/>
                  </a:solidFill>
                </a:rPr>
                <a:t>↗ 48</a:t>
              </a:r>
              <a:r>
                <a:rPr lang="en-US" altLang="ko-KR" sz="700" dirty="0"/>
                <a:t>% </a:t>
              </a:r>
              <a:r>
                <a:rPr lang="en-US" altLang="ko-KR" sz="700" b="1" dirty="0">
                  <a:solidFill>
                    <a:schemeClr val="accent1">
                      <a:lumMod val="75000"/>
                    </a:schemeClr>
                  </a:solidFill>
                </a:rPr>
                <a:t>↘</a:t>
              </a:r>
              <a:endParaRPr lang="ko-KR" altLang="en-US" sz="700"/>
            </a:p>
          </p:txBody>
        </p:sp>
      </p:grpSp>
      <p:sp>
        <p:nvSpPr>
          <p:cNvPr id="181" name="모서리가 둥근 직사각형 180"/>
          <p:cNvSpPr/>
          <p:nvPr/>
        </p:nvSpPr>
        <p:spPr>
          <a:xfrm>
            <a:off x="2607323" y="3244588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974850" y="4042989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7" name="모서리가 둥근 직사각형 196"/>
          <p:cNvSpPr/>
          <p:nvPr/>
        </p:nvSpPr>
        <p:spPr>
          <a:xfrm>
            <a:off x="5567363" y="250796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579700" y="4037672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3" name="직사각형 222"/>
          <p:cNvSpPr/>
          <p:nvPr/>
        </p:nvSpPr>
        <p:spPr>
          <a:xfrm>
            <a:off x="2983706" y="249165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5468929" y="2491655"/>
            <a:ext cx="71935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2508048" y="324277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1866353" y="404476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5466518" y="326140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75980" y="404476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모서리가 둥근 직사각형 235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Workload</a:t>
            </a:r>
            <a:endParaRPr lang="ko-KR" altLang="en-US" sz="700" b="1"/>
          </a:p>
        </p:txBody>
      </p:sp>
      <p:sp>
        <p:nvSpPr>
          <p:cNvPr id="237" name="타원 236"/>
          <p:cNvSpPr/>
          <p:nvPr/>
        </p:nvSpPr>
        <p:spPr>
          <a:xfrm>
            <a:off x="683614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8" name="모서리가 둥근 직사각형 237"/>
          <p:cNvSpPr/>
          <p:nvPr/>
        </p:nvSpPr>
        <p:spPr>
          <a:xfrm>
            <a:off x="5589117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39" name="TextBox 238"/>
          <p:cNvSpPr txBox="1"/>
          <p:nvPr/>
        </p:nvSpPr>
        <p:spPr>
          <a:xfrm>
            <a:off x="5533396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604886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45" name="TextBox 244"/>
          <p:cNvSpPr txBox="1"/>
          <p:nvPr/>
        </p:nvSpPr>
        <p:spPr>
          <a:xfrm>
            <a:off x="5543768" y="32215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5581279" y="403760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47" name="TextBox 246"/>
          <p:cNvSpPr txBox="1"/>
          <p:nvPr/>
        </p:nvSpPr>
        <p:spPr>
          <a:xfrm>
            <a:off x="5525558" y="399766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3097372" y="250641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49" name="TextBox 248"/>
          <p:cNvSpPr txBox="1"/>
          <p:nvPr/>
        </p:nvSpPr>
        <p:spPr>
          <a:xfrm>
            <a:off x="3041651" y="245123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4" name="모서리가 둥근 직사각형 253"/>
          <p:cNvSpPr/>
          <p:nvPr/>
        </p:nvSpPr>
        <p:spPr>
          <a:xfrm>
            <a:off x="2625197" y="327059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55" name="TextBox 254"/>
          <p:cNvSpPr txBox="1"/>
          <p:nvPr/>
        </p:nvSpPr>
        <p:spPr>
          <a:xfrm>
            <a:off x="2564079" y="322159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1977662" y="405372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57" name="TextBox 256"/>
          <p:cNvSpPr txBox="1"/>
          <p:nvPr/>
        </p:nvSpPr>
        <p:spPr>
          <a:xfrm>
            <a:off x="1921941" y="400617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3275550" y="2468447"/>
            <a:ext cx="98777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125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2821257" y="3221502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2183364" y="4024552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5781158" y="247011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5774808" y="321306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774808" y="400681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541092" y="3651725"/>
            <a:ext cx="541814" cy="200056"/>
            <a:chOff x="2541092" y="3651725"/>
            <a:chExt cx="541814" cy="200056"/>
          </a:xfrm>
        </p:grpSpPr>
        <p:sp>
          <p:nvSpPr>
            <p:cNvPr id="151" name="모서리가 둥근 직사각형 150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양쪽 모서리가 둥근 사각형 152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4" name="양쪽 모서리가 둥근 사각형 153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157" name="오른쪽 화살표 156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" name="그룹 3"/>
          <p:cNvGrpSpPr/>
          <p:nvPr/>
        </p:nvGrpSpPr>
        <p:grpSpPr>
          <a:xfrm>
            <a:off x="4592054" y="3639995"/>
            <a:ext cx="541814" cy="206404"/>
            <a:chOff x="4592054" y="3639995"/>
            <a:chExt cx="541814" cy="206404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양쪽 모서리가 둥근 사각형 162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5" name="양쪽 모서리가 둥근 사각형 16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171" name="오른쪽 화살표 170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1899781" y="4431552"/>
            <a:ext cx="535464" cy="200056"/>
            <a:chOff x="1899781" y="4431552"/>
            <a:chExt cx="535464" cy="200056"/>
          </a:xfrm>
        </p:grpSpPr>
        <p:sp>
          <p:nvSpPr>
            <p:cNvPr id="172" name="모서리가 둥근 직사각형 17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양쪽 모서리가 둥근 사각형 17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4" name="양쪽 모서리가 둥근 사각형 17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199" name="TextBox 198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00" name="오른쪽 화살표 199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" name="그룹 5"/>
          <p:cNvGrpSpPr/>
          <p:nvPr/>
        </p:nvGrpSpPr>
        <p:grpSpPr>
          <a:xfrm>
            <a:off x="5492018" y="4439169"/>
            <a:ext cx="541814" cy="200056"/>
            <a:chOff x="5492018" y="4439169"/>
            <a:chExt cx="541814" cy="200056"/>
          </a:xfrm>
        </p:grpSpPr>
        <p:sp>
          <p:nvSpPr>
            <p:cNvPr id="201" name="모서리가 둥근 직사각형 200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양쪽 모서리가 둥근 사각형 201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3078306" y="2884810"/>
            <a:ext cx="2052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그룹 7"/>
          <p:cNvGrpSpPr/>
          <p:nvPr/>
        </p:nvGrpSpPr>
        <p:grpSpPr>
          <a:xfrm>
            <a:off x="3018408" y="2893877"/>
            <a:ext cx="541814" cy="202437"/>
            <a:chOff x="3018408" y="2900227"/>
            <a:chExt cx="541814" cy="202437"/>
          </a:xfrm>
        </p:grpSpPr>
        <p:sp>
          <p:nvSpPr>
            <p:cNvPr id="241" name="모서리가 둥근 직사각형 240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3" name="양쪽 모서리가 둥근 사각형 242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A01</a:t>
              </a:r>
              <a:endParaRPr lang="ko-KR" altLang="en-US" sz="700" b="1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86</a:t>
              </a:r>
              <a:endParaRPr lang="ko-KR" altLang="en-US" sz="700" b="1"/>
            </a:p>
          </p:txBody>
        </p:sp>
        <p:sp>
          <p:nvSpPr>
            <p:cNvPr id="252" name="오른쪽 화살표 251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3" name="모서리가 둥근 직사각형 252"/>
          <p:cNvSpPr/>
          <p:nvPr/>
        </p:nvSpPr>
        <p:spPr>
          <a:xfrm>
            <a:off x="5574712" y="2911441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/>
          <p:cNvGrpSpPr/>
          <p:nvPr/>
        </p:nvGrpSpPr>
        <p:grpSpPr>
          <a:xfrm>
            <a:off x="5506355" y="2914851"/>
            <a:ext cx="541814" cy="200056"/>
            <a:chOff x="5506355" y="2914851"/>
            <a:chExt cx="541814" cy="200056"/>
          </a:xfrm>
        </p:grpSpPr>
        <p:sp>
          <p:nvSpPr>
            <p:cNvPr id="258" name="모서리가 둥근 직사각형 257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1" name="양쪽 모서리가 둥근 사각형 260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A02</a:t>
              </a:r>
              <a:endParaRPr lang="ko-KR" altLang="en-US" sz="700" b="1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81</a:t>
              </a:r>
              <a:endParaRPr lang="ko-KR" altLang="en-US" sz="700" b="1"/>
            </a:p>
          </p:txBody>
        </p:sp>
        <p:sp>
          <p:nvSpPr>
            <p:cNvPr id="269" name="오른쪽 화살표 268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0" name="모서리가 둥근 직사각형 269"/>
          <p:cNvSpPr/>
          <p:nvPr/>
        </p:nvSpPr>
        <p:spPr>
          <a:xfrm>
            <a:off x="2611063" y="364903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3804864" y="3649034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1968633" y="4431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972806" y="36647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5588498" y="36647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" name="그룹 9"/>
          <p:cNvGrpSpPr/>
          <p:nvPr/>
        </p:nvGrpSpPr>
        <p:grpSpPr>
          <a:xfrm>
            <a:off x="5506688" y="3662584"/>
            <a:ext cx="541814" cy="206404"/>
            <a:chOff x="5506688" y="3662584"/>
            <a:chExt cx="541814" cy="206404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7768470" y="3666093"/>
            <a:ext cx="541814" cy="206404"/>
            <a:chOff x="7768470" y="3666093"/>
            <a:chExt cx="541814" cy="206404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양쪽 모서리가 둥근 사각형 281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86" name="오른쪽 화살표 285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7" name="모서리가 둥근 직사각형 286"/>
          <p:cNvSpPr/>
          <p:nvPr/>
        </p:nvSpPr>
        <p:spPr>
          <a:xfrm>
            <a:off x="5588498" y="4439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4085968" y="5806662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4532396" y="6114406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모서리가 둥근 직사각형 290"/>
          <p:cNvSpPr/>
          <p:nvPr/>
        </p:nvSpPr>
        <p:spPr>
          <a:xfrm>
            <a:off x="5223692" y="6139768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5925345" y="6128447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직사각형 292"/>
          <p:cNvSpPr/>
          <p:nvPr/>
        </p:nvSpPr>
        <p:spPr>
          <a:xfrm>
            <a:off x="4091414" y="6055709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6561398" y="6133173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7238002" y="6136985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직사각형 295"/>
          <p:cNvSpPr/>
          <p:nvPr/>
        </p:nvSpPr>
        <p:spPr>
          <a:xfrm>
            <a:off x="4067280" y="5783453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/>
              <a:t>YC </a:t>
            </a:r>
            <a:r>
              <a:rPr lang="ko-KR" altLang="en-US" sz="900" b="1"/>
              <a:t>생산성 단계</a:t>
            </a:r>
            <a:endParaRPr lang="ko-KR" altLang="en-US" sz="900" b="1" dirty="0"/>
          </a:p>
        </p:txBody>
      </p:sp>
      <p:graphicFrame>
        <p:nvGraphicFramePr>
          <p:cNvPr id="298" name="표 2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3755055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3256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3052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299" name="직선 연결선 298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" name="직사각형 10"/>
          <p:cNvSpPr/>
          <p:nvPr/>
        </p:nvSpPr>
        <p:spPr>
          <a:xfrm>
            <a:off x="3083932" y="2749731"/>
            <a:ext cx="370255" cy="125848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직사각형 230"/>
          <p:cNvSpPr/>
          <p:nvPr/>
        </p:nvSpPr>
        <p:spPr>
          <a:xfrm>
            <a:off x="3453227" y="2749731"/>
            <a:ext cx="288000" cy="125848"/>
          </a:xfrm>
          <a:prstGeom prst="rect">
            <a:avLst/>
          </a:prstGeom>
          <a:solidFill>
            <a:srgbClr val="D8732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직사각형 232"/>
          <p:cNvSpPr/>
          <p:nvPr/>
        </p:nvSpPr>
        <p:spPr>
          <a:xfrm>
            <a:off x="3733146" y="2750870"/>
            <a:ext cx="192245" cy="12584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8" name="직사각형 287"/>
          <p:cNvSpPr/>
          <p:nvPr/>
        </p:nvSpPr>
        <p:spPr>
          <a:xfrm>
            <a:off x="3923815" y="2750533"/>
            <a:ext cx="180000" cy="12584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0" name="직사각형 299"/>
          <p:cNvSpPr/>
          <p:nvPr/>
        </p:nvSpPr>
        <p:spPr>
          <a:xfrm>
            <a:off x="4108208" y="2749731"/>
            <a:ext cx="501710" cy="125848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1" name="직사각형 300"/>
          <p:cNvSpPr/>
          <p:nvPr/>
        </p:nvSpPr>
        <p:spPr>
          <a:xfrm>
            <a:off x="4609917" y="2749731"/>
            <a:ext cx="155585" cy="125848"/>
          </a:xfrm>
          <a:prstGeom prst="rect">
            <a:avLst/>
          </a:prstGeom>
          <a:solidFill>
            <a:srgbClr val="D87328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직사각형 301"/>
          <p:cNvSpPr/>
          <p:nvPr/>
        </p:nvSpPr>
        <p:spPr>
          <a:xfrm>
            <a:off x="4757422" y="2750870"/>
            <a:ext cx="192245" cy="12584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3" name="직사각형 302"/>
          <p:cNvSpPr/>
          <p:nvPr/>
        </p:nvSpPr>
        <p:spPr>
          <a:xfrm>
            <a:off x="4948091" y="2750533"/>
            <a:ext cx="180000" cy="12584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8" name="직사각형 307"/>
          <p:cNvSpPr/>
          <p:nvPr/>
        </p:nvSpPr>
        <p:spPr>
          <a:xfrm>
            <a:off x="2998078" y="6032604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직사각형 308"/>
          <p:cNvSpPr/>
          <p:nvPr/>
        </p:nvSpPr>
        <p:spPr>
          <a:xfrm>
            <a:off x="3656912" y="6042420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직사각형 309"/>
          <p:cNvSpPr/>
          <p:nvPr/>
        </p:nvSpPr>
        <p:spPr>
          <a:xfrm>
            <a:off x="2989462" y="6173795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1" name="직사각형 310"/>
          <p:cNvSpPr/>
          <p:nvPr/>
        </p:nvSpPr>
        <p:spPr>
          <a:xfrm>
            <a:off x="3662326" y="6180001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" name="직사각형 12"/>
          <p:cNvSpPr/>
          <p:nvPr/>
        </p:nvSpPr>
        <p:spPr>
          <a:xfrm>
            <a:off x="2483414" y="5812495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/>
              <a:t>Container Type</a:t>
            </a:r>
            <a:endParaRPr lang="ko-KR" altLang="en-US" sz="900" b="1"/>
          </a:p>
        </p:txBody>
      </p:sp>
      <p:sp>
        <p:nvSpPr>
          <p:cNvPr id="312" name="직사각형 311"/>
          <p:cNvSpPr/>
          <p:nvPr/>
        </p:nvSpPr>
        <p:spPr>
          <a:xfrm>
            <a:off x="2499536" y="5947602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/>
              <a:t>General             Danger</a:t>
            </a:r>
          </a:p>
          <a:p>
            <a:r>
              <a:rPr lang="en-US" altLang="ko-KR" sz="900" dirty="0"/>
              <a:t>Reefer                </a:t>
            </a:r>
            <a:r>
              <a:rPr lang="en-US" altLang="ko-KR" sz="900" strike="sngStrike" dirty="0"/>
              <a:t>Bundle </a:t>
            </a:r>
            <a:endParaRPr lang="ko-KR" altLang="en-US" sz="900" b="1" strike="sngStrike"/>
          </a:p>
        </p:txBody>
      </p:sp>
      <p:sp>
        <p:nvSpPr>
          <p:cNvPr id="313" name="TextBox 312"/>
          <p:cNvSpPr txBox="1"/>
          <p:nvPr/>
        </p:nvSpPr>
        <p:spPr>
          <a:xfrm>
            <a:off x="3023666" y="2723392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32%</a:t>
            </a:r>
            <a:endParaRPr lang="ko-KR" altLang="en-US" sz="600"/>
          </a:p>
        </p:txBody>
      </p:sp>
      <p:sp>
        <p:nvSpPr>
          <p:cNvPr id="314" name="TextBox 313"/>
          <p:cNvSpPr txBox="1"/>
          <p:nvPr/>
        </p:nvSpPr>
        <p:spPr>
          <a:xfrm>
            <a:off x="3395141" y="272021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30%</a:t>
            </a:r>
            <a:endParaRPr lang="ko-KR" altLang="en-US" sz="600"/>
          </a:p>
        </p:txBody>
      </p:sp>
      <p:sp>
        <p:nvSpPr>
          <p:cNvPr id="315" name="TextBox 314"/>
          <p:cNvSpPr txBox="1"/>
          <p:nvPr/>
        </p:nvSpPr>
        <p:spPr>
          <a:xfrm>
            <a:off x="3667235" y="272433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20</a:t>
            </a:r>
            <a:r>
              <a:rPr lang="en-US" altLang="ko-KR" sz="600" b="1" dirty="0"/>
              <a:t>%</a:t>
            </a:r>
            <a:endParaRPr lang="ko-KR" altLang="en-US" sz="600"/>
          </a:p>
        </p:txBody>
      </p:sp>
      <p:sp>
        <p:nvSpPr>
          <p:cNvPr id="316" name="TextBox 315"/>
          <p:cNvSpPr txBox="1"/>
          <p:nvPr/>
        </p:nvSpPr>
        <p:spPr>
          <a:xfrm>
            <a:off x="3857493" y="2724337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18%</a:t>
            </a:r>
            <a:endParaRPr lang="ko-KR" altLang="en-US" sz="600"/>
          </a:p>
        </p:txBody>
      </p:sp>
      <p:sp>
        <p:nvSpPr>
          <p:cNvPr id="317" name="TextBox 316"/>
          <p:cNvSpPr txBox="1"/>
          <p:nvPr/>
        </p:nvSpPr>
        <p:spPr>
          <a:xfrm>
            <a:off x="4055293" y="2723400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50%</a:t>
            </a:r>
            <a:endParaRPr lang="ko-KR" altLang="en-US" sz="600"/>
          </a:p>
        </p:txBody>
      </p:sp>
      <p:sp>
        <p:nvSpPr>
          <p:cNvPr id="318" name="TextBox 317"/>
          <p:cNvSpPr txBox="1"/>
          <p:nvPr/>
        </p:nvSpPr>
        <p:spPr>
          <a:xfrm>
            <a:off x="4534718" y="272022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14%</a:t>
            </a:r>
            <a:endParaRPr lang="ko-KR" altLang="en-US" sz="600"/>
          </a:p>
        </p:txBody>
      </p:sp>
      <p:sp>
        <p:nvSpPr>
          <p:cNvPr id="319" name="TextBox 318"/>
          <p:cNvSpPr txBox="1"/>
          <p:nvPr/>
        </p:nvSpPr>
        <p:spPr>
          <a:xfrm>
            <a:off x="4698862" y="272434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18%</a:t>
            </a:r>
            <a:endParaRPr lang="ko-KR" altLang="en-US" sz="600"/>
          </a:p>
        </p:txBody>
      </p:sp>
      <p:sp>
        <p:nvSpPr>
          <p:cNvPr id="320" name="TextBox 319"/>
          <p:cNvSpPr txBox="1"/>
          <p:nvPr/>
        </p:nvSpPr>
        <p:spPr>
          <a:xfrm>
            <a:off x="4889120" y="2724345"/>
            <a:ext cx="31771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18%</a:t>
            </a:r>
            <a:endParaRPr lang="ko-KR" altLang="en-US" sz="600"/>
          </a:p>
        </p:txBody>
      </p:sp>
      <p:grpSp>
        <p:nvGrpSpPr>
          <p:cNvPr id="15" name="그룹 14"/>
          <p:cNvGrpSpPr/>
          <p:nvPr/>
        </p:nvGrpSpPr>
        <p:grpSpPr>
          <a:xfrm>
            <a:off x="2583754" y="3363749"/>
            <a:ext cx="2647797" cy="309682"/>
            <a:chOff x="-884502" y="2967335"/>
            <a:chExt cx="2176400" cy="309682"/>
          </a:xfrm>
        </p:grpSpPr>
        <p:grpSp>
          <p:nvGrpSpPr>
            <p:cNvPr id="321" name="그룹 32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2" name="모서리가 둥근 직사각형 32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3" name="모서리가 둥근 직사각형 32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343" name="모서리가 둥근 직사각형 342"/>
          <p:cNvSpPr/>
          <p:nvPr/>
        </p:nvSpPr>
        <p:spPr>
          <a:xfrm>
            <a:off x="5570094" y="326134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44" name="그룹 343"/>
          <p:cNvGrpSpPr/>
          <p:nvPr/>
        </p:nvGrpSpPr>
        <p:grpSpPr>
          <a:xfrm>
            <a:off x="1927561" y="4149238"/>
            <a:ext cx="3364059" cy="313182"/>
            <a:chOff x="-884502" y="2967335"/>
            <a:chExt cx="2176400" cy="313182"/>
          </a:xfrm>
        </p:grpSpPr>
        <p:grpSp>
          <p:nvGrpSpPr>
            <p:cNvPr id="345" name="그룹 344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62" name="모서리가 둥근 직사각형 36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3" name="모서리가 둥근 직사각형 36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4" name="TextBox 36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5" name="TextBox 36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46" name="직사각형 345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71" name="그룹 370"/>
          <p:cNvGrpSpPr/>
          <p:nvPr/>
        </p:nvGrpSpPr>
        <p:grpSpPr>
          <a:xfrm>
            <a:off x="5529783" y="2610300"/>
            <a:ext cx="2905641" cy="313182"/>
            <a:chOff x="-884502" y="2967335"/>
            <a:chExt cx="2176400" cy="313182"/>
          </a:xfrm>
        </p:grpSpPr>
        <p:grpSp>
          <p:nvGrpSpPr>
            <p:cNvPr id="372" name="그룹 371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89" name="모서리가 둥근 직사각형 388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90" name="모서리가 둥근 직사각형 389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92" name="TextBox 391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73" name="직사각형 372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93" name="그룹 392"/>
          <p:cNvGrpSpPr/>
          <p:nvPr/>
        </p:nvGrpSpPr>
        <p:grpSpPr>
          <a:xfrm>
            <a:off x="5529783" y="3372148"/>
            <a:ext cx="2905641" cy="313182"/>
            <a:chOff x="-884502" y="2967335"/>
            <a:chExt cx="2176400" cy="313182"/>
          </a:xfrm>
        </p:grpSpPr>
        <p:grpSp>
          <p:nvGrpSpPr>
            <p:cNvPr id="394" name="그룹 39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411" name="모서리가 둥근 직사각형 41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2" name="모서리가 둥근 직사각형 41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14" name="TextBox 41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95" name="직사각형 39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410" name="TextBox 40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415" name="그룹 414"/>
          <p:cNvGrpSpPr/>
          <p:nvPr/>
        </p:nvGrpSpPr>
        <p:grpSpPr>
          <a:xfrm>
            <a:off x="5537043" y="4149493"/>
            <a:ext cx="2905641" cy="313182"/>
            <a:chOff x="-884502" y="2967335"/>
            <a:chExt cx="2176400" cy="313182"/>
          </a:xfrm>
        </p:grpSpPr>
        <p:grpSp>
          <p:nvGrpSpPr>
            <p:cNvPr id="416" name="그룹 415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433" name="모서리가 둥근 직사각형 43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34" name="모서리가 둥근 직사각형 433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35" name="TextBox 43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36" name="TextBox 43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417" name="직사각형 41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426" name="TextBox 42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427" name="TextBox 42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429" name="TextBox 42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437" name="타원 436"/>
          <p:cNvSpPr/>
          <p:nvPr/>
        </p:nvSpPr>
        <p:spPr>
          <a:xfrm>
            <a:off x="2945104" y="26530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9" name="타원 438"/>
          <p:cNvSpPr/>
          <p:nvPr/>
        </p:nvSpPr>
        <p:spPr>
          <a:xfrm>
            <a:off x="2927488" y="28454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0" name="타원 439"/>
          <p:cNvSpPr/>
          <p:nvPr/>
        </p:nvSpPr>
        <p:spPr>
          <a:xfrm>
            <a:off x="3836351" y="25381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2463520" y="87522"/>
            <a:ext cx="1333863" cy="46591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50"/>
              <a:t>방안 </a:t>
            </a:r>
            <a:r>
              <a:rPr lang="en-US" altLang="ko-KR" sz="1050" dirty="0"/>
              <a:t>1</a:t>
            </a:r>
          </a:p>
          <a:p>
            <a:pPr algn="ctr"/>
            <a:r>
              <a:rPr lang="en-US" altLang="ko-KR" sz="1050" dirty="0"/>
              <a:t>Container Type </a:t>
            </a:r>
            <a:r>
              <a:rPr lang="ko-KR" altLang="en-US" sz="1050"/>
              <a:t>비율</a:t>
            </a:r>
            <a:endParaRPr lang="ko-KR" altLang="en-US" sz="1050" dirty="0"/>
          </a:p>
        </p:txBody>
      </p:sp>
    </p:spTree>
    <p:extLst>
      <p:ext uri="{BB962C8B-B14F-4D97-AF65-F5344CB8AC3E}">
        <p14:creationId xmlns:p14="http://schemas.microsoft.com/office/powerpoint/2010/main" val="263787727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8013729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3473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7" name="차트 216"/>
          <p:cNvGraphicFramePr/>
          <p:nvPr>
            <p:extLst>
              <p:ext uri="{D42A27DB-BD31-4B8C-83A1-F6EECF244321}">
                <p14:modId xmlns:p14="http://schemas.microsoft.com/office/powerpoint/2010/main" val="636706461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18" name="모서리가 둥근 직사각형 217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0" name="직선 연결선 219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69" name="표 1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3255460"/>
              </p:ext>
            </p:extLst>
          </p:nvPr>
        </p:nvGraphicFramePr>
        <p:xfrm>
          <a:off x="461006" y="5273693"/>
          <a:ext cx="8512153" cy="99311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3205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4604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52090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75565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4827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4827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7" name="타원 176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0" name="차트 17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1141745"/>
              </p:ext>
            </p:extLst>
          </p:nvPr>
        </p:nvGraphicFramePr>
        <p:xfrm>
          <a:off x="6246952" y="5523976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23" name="모서리가 둥근 직사각형 22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5" name="모서리가 둥근 직사각형 22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6" name="직사각형 22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직사각형 22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직사각형 22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31" name="TextBox 23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33" name="TextBox 23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34" name="모서리가 둥근 직사각형 23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35" name="TextBox 23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60" name="TextBox 259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75" name="TextBox 274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77" name="그룹 276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78" name="모서리가 둥근 직사각형 27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9" name="양쪽 모서리가 둥근 사각형 278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0" name="양쪽 모서리가 둥근 사각형 279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83" name="오른쪽 화살표 282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4" name="그룹 283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85" name="모서리가 둥근 직사각형 284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양쪽 모서리가 둥근 사각형 285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7" name="양쪽 모서리가 둥근 사각형 286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90" name="오른쪽 화살표 289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92" name="모서리가 둥근 직사각형 291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3" name="양쪽 모서리가 둥근 사각형 292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4" name="양쪽 모서리가 둥근 사각형 293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97" name="오른쪽 화살표 296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8" name="그룹 297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99" name="모서리가 둥근 직사각형 298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0" name="양쪽 모서리가 둥근 사각형 299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1" name="양쪽 모서리가 둥근 사각형 300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304" name="오른쪽 화살표 30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5" name="모서리가 둥근 직사각형 304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모서리가 둥근 직사각형 305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모서리가 둥근 직사각형 306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모서리가 둥근 직사각형 307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모서리가 둥근 직사각형 308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0" name="그룹 309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311" name="모서리가 둥근 직사각형 310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양쪽 모서리가 둥근 사각형 311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3" name="양쪽 모서리가 둥근 사각형 312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316" name="오른쪽 화살표 315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17" name="그룹 316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318" name="모서리가 둥근 직사각형 31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9" name="양쪽 모서리가 둥근 사각형 31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0" name="양쪽 모서리가 둥근 사각형 31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323" name="오른쪽 화살표 32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4" name="모서리가 둥근 직사각형 323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5" name="그룹 324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326" name="그룹 32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43" name="모서리가 둥근 직사각형 34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4" name="모서리가 둥근 직사각형 34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6" name="TextBox 34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347" name="모서리가 둥근 직사각형 346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48" name="그룹 347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349" name="그룹 348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66" name="모서리가 둥근 직사각형 365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7" name="모서리가 둥근 직사각형 366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8" name="TextBox 367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9" name="TextBox 368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50" name="직사각형 349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70" name="그룹 369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71" name="그룹 37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88" name="모서리가 둥근 직사각형 38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89" name="모서리가 둥근 직사각형 38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90" name="TextBox 38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91" name="TextBox 39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72" name="직사각형 37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0" name="TextBox 37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81" name="TextBox 380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82" name="TextBox 38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84" name="TextBox 38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87" name="TextBox 38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92" name="그룹 391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93" name="그룹 392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410" name="모서리가 둥근 직사각형 409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11" name="모서리가 둥근 직사각형 410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412" name="TextBox 411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413" name="TextBox 412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94" name="직사각형 393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2" name="TextBox 401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403" name="TextBox 402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404" name="TextBox 403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405" name="TextBox 404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407" name="TextBox 406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408" name="TextBox 407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417" name="TextBox 416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graphicFrame>
        <p:nvGraphicFramePr>
          <p:cNvPr id="419" name="차트 418"/>
          <p:cNvGraphicFramePr/>
          <p:nvPr>
            <p:extLst>
              <p:ext uri="{D42A27DB-BD31-4B8C-83A1-F6EECF244321}">
                <p14:modId xmlns:p14="http://schemas.microsoft.com/office/powerpoint/2010/main" val="923986402"/>
              </p:ext>
            </p:extLst>
          </p:nvPr>
        </p:nvGraphicFramePr>
        <p:xfrm>
          <a:off x="2729807" y="5530096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420" name="그룹 419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421" name="그림 42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422" name="그룹 421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423" name="직사각형 422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4" name="직사각형 423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5" name="직사각형 424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6" name="직사각형 425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7" name="직사각형 426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8" name="직사각형 427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429" name="TextBox 428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430" name="TextBox 429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431" name="TextBox 430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432" name="TextBox 431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433" name="TextBox 432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434" name="TextBox 433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435" name="모서리가 둥근 직사각형 434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6" name="모서리가 둥근 직사각형 435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7" name="직사각형 436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/>
              <a:t>Rehandling</a:t>
            </a:r>
            <a:r>
              <a:rPr lang="en-US" altLang="ko-KR" sz="800" b="1" dirty="0"/>
              <a:t> :</a:t>
            </a:r>
            <a:r>
              <a:rPr lang="ko-KR" altLang="en-US" sz="800" b="1"/>
              <a:t>               </a:t>
            </a:r>
            <a:endParaRPr lang="en-US" altLang="ko-KR" sz="800" b="1" dirty="0"/>
          </a:p>
          <a:p>
            <a:r>
              <a:rPr lang="en-US" altLang="ko-KR" sz="800" b="1" dirty="0"/>
              <a:t>Non : </a:t>
            </a:r>
          </a:p>
        </p:txBody>
      </p:sp>
      <p:sp>
        <p:nvSpPr>
          <p:cNvPr id="438" name="직사각형 437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/>
              <a:t>비고 </a:t>
            </a:r>
          </a:p>
        </p:txBody>
      </p:sp>
      <p:sp>
        <p:nvSpPr>
          <p:cNvPr id="439" name="모서리가 둥근 직사각형 438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0" name="타원 439"/>
          <p:cNvSpPr/>
          <p:nvPr/>
        </p:nvSpPr>
        <p:spPr>
          <a:xfrm>
            <a:off x="1144062" y="40786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7563214" y="40562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모서리가 둥근 직사각형 441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3" name="모서리가 둥근 직사각형 442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4" name="모서리가 둥근 직사각형 443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5" name="모서리가 둥근 직사각형 444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6" name="직사각형 445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447" name="모서리가 둥근 직사각형 446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8" name="모서리가 둥근 직사각형 447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9" name="직사각형 448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/>
              <a:t>YC </a:t>
            </a:r>
            <a:r>
              <a:rPr lang="ko-KR" altLang="en-US" sz="900" b="1"/>
              <a:t>생산성 단계</a:t>
            </a:r>
            <a:endParaRPr lang="ko-KR" altLang="en-US" sz="900" b="1" dirty="0"/>
          </a:p>
        </p:txBody>
      </p:sp>
      <p:sp>
        <p:nvSpPr>
          <p:cNvPr id="450" name="직사각형 449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2" name="직사각형 451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3" name="직사각형 452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4" name="직사각형 453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/>
              <a:t>Container Type</a:t>
            </a:r>
            <a:endParaRPr lang="ko-KR" altLang="en-US" sz="900" b="1"/>
          </a:p>
        </p:txBody>
      </p:sp>
      <p:sp>
        <p:nvSpPr>
          <p:cNvPr id="455" name="직사각형 454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/>
              <a:t>General             Danger</a:t>
            </a:r>
          </a:p>
          <a:p>
            <a:r>
              <a:rPr lang="en-US" altLang="ko-KR" sz="900" dirty="0"/>
              <a:t>Reefer                </a:t>
            </a:r>
            <a:r>
              <a:rPr lang="en-US" altLang="ko-KR" sz="900" strike="sngStrike" dirty="0"/>
              <a:t>Bundle </a:t>
            </a:r>
            <a:endParaRPr lang="ko-KR" altLang="en-US" sz="900" b="1" strike="sngStrike"/>
          </a:p>
        </p:txBody>
      </p:sp>
      <p:graphicFrame>
        <p:nvGraphicFramePr>
          <p:cNvPr id="236" name="표 2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3256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3052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237" name="직선 연결선 236"/>
          <p:cNvCxnSpPr/>
          <p:nvPr/>
        </p:nvCxnSpPr>
        <p:spPr>
          <a:xfrm>
            <a:off x="5605852" y="60555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직선 연결선 237"/>
          <p:cNvCxnSpPr/>
          <p:nvPr/>
        </p:nvCxnSpPr>
        <p:spPr>
          <a:xfrm>
            <a:off x="8298089" y="6015176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331423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4592002"/>
              </p:ext>
            </p:extLst>
          </p:nvPr>
        </p:nvGraphicFramePr>
        <p:xfrm>
          <a:off x="9478559" y="849870"/>
          <a:ext cx="2639300" cy="4123692"/>
        </p:xfrm>
        <a:graphic>
          <a:graphicData uri="http://schemas.openxmlformats.org/drawingml/2006/table">
            <a:tbl>
              <a:tblPr/>
              <a:tblGrid>
                <a:gridCol w="28379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35550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*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Functionlist</a:t>
                      </a:r>
                      <a:r>
                        <a:rPr lang="en-US" altLang="ko-KR" sz="800" b="1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Mapping : SEQ-218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웹브라우저</a:t>
                      </a: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로그인화면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="1" baseline="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</a:t>
                      </a:r>
                      <a:r>
                        <a:rPr lang="ko-KR" altLang="en-US" sz="800" b="1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dirty="0" err="1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마스킹</a:t>
                      </a:r>
                      <a:r>
                        <a:rPr lang="ko-KR" altLang="en-US" sz="800" dirty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처리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 후 </a:t>
                      </a:r>
                      <a:r>
                        <a:rPr lang="ko-KR" altLang="en-US" sz="800" dirty="0" err="1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엔터키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로그인 가능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로그인 버튼</a:t>
                      </a:r>
                      <a:endParaRPr lang="en-US" altLang="ko-KR" sz="800" b="1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정상 입력 시 로그인 및 메인 이동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(</a:t>
                      </a: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다음 화면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불일치 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‘</a:t>
                      </a:r>
                      <a:r>
                        <a:rPr lang="en-US" altLang="ko-KR" sz="800" dirty="0">
                          <a:effectLst/>
                        </a:rPr>
                        <a:t>ID does not match’ (Check)</a:t>
                      </a:r>
                      <a:r>
                        <a:rPr lang="ko-KR" altLang="en-US" sz="800" dirty="0">
                          <a:effectLst/>
                        </a:rPr>
                        <a:t>버튼</a:t>
                      </a:r>
                      <a:r>
                        <a:rPr lang="en-US" altLang="ko-KR" sz="800" baseline="0" dirty="0">
                          <a:effectLst/>
                        </a:rPr>
                        <a:t> : </a:t>
                      </a:r>
                      <a:r>
                        <a:rPr lang="ko-KR" altLang="en-US" sz="800" baseline="0" dirty="0" err="1">
                          <a:effectLst/>
                        </a:rPr>
                        <a:t>알럿</a:t>
                      </a:r>
                      <a:r>
                        <a:rPr lang="ko-KR" altLang="en-US" sz="800" baseline="0" dirty="0">
                          <a:effectLst/>
                        </a:rPr>
                        <a:t> 닫기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>
                          <a:effectLst/>
                        </a:rPr>
                        <a:t>PW </a:t>
                      </a:r>
                      <a:r>
                        <a:rPr lang="ko-KR" altLang="en-US" sz="800" baseline="0" dirty="0">
                          <a:effectLst/>
                        </a:rPr>
                        <a:t>불일치 시 </a:t>
                      </a:r>
                      <a:r>
                        <a:rPr lang="en-US" altLang="ko-KR" sz="800" baseline="0" dirty="0">
                          <a:effectLst/>
                          <a:sym typeface="Wingdings" pitchFamily="2" charset="2"/>
                        </a:rPr>
                        <a:t> ‘Password  </a:t>
                      </a:r>
                      <a:r>
                        <a:rPr lang="en-US" altLang="ko-KR" sz="800" dirty="0">
                          <a:effectLst/>
                        </a:rPr>
                        <a:t>does not match</a:t>
                      </a:r>
                      <a:r>
                        <a:rPr lang="en-US" altLang="ko-KR" sz="800" baseline="0" dirty="0">
                          <a:effectLst/>
                          <a:sym typeface="Wingdings" pitchFamily="2" charset="2"/>
                        </a:rPr>
                        <a:t>’ </a:t>
                      </a:r>
                      <a:r>
                        <a:rPr lang="en-US" altLang="ko-KR" sz="800" dirty="0">
                          <a:effectLst/>
                        </a:rPr>
                        <a:t>(Check)</a:t>
                      </a:r>
                      <a:r>
                        <a:rPr lang="ko-KR" altLang="en-US" sz="800" dirty="0">
                          <a:effectLst/>
                        </a:rPr>
                        <a:t>버튼</a:t>
                      </a:r>
                      <a:r>
                        <a:rPr lang="en-US" altLang="ko-KR" sz="800" baseline="0" dirty="0">
                          <a:effectLst/>
                        </a:rPr>
                        <a:t> : </a:t>
                      </a:r>
                      <a:r>
                        <a:rPr lang="ko-KR" altLang="en-US" sz="800" baseline="0" dirty="0" err="1">
                          <a:effectLst/>
                        </a:rPr>
                        <a:t>알럿</a:t>
                      </a:r>
                      <a:r>
                        <a:rPr lang="ko-KR" altLang="en-US" sz="800" baseline="0" dirty="0">
                          <a:effectLst/>
                        </a:rPr>
                        <a:t> 닫기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en-US" altLang="ko-KR" sz="800" baseline="0" dirty="0">
                          <a:effectLst/>
                        </a:rPr>
                        <a:t>ID&amp;PW </a:t>
                      </a:r>
                      <a:r>
                        <a:rPr lang="ko-KR" altLang="en-US" sz="800" baseline="0" dirty="0">
                          <a:effectLst/>
                        </a:rPr>
                        <a:t>불일치 시 </a:t>
                      </a:r>
                      <a:r>
                        <a:rPr lang="en-US" altLang="ko-KR" sz="800" baseline="0" dirty="0">
                          <a:effectLst/>
                          <a:sym typeface="Wingdings" pitchFamily="2" charset="2"/>
                        </a:rPr>
                        <a:t>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‘</a:t>
                      </a:r>
                      <a:r>
                        <a:rPr lang="en-US" altLang="ko-KR" sz="800" dirty="0" err="1">
                          <a:effectLst/>
                        </a:rPr>
                        <a:t>ID&amp;Password</a:t>
                      </a:r>
                      <a:r>
                        <a:rPr lang="en-US" altLang="ko-KR" sz="800" dirty="0">
                          <a:effectLst/>
                        </a:rPr>
                        <a:t> does not match’ (Check)</a:t>
                      </a:r>
                      <a:r>
                        <a:rPr lang="ko-KR" altLang="en-US" sz="800" dirty="0">
                          <a:effectLst/>
                        </a:rPr>
                        <a:t>버튼</a:t>
                      </a:r>
                      <a:r>
                        <a:rPr lang="en-US" altLang="ko-KR" sz="800" baseline="0" dirty="0">
                          <a:effectLst/>
                        </a:rPr>
                        <a:t> : </a:t>
                      </a:r>
                      <a:r>
                        <a:rPr lang="ko-KR" altLang="en-US" sz="800" baseline="0" dirty="0" err="1">
                          <a:effectLst/>
                        </a:rPr>
                        <a:t>알럿</a:t>
                      </a:r>
                      <a:r>
                        <a:rPr lang="ko-KR" altLang="en-US" sz="800" baseline="0" dirty="0">
                          <a:effectLst/>
                        </a:rPr>
                        <a:t> 닫기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도메인 주소</a:t>
                      </a:r>
                      <a:endParaRPr kumimoji="1" lang="en-US" altLang="ko-KR" sz="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url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필요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94" name="Check" descr="&lt;SmartSettings&gt;&lt;SmartResize anchorLeft=&quot;Absolute&quot; anchorTop=&quot;None&quot; anchorRight=&quot;None&quot; anchorBottom=&quot;None&quot; /&gt;&lt;/SmartSettings&gt;" hidden="1"/>
          <p:cNvSpPr/>
          <p:nvPr>
            <p:custDataLst>
              <p:tags r:id="rId1"/>
            </p:custDataLst>
          </p:nvPr>
        </p:nvSpPr>
        <p:spPr>
          <a:xfrm>
            <a:off x="4814600" y="1611632"/>
            <a:ext cx="54221" cy="58738"/>
          </a:xfrm>
          <a:prstGeom prst="ellipse">
            <a:avLst/>
          </a:prstGeom>
          <a:solidFill>
            <a:srgbClr val="808080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 dirty="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9534441" y="369292"/>
            <a:ext cx="144847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>
                <a:solidFill>
                  <a:prstClr val="white"/>
                </a:solidFill>
                <a:latin typeface="맑은 고딕" panose="020B0503020000020004" pitchFamily="50" charset="-127"/>
              </a:rPr>
              <a:t>공통</a:t>
            </a:r>
            <a:endParaRPr lang="ko-KR" altLang="en-US" sz="900" b="1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254709" y="422445"/>
            <a:ext cx="7483287" cy="6330693"/>
            <a:chOff x="595684" y="1261242"/>
            <a:chExt cx="6668462" cy="4352543"/>
          </a:xfrm>
        </p:grpSpPr>
        <p:sp>
          <p:nvSpPr>
            <p:cNvPr id="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4" y="1629060"/>
              <a:ext cx="6668462" cy="39847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84" y="1261242"/>
              <a:ext cx="6668461" cy="3692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Web Browser</a:t>
              </a:r>
            </a:p>
          </p:txBody>
        </p:sp>
        <p:sp>
          <p:nvSpPr>
            <p:cNvPr id="35" name="Menu Button" descr="&lt;SmartSettings&gt;&lt;SmartResize anchorLeft=&quot;None&quot; anchorTop=&quot;Absolut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052166" y="1472699"/>
              <a:ext cx="132976" cy="77494"/>
            </a:xfrm>
            <a:custGeom>
              <a:avLst/>
              <a:gdLst>
                <a:gd name="T0" fmla="*/ 0 w 415"/>
                <a:gd name="T1" fmla="*/ 309 h 309"/>
                <a:gd name="T2" fmla="*/ 415 w 415"/>
                <a:gd name="T3" fmla="*/ 309 h 309"/>
                <a:gd name="T4" fmla="*/ 0 w 415"/>
                <a:gd name="T5" fmla="*/ 155 h 309"/>
                <a:gd name="T6" fmla="*/ 415 w 415"/>
                <a:gd name="T7" fmla="*/ 155 h 309"/>
                <a:gd name="T8" fmla="*/ 0 w 415"/>
                <a:gd name="T9" fmla="*/ 0 h 309"/>
                <a:gd name="T10" fmla="*/ 415 w 415"/>
                <a:gd name="T1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5" h="309">
                  <a:moveTo>
                    <a:pt x="0" y="309"/>
                  </a:moveTo>
                  <a:lnTo>
                    <a:pt x="415" y="309"/>
                  </a:lnTo>
                  <a:moveTo>
                    <a:pt x="0" y="155"/>
                  </a:moveTo>
                  <a:lnTo>
                    <a:pt x="415" y="155"/>
                  </a:lnTo>
                  <a:moveTo>
                    <a:pt x="0" y="0"/>
                  </a:moveTo>
                  <a:lnTo>
                    <a:pt x="415" y="0"/>
                  </a:lnTo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076224" y="1310226"/>
              <a:ext cx="87708" cy="6548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Address Box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1400284" y="1429717"/>
              <a:ext cx="5572877" cy="163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237744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noProof="1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www.example.com</a:t>
              </a:r>
            </a:p>
          </p:txBody>
        </p:sp>
        <p:sp>
          <p:nvSpPr>
            <p:cNvPr id="38" name="Document Icon" descr="&lt;SmartSettings&gt;&lt;SmartResize anchorLeft=&quot;Absolute&quot; anchorTop=&quot;Absolute&quot; anchorRight=&quot;None&quot; anchorBottom=&quot;None&quot; /&gt;&lt;/SmartSettings&gt;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468120" y="1465604"/>
              <a:ext cx="83464" cy="91682"/>
            </a:xfrm>
            <a:custGeom>
              <a:avLst/>
              <a:gdLst>
                <a:gd name="T0" fmla="*/ 153 w 260"/>
                <a:gd name="T1" fmla="*/ 7 h 367"/>
                <a:gd name="T2" fmla="*/ 153 w 260"/>
                <a:gd name="T3" fmla="*/ 108 h 367"/>
                <a:gd name="T4" fmla="*/ 253 w 260"/>
                <a:gd name="T5" fmla="*/ 108 h 367"/>
                <a:gd name="T6" fmla="*/ 0 w 260"/>
                <a:gd name="T7" fmla="*/ 0 h 367"/>
                <a:gd name="T8" fmla="*/ 0 w 260"/>
                <a:gd name="T9" fmla="*/ 367 h 367"/>
                <a:gd name="T10" fmla="*/ 260 w 260"/>
                <a:gd name="T11" fmla="*/ 367 h 367"/>
                <a:gd name="T12" fmla="*/ 260 w 260"/>
                <a:gd name="T13" fmla="*/ 100 h 367"/>
                <a:gd name="T14" fmla="*/ 161 w 260"/>
                <a:gd name="T15" fmla="*/ 1 h 367"/>
                <a:gd name="T16" fmla="*/ 0 w 260"/>
                <a:gd name="T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67">
                  <a:moveTo>
                    <a:pt x="153" y="7"/>
                  </a:moveTo>
                  <a:lnTo>
                    <a:pt x="153" y="108"/>
                  </a:lnTo>
                  <a:lnTo>
                    <a:pt x="253" y="108"/>
                  </a:lnTo>
                  <a:moveTo>
                    <a:pt x="0" y="0"/>
                  </a:moveTo>
                  <a:lnTo>
                    <a:pt x="0" y="367"/>
                  </a:lnTo>
                  <a:lnTo>
                    <a:pt x="260" y="367"/>
                  </a:lnTo>
                  <a:lnTo>
                    <a:pt x="260" y="100"/>
                  </a:lnTo>
                  <a:lnTo>
                    <a:pt x="16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9" name="Navigation Buttons"/>
            <p:cNvGrpSpPr/>
            <p:nvPr/>
          </p:nvGrpSpPr>
          <p:grpSpPr>
            <a:xfrm>
              <a:off x="707887" y="1451960"/>
              <a:ext cx="571518" cy="118969"/>
              <a:chOff x="707887" y="1451960"/>
              <a:chExt cx="571518" cy="118969"/>
            </a:xfrm>
          </p:grpSpPr>
          <p:sp>
            <p:nvSpPr>
              <p:cNvPr id="40" name="Back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707887" y="1469969"/>
                <a:ext cx="135806" cy="82951"/>
              </a:xfrm>
              <a:custGeom>
                <a:avLst/>
                <a:gdLst>
                  <a:gd name="T0" fmla="*/ 159 w 423"/>
                  <a:gd name="T1" fmla="*/ 332 h 332"/>
                  <a:gd name="T2" fmla="*/ 0 w 423"/>
                  <a:gd name="T3" fmla="*/ 166 h 332"/>
                  <a:gd name="T4" fmla="*/ 159 w 423"/>
                  <a:gd name="T5" fmla="*/ 0 h 332"/>
                  <a:gd name="T6" fmla="*/ 15 w 423"/>
                  <a:gd name="T7" fmla="*/ 166 h 332"/>
                  <a:gd name="T8" fmla="*/ 423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159" y="332"/>
                    </a:moveTo>
                    <a:lnTo>
                      <a:pt x="0" y="166"/>
                    </a:lnTo>
                    <a:lnTo>
                      <a:pt x="159" y="0"/>
                    </a:lnTo>
                    <a:moveTo>
                      <a:pt x="15" y="166"/>
                    </a:moveTo>
                    <a:lnTo>
                      <a:pt x="423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Forwar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922914" y="1469969"/>
                <a:ext cx="135806" cy="82950"/>
              </a:xfrm>
              <a:custGeom>
                <a:avLst/>
                <a:gdLst>
                  <a:gd name="T0" fmla="*/ 265 w 423"/>
                  <a:gd name="T1" fmla="*/ 0 h 332"/>
                  <a:gd name="T2" fmla="*/ 423 w 423"/>
                  <a:gd name="T3" fmla="*/ 166 h 332"/>
                  <a:gd name="T4" fmla="*/ 265 w 423"/>
                  <a:gd name="T5" fmla="*/ 332 h 332"/>
                  <a:gd name="T6" fmla="*/ 408 w 423"/>
                  <a:gd name="T7" fmla="*/ 166 h 332"/>
                  <a:gd name="T8" fmla="*/ 0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265" y="0"/>
                    </a:moveTo>
                    <a:lnTo>
                      <a:pt x="423" y="166"/>
                    </a:lnTo>
                    <a:lnTo>
                      <a:pt x="265" y="332"/>
                    </a:lnTo>
                    <a:moveTo>
                      <a:pt x="408" y="166"/>
                    </a:moveTo>
                    <a:lnTo>
                      <a:pt x="0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Reloa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137941" y="1451960"/>
                <a:ext cx="141464" cy="118969"/>
              </a:xfrm>
              <a:custGeom>
                <a:avLst/>
                <a:gdLst>
                  <a:gd name="T0" fmla="*/ 441 w 441"/>
                  <a:gd name="T1" fmla="*/ 7 h 474"/>
                  <a:gd name="T2" fmla="*/ 441 w 441"/>
                  <a:gd name="T3" fmla="*/ 144 h 474"/>
                  <a:gd name="T4" fmla="*/ 296 w 441"/>
                  <a:gd name="T5" fmla="*/ 144 h 474"/>
                  <a:gd name="T6" fmla="*/ 438 w 441"/>
                  <a:gd name="T7" fmla="*/ 309 h 474"/>
                  <a:gd name="T8" fmla="*/ 166 w 441"/>
                  <a:gd name="T9" fmla="*/ 434 h 474"/>
                  <a:gd name="T10" fmla="*/ 41 w 441"/>
                  <a:gd name="T11" fmla="*/ 162 h 474"/>
                  <a:gd name="T12" fmla="*/ 313 w 441"/>
                  <a:gd name="T13" fmla="*/ 37 h 474"/>
                  <a:gd name="T14" fmla="*/ 428 w 441"/>
                  <a:gd name="T15" fmla="*/ 139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474">
                    <a:moveTo>
                      <a:pt x="441" y="7"/>
                    </a:moveTo>
                    <a:lnTo>
                      <a:pt x="441" y="144"/>
                    </a:lnTo>
                    <a:lnTo>
                      <a:pt x="296" y="144"/>
                    </a:lnTo>
                    <a:moveTo>
                      <a:pt x="438" y="309"/>
                    </a:moveTo>
                    <a:cubicBezTo>
                      <a:pt x="397" y="418"/>
                      <a:pt x="276" y="474"/>
                      <a:pt x="166" y="434"/>
                    </a:cubicBezTo>
                    <a:cubicBezTo>
                      <a:pt x="56" y="393"/>
                      <a:pt x="0" y="271"/>
                      <a:pt x="41" y="162"/>
                    </a:cubicBezTo>
                    <a:cubicBezTo>
                      <a:pt x="82" y="52"/>
                      <a:pt x="202" y="0"/>
                      <a:pt x="313" y="37"/>
                    </a:cubicBezTo>
                    <a:cubicBezTo>
                      <a:pt x="357" y="51"/>
                      <a:pt x="398" y="91"/>
                      <a:pt x="428" y="139"/>
                    </a:cubicBezTo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3" name="TextBox 42"/>
          <p:cNvSpPr txBox="1"/>
          <p:nvPr/>
        </p:nvSpPr>
        <p:spPr>
          <a:xfrm>
            <a:off x="2137522" y="2130909"/>
            <a:ext cx="51861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 err="1">
                <a:latin typeface="+mn-ea"/>
              </a:rPr>
              <a:t>IoT</a:t>
            </a: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>
                <a:latin typeface="+mn-ea"/>
              </a:rPr>
              <a:t>기반 항만 기술 개발 </a:t>
            </a:r>
            <a:endParaRPr lang="en-US" altLang="ko-KR" sz="1400" dirty="0">
              <a:latin typeface="+mn-ea"/>
            </a:endParaRPr>
          </a:p>
          <a:p>
            <a:pPr algn="ctr"/>
            <a:r>
              <a:rPr lang="ko-KR" altLang="en-US" sz="1400" dirty="0">
                <a:latin typeface="+mn-ea"/>
              </a:rPr>
              <a:t>부산</a:t>
            </a:r>
            <a:r>
              <a:rPr lang="en-US" altLang="ko-KR" sz="1400" dirty="0">
                <a:latin typeface="+mn-ea"/>
              </a:rPr>
              <a:t> </a:t>
            </a:r>
            <a:r>
              <a:rPr lang="ko-KR" altLang="en-US" sz="1400">
                <a:latin typeface="+mn-ea"/>
              </a:rPr>
              <a:t>항만 터미널 운영 모니터링 분석 시스템</a:t>
            </a:r>
            <a:endParaRPr lang="ko-KR" altLang="en-US" sz="1100" dirty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3274029" y="3352508"/>
            <a:ext cx="2994053" cy="129581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363040" y="3554811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ID</a:t>
            </a:r>
            <a:endParaRPr lang="ko-KR" altLang="en-US" sz="1000" b="1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363041" y="3861136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PWD</a:t>
            </a:r>
            <a:endParaRPr lang="ko-KR" altLang="en-US" sz="1000" b="1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4277440" y="3554811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4277440" y="3848412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Button"/>
          <p:cNvSpPr/>
          <p:nvPr/>
        </p:nvSpPr>
        <p:spPr>
          <a:xfrm>
            <a:off x="5422022" y="4208511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4091244" y="35159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4091244" y="38484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245011" y="42085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281402" y="5774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68080" y="6561669"/>
            <a:ext cx="24699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dirty="0">
                <a:latin typeface="+mn-ea"/>
              </a:rPr>
              <a:t>copyright© </a:t>
            </a:r>
            <a:r>
              <a:rPr lang="en-US" altLang="ko-KR" sz="700" dirty="0" err="1">
                <a:latin typeface="+mn-ea"/>
              </a:rPr>
              <a:t>CyberLogitec</a:t>
            </a:r>
            <a:r>
              <a:rPr lang="en-US" altLang="ko-KR" sz="700" dirty="0">
                <a:latin typeface="+mn-ea"/>
              </a:rPr>
              <a:t>. All Rights Reserved.</a:t>
            </a:r>
            <a:endParaRPr lang="ko-KR" altLang="en-US" sz="700" dirty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[Web]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로그인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1536319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Workload</a:t>
            </a:r>
            <a:endParaRPr lang="ko-KR" altLang="en-US" sz="700" b="1"/>
          </a:p>
        </p:txBody>
      </p:sp>
      <p:graphicFrame>
        <p:nvGraphicFramePr>
          <p:cNvPr id="168" name="Group 214"/>
          <p:cNvGraphicFramePr>
            <a:graphicFrameLocks noGrp="1"/>
          </p:cNvGraphicFramePr>
          <p:nvPr/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선택된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5" name="타원 174"/>
          <p:cNvSpPr/>
          <p:nvPr/>
        </p:nvSpPr>
        <p:spPr>
          <a:xfrm>
            <a:off x="6869201" y="2085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5321453" y="22996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6" name="차트 135"/>
          <p:cNvGraphicFramePr/>
          <p:nvPr>
            <p:extLst>
              <p:ext uri="{D42A27DB-BD31-4B8C-83A1-F6EECF244321}">
                <p14:modId xmlns:p14="http://schemas.microsoft.com/office/powerpoint/2010/main" val="563954023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55" name="모서리가 둥근 직사각형 15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8" name="직선 연결선 157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6180032"/>
              </p:ext>
            </p:extLst>
          </p:nvPr>
        </p:nvGraphicFramePr>
        <p:xfrm>
          <a:off x="495683" y="3905675"/>
          <a:ext cx="8512153" cy="28525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3205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4604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52090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75565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37711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37711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64" name="타원 163"/>
          <p:cNvSpPr/>
          <p:nvPr/>
        </p:nvSpPr>
        <p:spPr>
          <a:xfrm>
            <a:off x="490120" y="3897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482500" y="47053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1" name="타원 180"/>
          <p:cNvSpPr/>
          <p:nvPr/>
        </p:nvSpPr>
        <p:spPr>
          <a:xfrm>
            <a:off x="490120" y="55206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6" name="모서리가 둥근 직사각형 175"/>
          <p:cNvSpPr/>
          <p:nvPr/>
        </p:nvSpPr>
        <p:spPr>
          <a:xfrm>
            <a:off x="2607323" y="2447309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7" name="모서리가 둥근 직사각형 176"/>
          <p:cNvSpPr/>
          <p:nvPr/>
        </p:nvSpPr>
        <p:spPr>
          <a:xfrm>
            <a:off x="1974850" y="3245710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78" name="모서리가 둥근 직사각형 177"/>
          <p:cNvSpPr/>
          <p:nvPr/>
        </p:nvSpPr>
        <p:spPr>
          <a:xfrm>
            <a:off x="5579700" y="3240393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2" name="직사각형 181"/>
          <p:cNvSpPr/>
          <p:nvPr/>
        </p:nvSpPr>
        <p:spPr>
          <a:xfrm>
            <a:off x="2508048" y="2445493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1866353" y="324748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직사각형 183"/>
          <p:cNvSpPr/>
          <p:nvPr/>
        </p:nvSpPr>
        <p:spPr>
          <a:xfrm>
            <a:off x="5466518" y="246412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직사각형 184"/>
          <p:cNvSpPr/>
          <p:nvPr/>
        </p:nvSpPr>
        <p:spPr>
          <a:xfrm>
            <a:off x="5475980" y="324748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모서리가 둥근 직사각형 185"/>
          <p:cNvSpPr/>
          <p:nvPr/>
        </p:nvSpPr>
        <p:spPr>
          <a:xfrm>
            <a:off x="5604886" y="2473311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87" name="TextBox 186"/>
          <p:cNvSpPr txBox="1"/>
          <p:nvPr/>
        </p:nvSpPr>
        <p:spPr>
          <a:xfrm>
            <a:off x="5543768" y="2424317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581279" y="324032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89" name="TextBox 188"/>
          <p:cNvSpPr txBox="1"/>
          <p:nvPr/>
        </p:nvSpPr>
        <p:spPr>
          <a:xfrm>
            <a:off x="5525558" y="3200388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2625197" y="2473311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1" name="TextBox 190"/>
          <p:cNvSpPr txBox="1"/>
          <p:nvPr/>
        </p:nvSpPr>
        <p:spPr>
          <a:xfrm>
            <a:off x="2564079" y="2424317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2" name="모서리가 둥근 직사각형 191"/>
          <p:cNvSpPr/>
          <p:nvPr/>
        </p:nvSpPr>
        <p:spPr>
          <a:xfrm>
            <a:off x="1977662" y="325644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3" name="TextBox 192"/>
          <p:cNvSpPr txBox="1"/>
          <p:nvPr/>
        </p:nvSpPr>
        <p:spPr>
          <a:xfrm>
            <a:off x="1921941" y="3208891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2821257" y="242422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2183364" y="3227273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5774808" y="2415784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5774808" y="3209534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06" name="그룹 205"/>
          <p:cNvGrpSpPr/>
          <p:nvPr/>
        </p:nvGrpSpPr>
        <p:grpSpPr>
          <a:xfrm>
            <a:off x="2541092" y="2854446"/>
            <a:ext cx="541814" cy="200056"/>
            <a:chOff x="2541092" y="3651725"/>
            <a:chExt cx="541814" cy="200056"/>
          </a:xfrm>
        </p:grpSpPr>
        <p:sp>
          <p:nvSpPr>
            <p:cNvPr id="207" name="모서리가 둥근 직사각형 206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9" name="양쪽 모서리가 둥근 사각형 208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12" name="오른쪽 화살표 211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" name="그룹 212"/>
          <p:cNvGrpSpPr/>
          <p:nvPr/>
        </p:nvGrpSpPr>
        <p:grpSpPr>
          <a:xfrm>
            <a:off x="4592054" y="2842716"/>
            <a:ext cx="541814" cy="206404"/>
            <a:chOff x="4592054" y="3639995"/>
            <a:chExt cx="541814" cy="206404"/>
          </a:xfrm>
        </p:grpSpPr>
        <p:sp>
          <p:nvSpPr>
            <p:cNvPr id="214" name="모서리가 둥근 직사각형 213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6" name="양쪽 모서리가 둥근 사각형 215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19" name="오른쪽 화살표 218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0" name="그룹 219"/>
          <p:cNvGrpSpPr/>
          <p:nvPr/>
        </p:nvGrpSpPr>
        <p:grpSpPr>
          <a:xfrm>
            <a:off x="1899781" y="3634273"/>
            <a:ext cx="535464" cy="200056"/>
            <a:chOff x="1899781" y="4431552"/>
            <a:chExt cx="535464" cy="200056"/>
          </a:xfrm>
        </p:grpSpPr>
        <p:sp>
          <p:nvSpPr>
            <p:cNvPr id="221" name="모서리가 둥근 직사각형 22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26" name="오른쪽 화살표 225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7" name="그룹 226"/>
          <p:cNvGrpSpPr/>
          <p:nvPr/>
        </p:nvGrpSpPr>
        <p:grpSpPr>
          <a:xfrm>
            <a:off x="5492018" y="3641890"/>
            <a:ext cx="541814" cy="200056"/>
            <a:chOff x="5492018" y="4439169"/>
            <a:chExt cx="541814" cy="200056"/>
          </a:xfrm>
        </p:grpSpPr>
        <p:sp>
          <p:nvSpPr>
            <p:cNvPr id="228" name="모서리가 둥근 직사각형 227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0" name="양쪽 모서리가 둥근 사각형 229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33" name="오른쪽 화살표 232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4" name="모서리가 둥근 직사각형 233"/>
          <p:cNvSpPr/>
          <p:nvPr/>
        </p:nvSpPr>
        <p:spPr>
          <a:xfrm>
            <a:off x="2611063" y="285175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모서리가 둥근 직사각형 234"/>
          <p:cNvSpPr/>
          <p:nvPr/>
        </p:nvSpPr>
        <p:spPr>
          <a:xfrm>
            <a:off x="3804864" y="2851755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1968633" y="3634354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모서리가 둥근 직사각형 259"/>
          <p:cNvSpPr/>
          <p:nvPr/>
        </p:nvSpPr>
        <p:spPr>
          <a:xfrm>
            <a:off x="6972806" y="2867426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5588498" y="2867426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2" name="그룹 261"/>
          <p:cNvGrpSpPr/>
          <p:nvPr/>
        </p:nvGrpSpPr>
        <p:grpSpPr>
          <a:xfrm>
            <a:off x="5506688" y="2865305"/>
            <a:ext cx="541814" cy="206404"/>
            <a:chOff x="5506688" y="3662584"/>
            <a:chExt cx="541814" cy="206404"/>
          </a:xfrm>
        </p:grpSpPr>
        <p:sp>
          <p:nvSpPr>
            <p:cNvPr id="275" name="모서리가 둥근 직사각형 274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양쪽 모서리가 둥근 사각형 27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7" name="양쪽 모서리가 둥근 사각형 27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80" name="오른쪽 화살표 27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7768470" y="2868814"/>
            <a:ext cx="541814" cy="206404"/>
            <a:chOff x="7768470" y="3666093"/>
            <a:chExt cx="541814" cy="206404"/>
          </a:xfrm>
        </p:grpSpPr>
        <p:sp>
          <p:nvSpPr>
            <p:cNvPr id="282" name="모서리가 둥근 직사각형 28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4" name="양쪽 모서리가 둥근 사각형 28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86" name="TextBox 28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87" name="오른쪽 화살표 28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8" name="모서리가 둥근 직사각형 287"/>
          <p:cNvSpPr/>
          <p:nvPr/>
        </p:nvSpPr>
        <p:spPr>
          <a:xfrm>
            <a:off x="5588498" y="3641847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9" name="그룹 288"/>
          <p:cNvGrpSpPr/>
          <p:nvPr/>
        </p:nvGrpSpPr>
        <p:grpSpPr>
          <a:xfrm>
            <a:off x="2583754" y="2566470"/>
            <a:ext cx="2647797" cy="309682"/>
            <a:chOff x="-884502" y="2967335"/>
            <a:chExt cx="2176400" cy="309682"/>
          </a:xfrm>
        </p:grpSpPr>
        <p:grpSp>
          <p:nvGrpSpPr>
            <p:cNvPr id="290" name="그룹 289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7" name="모서리가 둥근 직사각형 306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모서리가 둥근 직사각형 307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10" name="TextBox 309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91" name="직사각형 290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3" name="직사각형 292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4" name="직사각형 293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5" name="직사각형 294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6" name="직사각형 295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7" name="직사각형 296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8" name="직사각형 297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311" name="모서리가 둥근 직사각형 310"/>
          <p:cNvSpPr/>
          <p:nvPr/>
        </p:nvSpPr>
        <p:spPr>
          <a:xfrm>
            <a:off x="5570094" y="2464064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12" name="그룹 311"/>
          <p:cNvGrpSpPr/>
          <p:nvPr/>
        </p:nvGrpSpPr>
        <p:grpSpPr>
          <a:xfrm>
            <a:off x="1927561" y="3351959"/>
            <a:ext cx="3364059" cy="313182"/>
            <a:chOff x="-884502" y="2967335"/>
            <a:chExt cx="2176400" cy="313182"/>
          </a:xfrm>
        </p:grpSpPr>
        <p:grpSp>
          <p:nvGrpSpPr>
            <p:cNvPr id="313" name="그룹 312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30" name="모서리가 둥근 직사각형 329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1" name="모서리가 둥근 직사각형 330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32" name="TextBox 331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33" name="TextBox 332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14" name="직사각형 313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5" name="직사각형 314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직사각형 315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7" name="직사각형 316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8" name="직사각형 317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9" name="직사각형 318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0" name="직사각형 319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1" name="직사각형 320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24" name="TextBox 323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34" name="그룹 333"/>
          <p:cNvGrpSpPr/>
          <p:nvPr/>
        </p:nvGrpSpPr>
        <p:grpSpPr>
          <a:xfrm>
            <a:off x="5529783" y="2574869"/>
            <a:ext cx="2905641" cy="313182"/>
            <a:chOff x="-884502" y="2967335"/>
            <a:chExt cx="2176400" cy="313182"/>
          </a:xfrm>
        </p:grpSpPr>
        <p:grpSp>
          <p:nvGrpSpPr>
            <p:cNvPr id="335" name="그룹 334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52" name="모서리가 둥근 직사각형 351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3" name="모서리가 둥근 직사각형 352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4" name="TextBox 353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55" name="TextBox 354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36" name="직사각형 335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직사각형 336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직사각형 337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9" name="직사각형 338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0" name="직사각형 339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직사각형 340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직사각형 341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3" name="직사각형 342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48" name="TextBox 347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56" name="그룹 355"/>
          <p:cNvGrpSpPr/>
          <p:nvPr/>
        </p:nvGrpSpPr>
        <p:grpSpPr>
          <a:xfrm>
            <a:off x="5537043" y="3352214"/>
            <a:ext cx="2905641" cy="313182"/>
            <a:chOff x="-884502" y="2967335"/>
            <a:chExt cx="2176400" cy="313182"/>
          </a:xfrm>
        </p:grpSpPr>
        <p:grpSp>
          <p:nvGrpSpPr>
            <p:cNvPr id="357" name="그룹 356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74" name="모서리가 둥근 직사각형 373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5" name="모서리가 둥근 직사각형 374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76" name="TextBox 375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77" name="TextBox 376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58" name="직사각형 357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66" name="TextBox 365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67" name="TextBox 366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68" name="TextBox 367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69" name="TextBox 368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70" name="TextBox 369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71" name="TextBox 370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72" name="TextBox 371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73" name="TextBox 372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5383346" y="240017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379" name="TextBox 378"/>
          <p:cNvSpPr txBox="1"/>
          <p:nvPr/>
        </p:nvSpPr>
        <p:spPr>
          <a:xfrm>
            <a:off x="5399013" y="31764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380" name="타원 379"/>
          <p:cNvSpPr/>
          <p:nvPr/>
        </p:nvSpPr>
        <p:spPr>
          <a:xfrm>
            <a:off x="5302146" y="31006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81" name="차트 38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91879217"/>
              </p:ext>
            </p:extLst>
          </p:nvPr>
        </p:nvGraphicFramePr>
        <p:xfrm>
          <a:off x="6291114" y="4189528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82" name="차트 381"/>
          <p:cNvGraphicFramePr/>
          <p:nvPr>
            <p:extLst>
              <p:ext uri="{D42A27DB-BD31-4B8C-83A1-F6EECF244321}">
                <p14:modId xmlns:p14="http://schemas.microsoft.com/office/powerpoint/2010/main" val="593548222"/>
              </p:ext>
            </p:extLst>
          </p:nvPr>
        </p:nvGraphicFramePr>
        <p:xfrm>
          <a:off x="2764444" y="4167946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383" name="차트 38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44437"/>
              </p:ext>
            </p:extLst>
          </p:nvPr>
        </p:nvGraphicFramePr>
        <p:xfrm>
          <a:off x="6290721" y="5133071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384" name="차트 383"/>
          <p:cNvGraphicFramePr/>
          <p:nvPr>
            <p:extLst>
              <p:ext uri="{D42A27DB-BD31-4B8C-83A1-F6EECF244321}">
                <p14:modId xmlns:p14="http://schemas.microsoft.com/office/powerpoint/2010/main" val="3328165276"/>
              </p:ext>
            </p:extLst>
          </p:nvPr>
        </p:nvGraphicFramePr>
        <p:xfrm>
          <a:off x="2764051" y="5111489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385" name="차트 38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6274327"/>
              </p:ext>
            </p:extLst>
          </p:nvPr>
        </p:nvGraphicFramePr>
        <p:xfrm>
          <a:off x="6269286" y="6078738"/>
          <a:ext cx="2655829" cy="6410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1223592555"/>
              </p:ext>
            </p:extLst>
          </p:nvPr>
        </p:nvGraphicFramePr>
        <p:xfrm>
          <a:off x="2742616" y="6066681"/>
          <a:ext cx="3466850" cy="6584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36" name="표 2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3256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3052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237" name="직선 연결선 236"/>
          <p:cNvCxnSpPr/>
          <p:nvPr/>
        </p:nvCxnSpPr>
        <p:spPr>
          <a:xfrm>
            <a:off x="5605852" y="46458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8" name="직선 연결선 237"/>
          <p:cNvCxnSpPr/>
          <p:nvPr/>
        </p:nvCxnSpPr>
        <p:spPr>
          <a:xfrm>
            <a:off x="8349105" y="46458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직선 연결선 238"/>
          <p:cNvCxnSpPr/>
          <p:nvPr/>
        </p:nvCxnSpPr>
        <p:spPr>
          <a:xfrm>
            <a:off x="5615377" y="558886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직선 연결선 239"/>
          <p:cNvCxnSpPr/>
          <p:nvPr/>
        </p:nvCxnSpPr>
        <p:spPr>
          <a:xfrm>
            <a:off x="8358630" y="558886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직선 연결선 240"/>
          <p:cNvCxnSpPr/>
          <p:nvPr/>
        </p:nvCxnSpPr>
        <p:spPr>
          <a:xfrm>
            <a:off x="5605852" y="6551655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직선 연결선 241"/>
          <p:cNvCxnSpPr/>
          <p:nvPr/>
        </p:nvCxnSpPr>
        <p:spPr>
          <a:xfrm>
            <a:off x="8349105" y="6542130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2185378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" name="표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4959609"/>
              </p:ext>
            </p:extLst>
          </p:nvPr>
        </p:nvGraphicFramePr>
        <p:xfrm>
          <a:off x="482330" y="2394920"/>
          <a:ext cx="8512153" cy="40478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749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3205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4604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52090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75565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Type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52989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5298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4178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Workload</a:t>
            </a:r>
            <a:endParaRPr lang="ko-KR" altLang="en-US" sz="700" b="1"/>
          </a:p>
        </p:txBody>
      </p:sp>
      <p:graphicFrame>
        <p:nvGraphicFramePr>
          <p:cNvPr id="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5914734"/>
              </p:ext>
            </p:extLst>
          </p:nvPr>
        </p:nvGraphicFramePr>
        <p:xfrm>
          <a:off x="9488422" y="859353"/>
          <a:ext cx="2637675" cy="3637445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 </a:t>
                      </a:r>
                      <a:r>
                        <a:rPr lang="en-US" altLang="ko-KR" sz="800" baseline="0" dirty="0">
                          <a:effectLst/>
                        </a:rPr>
                        <a:t>Block</a:t>
                      </a:r>
                      <a:r>
                        <a:rPr lang="ko-KR" altLang="en-US" sz="800" baseline="0">
                          <a:effectLst/>
                        </a:rPr>
                        <a:t>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3367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43" name="타원 42"/>
          <p:cNvSpPr/>
          <p:nvPr/>
        </p:nvSpPr>
        <p:spPr>
          <a:xfrm>
            <a:off x="6863978" y="2077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401658" y="2740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378447" y="37153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374325" y="46174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78441" y="55277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9" name="차트 48"/>
          <p:cNvGraphicFramePr/>
          <p:nvPr>
            <p:extLst>
              <p:ext uri="{D42A27DB-BD31-4B8C-83A1-F6EECF244321}">
                <p14:modId xmlns:p14="http://schemas.microsoft.com/office/powerpoint/2010/main" val="3050086708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0" name="모서리가 둥근 직사각형 4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2" name="직선 연결선 5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56" name="차트 5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8640904"/>
              </p:ext>
            </p:extLst>
          </p:nvPr>
        </p:nvGraphicFramePr>
        <p:xfrm>
          <a:off x="6282506" y="2670925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7" name="차트 56"/>
          <p:cNvGraphicFramePr/>
          <p:nvPr>
            <p:extLst>
              <p:ext uri="{D42A27DB-BD31-4B8C-83A1-F6EECF244321}">
                <p14:modId xmlns:p14="http://schemas.microsoft.com/office/powerpoint/2010/main" val="203915778"/>
              </p:ext>
            </p:extLst>
          </p:nvPr>
        </p:nvGraphicFramePr>
        <p:xfrm>
          <a:off x="2755836" y="2648470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59" name="차트 5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7712003"/>
              </p:ext>
            </p:extLst>
          </p:nvPr>
        </p:nvGraphicFramePr>
        <p:xfrm>
          <a:off x="6282113" y="3690668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60" name="차트 59"/>
          <p:cNvGraphicFramePr/>
          <p:nvPr>
            <p:extLst>
              <p:ext uri="{D42A27DB-BD31-4B8C-83A1-F6EECF244321}">
                <p14:modId xmlns:p14="http://schemas.microsoft.com/office/powerpoint/2010/main" val="2430580977"/>
              </p:ext>
            </p:extLst>
          </p:nvPr>
        </p:nvGraphicFramePr>
        <p:xfrm>
          <a:off x="2755443" y="3668213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1" name="차트 6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29045130"/>
              </p:ext>
            </p:extLst>
          </p:nvPr>
        </p:nvGraphicFramePr>
        <p:xfrm>
          <a:off x="6260678" y="4712535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62" name="차트 61"/>
          <p:cNvGraphicFramePr/>
          <p:nvPr>
            <p:extLst>
              <p:ext uri="{D42A27DB-BD31-4B8C-83A1-F6EECF244321}">
                <p14:modId xmlns:p14="http://schemas.microsoft.com/office/powerpoint/2010/main" val="3720634195"/>
              </p:ext>
            </p:extLst>
          </p:nvPr>
        </p:nvGraphicFramePr>
        <p:xfrm>
          <a:off x="2734008" y="4690080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63" name="차트 6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5215134"/>
              </p:ext>
            </p:extLst>
          </p:nvPr>
        </p:nvGraphicFramePr>
        <p:xfrm>
          <a:off x="6260878" y="5710751"/>
          <a:ext cx="2655829" cy="7051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64" name="차트 63"/>
          <p:cNvGraphicFramePr/>
          <p:nvPr>
            <p:extLst>
              <p:ext uri="{D42A27DB-BD31-4B8C-83A1-F6EECF244321}">
                <p14:modId xmlns:p14="http://schemas.microsoft.com/office/powerpoint/2010/main" val="2413738186"/>
              </p:ext>
            </p:extLst>
          </p:nvPr>
        </p:nvGraphicFramePr>
        <p:xfrm>
          <a:off x="2734208" y="5688296"/>
          <a:ext cx="3466850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3256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3052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51" name="직선 연결선 50"/>
          <p:cNvCxnSpPr/>
          <p:nvPr/>
        </p:nvCxnSpPr>
        <p:spPr>
          <a:xfrm>
            <a:off x="5634427" y="316951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직선 연결선 53"/>
          <p:cNvCxnSpPr/>
          <p:nvPr/>
        </p:nvCxnSpPr>
        <p:spPr>
          <a:xfrm>
            <a:off x="8377680" y="31599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5644416" y="41886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8387669" y="417916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직선 연결선 65"/>
          <p:cNvCxnSpPr/>
          <p:nvPr/>
        </p:nvCxnSpPr>
        <p:spPr>
          <a:xfrm>
            <a:off x="5579769" y="5207863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직선 연결선 66"/>
          <p:cNvCxnSpPr/>
          <p:nvPr/>
        </p:nvCxnSpPr>
        <p:spPr>
          <a:xfrm>
            <a:off x="8323022" y="519833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5615841" y="620798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직선 연결선 68"/>
          <p:cNvCxnSpPr/>
          <p:nvPr/>
        </p:nvCxnSpPr>
        <p:spPr>
          <a:xfrm>
            <a:off x="8349569" y="6188938"/>
            <a:ext cx="337911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25949630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3963126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 분석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5316789" y="234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graphicFrame>
        <p:nvGraphicFramePr>
          <p:cNvPr id="179" name="차트 178"/>
          <p:cNvGraphicFramePr/>
          <p:nvPr>
            <p:extLst>
              <p:ext uri="{D42A27DB-BD31-4B8C-83A1-F6EECF244321}">
                <p14:modId xmlns:p14="http://schemas.microsoft.com/office/powerpoint/2010/main" val="386526028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0" name="모서리가 둥근 직사각형 17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2" name="직선 연결선 18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0449"/>
              </p:ext>
            </p:extLst>
          </p:nvPr>
        </p:nvGraphicFramePr>
        <p:xfrm>
          <a:off x="461006" y="5273693"/>
          <a:ext cx="8512153" cy="9569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127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413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0318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68605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04825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696184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1689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1" name="타원 190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모서리가 둥근 직사각형 19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6" name="직사각형 19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직사각형 19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직사각형 19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1" name="TextBox 20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3" name="TextBox 20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5" name="TextBox 20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7" name="TextBox 20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12" name="그룹 21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18" name="오른쪽 화살표 21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25" name="오른쪽 화살표 22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6" name="양쪽 모서리가 둥근 사각형 23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39" name="오른쪽 화살표 23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5" name="그룹 24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46" name="모서리가 둥근 직사각형 24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양쪽 모서리가 둥근 사각형 24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51" name="오른쪽 화살표 25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53" name="모서리가 둥근 직사각형 25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양쪽 모서리가 둥근 사각형 25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58" name="오른쪽 화살표 25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9" name="모서리가 둥근 직사각형 25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61" name="그룹 26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78" name="모서리가 둥근 직사각형 27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모서리가 둥근 직사각형 27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62" name="직사각형 26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직사각형 26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5" name="직사각형 26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6" name="직사각형 26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직사각형 26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9" name="직사각형 26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282" name="모서리가 둥근 직사각형 28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83" name="그룹 28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284" name="그룹 28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1" name="모서리가 둥근 직사각형 30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2" name="모서리가 둥근 직사각형 30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4" name="TextBox 30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5" name="직사각형 28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06" name="그룹 30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3" name="모서리가 둥근 직사각형 32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7" name="직사각형 30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직사각형 31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4" name="직사각형 31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28" name="그룹 32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45" name="모서리가 둥근 직사각형 34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모서리가 둥근 직사각형 34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9" name="직사각형 32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직사각형 33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6" name="직사각형 33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386" name="타원 385"/>
          <p:cNvSpPr/>
          <p:nvPr/>
        </p:nvSpPr>
        <p:spPr>
          <a:xfrm>
            <a:off x="7576162" y="2079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87" name="차트 386"/>
          <p:cNvGraphicFramePr/>
          <p:nvPr>
            <p:extLst>
              <p:ext uri="{D42A27DB-BD31-4B8C-83A1-F6EECF244321}">
                <p14:modId xmlns:p14="http://schemas.microsoft.com/office/powerpoint/2010/main" val="3908954677"/>
              </p:ext>
            </p:extLst>
          </p:nvPr>
        </p:nvGraphicFramePr>
        <p:xfrm>
          <a:off x="3129279" y="5506114"/>
          <a:ext cx="2592699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388" name="차트 387"/>
          <p:cNvGraphicFramePr/>
          <p:nvPr>
            <p:extLst>
              <p:ext uri="{D42A27DB-BD31-4B8C-83A1-F6EECF244321}">
                <p14:modId xmlns:p14="http://schemas.microsoft.com/office/powerpoint/2010/main" val="3281145100"/>
              </p:ext>
            </p:extLst>
          </p:nvPr>
        </p:nvGraphicFramePr>
        <p:xfrm>
          <a:off x="6334926" y="5506113"/>
          <a:ext cx="2592699" cy="7243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389" name="그룹 388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390" name="그림 38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91" name="그룹 39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92" name="직사각형 39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3" name="직사각형 39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4" name="직사각형 39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5" name="직사각형 39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6" name="직사각형 39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7" name="직사각형 39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98" name="TextBox 39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399" name="TextBox 39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400" name="TextBox 39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401" name="TextBox 40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402" name="TextBox 40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403" name="TextBox 40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404" name="모서리가 둥근 직사각형 403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5" name="모서리가 둥근 직사각형 404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6" name="직사각형 405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/>
              <a:t>Rehandling</a:t>
            </a:r>
            <a:r>
              <a:rPr lang="en-US" altLang="ko-KR" sz="800" b="1" dirty="0"/>
              <a:t> :</a:t>
            </a:r>
            <a:r>
              <a:rPr lang="ko-KR" altLang="en-US" sz="800" b="1"/>
              <a:t>               </a:t>
            </a:r>
            <a:endParaRPr lang="en-US" altLang="ko-KR" sz="800" b="1" dirty="0"/>
          </a:p>
          <a:p>
            <a:r>
              <a:rPr lang="en-US" altLang="ko-KR" sz="800" b="1" dirty="0"/>
              <a:t>Non : </a:t>
            </a:r>
          </a:p>
        </p:txBody>
      </p:sp>
      <p:sp>
        <p:nvSpPr>
          <p:cNvPr id="407" name="직사각형 406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/>
              <a:t>비고 </a:t>
            </a:r>
          </a:p>
        </p:txBody>
      </p:sp>
      <p:sp>
        <p:nvSpPr>
          <p:cNvPr id="408" name="모서리가 둥근 직사각형 407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모서리가 둥근 직사각형 410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2" name="모서리가 둥근 직사각형 411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모서리가 둥근 직사각형 412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4" name="모서리가 둥근 직사각형 413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5" name="직사각형 414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416" name="모서리가 둥근 직사각형 415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7" name="모서리가 둥근 직사각형 416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/>
              <a:t>YC </a:t>
            </a:r>
            <a:r>
              <a:rPr lang="ko-KR" altLang="en-US" sz="900" b="1"/>
              <a:t>생산성 단계</a:t>
            </a:r>
            <a:endParaRPr lang="ko-KR" altLang="en-US" sz="900" b="1" dirty="0"/>
          </a:p>
        </p:txBody>
      </p:sp>
      <p:sp>
        <p:nvSpPr>
          <p:cNvPr id="419" name="직사각형 418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1" name="직사각형 420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2" name="직사각형 421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3" name="직사각형 422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/>
              <a:t>Container Type</a:t>
            </a:r>
            <a:endParaRPr lang="ko-KR" altLang="en-US" sz="900" b="1"/>
          </a:p>
        </p:txBody>
      </p:sp>
      <p:sp>
        <p:nvSpPr>
          <p:cNvPr id="424" name="직사각형 423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/>
              <a:t>General             Danger</a:t>
            </a:r>
          </a:p>
          <a:p>
            <a:r>
              <a:rPr lang="en-US" altLang="ko-KR" sz="900" dirty="0"/>
              <a:t>Reefer                </a:t>
            </a:r>
            <a:r>
              <a:rPr lang="en-US" altLang="ko-KR" sz="900" strike="sngStrike" dirty="0"/>
              <a:t>Bundle </a:t>
            </a:r>
            <a:endParaRPr lang="ko-KR" altLang="en-US" sz="900" b="1" strike="sngStrike"/>
          </a:p>
        </p:txBody>
      </p:sp>
      <p:graphicFrame>
        <p:nvGraphicFramePr>
          <p:cNvPr id="349" name="표 3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3256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3052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350" name="직선 연결선 349"/>
          <p:cNvCxnSpPr/>
          <p:nvPr/>
        </p:nvCxnSpPr>
        <p:spPr>
          <a:xfrm>
            <a:off x="5281397" y="6036538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1" name="직선 연결선 350"/>
          <p:cNvCxnSpPr/>
          <p:nvPr/>
        </p:nvCxnSpPr>
        <p:spPr>
          <a:xfrm>
            <a:off x="8465508" y="602701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128268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2634680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 분석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5316789" y="23458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graphicFrame>
        <p:nvGraphicFramePr>
          <p:cNvPr id="179" name="차트 178"/>
          <p:cNvGraphicFramePr/>
          <p:nvPr>
            <p:extLst>
              <p:ext uri="{D42A27DB-BD31-4B8C-83A1-F6EECF244321}">
                <p14:modId xmlns:p14="http://schemas.microsoft.com/office/powerpoint/2010/main" val="4250422172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0" name="모서리가 둥근 직사각형 179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2" name="직선 연결선 181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9590180"/>
              </p:ext>
            </p:extLst>
          </p:nvPr>
        </p:nvGraphicFramePr>
        <p:xfrm>
          <a:off x="461006" y="5273693"/>
          <a:ext cx="8512153" cy="95670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127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413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0318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3815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2865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561975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504825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55245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504825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428625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542925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590550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650516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483568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</a:tblGrid>
              <a:tr h="213183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13183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General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Danger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Reefer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Bundle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13183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수입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48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52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12</a:t>
                      </a:r>
                      <a:endParaRPr lang="ko-KR" altLang="en-US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수입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12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16629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수출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/>
                        <a:t>수출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49</a:t>
                      </a:r>
                      <a:endParaRPr lang="ko-KR" altLang="en-US" sz="8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35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</a:t>
                      </a:r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1" name="타원 190"/>
          <p:cNvSpPr/>
          <p:nvPr/>
        </p:nvSpPr>
        <p:spPr>
          <a:xfrm>
            <a:off x="547786" y="5368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3" name="모서리가 둥근 직사각형 19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6" name="직사각형 19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직사각형 19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직사각형 197"/>
          <p:cNvSpPr/>
          <p:nvPr/>
        </p:nvSpPr>
        <p:spPr>
          <a:xfrm>
            <a:off x="5466518" y="251174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모서리가 둥근 직사각형 19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1" name="TextBox 20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2" name="모서리가 둥근 직사각형 20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3" name="TextBox 20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4" name="모서리가 둥근 직사각형 20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5" name="TextBox 20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6" name="모서리가 둥근 직사각형 20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07" name="TextBox 20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12" name="그룹 21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13" name="모서리가 둥근 직사각형 21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5" name="양쪽 모서리가 둥근 사각형 21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18" name="오른쪽 화살표 21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2" name="양쪽 모서리가 둥근 사각형 22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25" name="오른쪽 화살표 22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9" name="양쪽 모서리가 둥근 사각형 22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32" name="오른쪽 화살표 23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6" name="양쪽 모서리가 둥근 사각형 23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39" name="오른쪽 화살표 23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0" name="모서리가 둥근 직사각형 23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모서리가 둥근 직사각형 24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45" name="그룹 24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46" name="모서리가 둥근 직사각형 24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7" name="양쪽 모서리가 둥근 사각형 24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51" name="오른쪽 화살표 25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53" name="모서리가 둥근 직사각형 25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양쪽 모서리가 둥근 사각형 25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58" name="오른쪽 화살표 25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9" name="모서리가 둥근 직사각형 25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61" name="그룹 26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78" name="모서리가 둥근 직사각형 27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79" name="모서리가 둥근 직사각형 27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80" name="TextBox 27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281" name="TextBox 28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62" name="직사각형 26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직사각형 26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5" name="직사각형 26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6" name="직사각형 26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8" name="직사각형 26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9" name="직사각형 26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274" name="TextBox 27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275" name="TextBox 27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282" name="모서리가 둥근 직사각형 28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83" name="그룹 28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284" name="그룹 28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01" name="모서리가 둥근 직사각형 30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2" name="모서리가 둥근 직사각형 30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3" name="TextBox 30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4" name="TextBox 30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5" name="직사각형 28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05" name="그룹 30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06" name="그룹 30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3" name="모서리가 둥근 직사각형 32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5" name="TextBox 32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7" name="직사각형 30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3" name="직사각형 31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4" name="직사각형 31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21" name="TextBox 32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28" name="그룹 32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45" name="모서리가 둥근 직사각형 34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6" name="모서리가 둥근 직사각형 34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7" name="TextBox 34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8" name="TextBox 34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9" name="직사각형 32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직사각형 33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6" name="직사각형 33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386" name="타원 385"/>
          <p:cNvSpPr/>
          <p:nvPr/>
        </p:nvSpPr>
        <p:spPr>
          <a:xfrm>
            <a:off x="7576162" y="2079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9" name="그룹 348"/>
          <p:cNvGrpSpPr/>
          <p:nvPr/>
        </p:nvGrpSpPr>
        <p:grpSpPr>
          <a:xfrm>
            <a:off x="7679084" y="4158908"/>
            <a:ext cx="1314589" cy="570211"/>
            <a:chOff x="5204460" y="4596878"/>
            <a:chExt cx="4063919" cy="1720098"/>
          </a:xfrm>
        </p:grpSpPr>
        <p:pic>
          <p:nvPicPr>
            <p:cNvPr id="350" name="그림 34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351" name="그룹 35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352" name="직사각형 35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3" name="직사각형 35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4" name="직사각형 35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5" name="직사각형 35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6" name="직사각형 35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7" name="직사각형 35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358" name="TextBox 35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359" name="TextBox 35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360" name="TextBox 35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361" name="TextBox 36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362" name="TextBox 36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363" name="TextBox 36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364" name="모서리가 둥근 직사각형 363"/>
          <p:cNvSpPr/>
          <p:nvPr/>
        </p:nvSpPr>
        <p:spPr>
          <a:xfrm>
            <a:off x="1938608" y="441376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C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모서리가 둥근 직사각형 364"/>
          <p:cNvSpPr/>
          <p:nvPr/>
        </p:nvSpPr>
        <p:spPr>
          <a:xfrm>
            <a:off x="1938607" y="4557641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1274459" y="4344043"/>
            <a:ext cx="105028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 err="1"/>
              <a:t>Rehandling</a:t>
            </a:r>
            <a:r>
              <a:rPr lang="en-US" altLang="ko-KR" sz="800" b="1" dirty="0"/>
              <a:t> :</a:t>
            </a:r>
            <a:r>
              <a:rPr lang="ko-KR" altLang="en-US" sz="800" b="1"/>
              <a:t>               </a:t>
            </a:r>
            <a:endParaRPr lang="en-US" altLang="ko-KR" sz="800" b="1" dirty="0"/>
          </a:p>
          <a:p>
            <a:r>
              <a:rPr lang="en-US" altLang="ko-KR" sz="800" b="1" dirty="0"/>
              <a:t>Non : </a:t>
            </a:r>
          </a:p>
        </p:txBody>
      </p:sp>
      <p:sp>
        <p:nvSpPr>
          <p:cNvPr id="367" name="직사각형 366"/>
          <p:cNvSpPr/>
          <p:nvPr/>
        </p:nvSpPr>
        <p:spPr>
          <a:xfrm>
            <a:off x="1229268" y="4172752"/>
            <a:ext cx="52507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o-KR" altLang="en-US" sz="900" b="1" dirty="0"/>
              <a:t>비고 </a:t>
            </a:r>
          </a:p>
        </p:txBody>
      </p:sp>
      <p:sp>
        <p:nvSpPr>
          <p:cNvPr id="368" name="모서리가 둥근 직사각형 367"/>
          <p:cNvSpPr/>
          <p:nvPr/>
        </p:nvSpPr>
        <p:spPr>
          <a:xfrm>
            <a:off x="1243595" y="4174418"/>
            <a:ext cx="2706304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4085968" y="4174418"/>
            <a:ext cx="3462760" cy="554702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4532396" y="4482162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223692" y="4507524"/>
            <a:ext cx="211977" cy="8387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925345" y="4496203"/>
            <a:ext cx="211977" cy="90697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3" name="직사각형 372"/>
          <p:cNvSpPr/>
          <p:nvPr/>
        </p:nvSpPr>
        <p:spPr>
          <a:xfrm>
            <a:off x="4091414" y="4423465"/>
            <a:ext cx="320472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1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2</a:t>
            </a:r>
            <a:r>
              <a:rPr lang="ko-KR" altLang="en-US" sz="800" b="1"/>
              <a:t>단계 </a:t>
            </a:r>
            <a:r>
              <a:rPr lang="en-US" altLang="ko-KR" sz="800" b="1" dirty="0"/>
              <a:t>: </a:t>
            </a:r>
            <a:r>
              <a:rPr lang="ko-KR" altLang="en-US" sz="800" b="1"/>
              <a:t>                </a:t>
            </a:r>
            <a:r>
              <a:rPr lang="en-US" altLang="ko-KR" sz="800" b="1" dirty="0"/>
              <a:t>3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</a:t>
            </a:r>
            <a:r>
              <a:rPr lang="en-US" altLang="ko-KR" sz="800" b="1" dirty="0"/>
              <a:t>4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5</a:t>
            </a:r>
            <a:r>
              <a:rPr lang="ko-KR" altLang="en-US" sz="800" b="1"/>
              <a:t>단계 </a:t>
            </a:r>
            <a:r>
              <a:rPr lang="en-US" altLang="ko-KR" sz="800" b="1" dirty="0"/>
              <a:t>:</a:t>
            </a:r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6561398" y="4500929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66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7238002" y="4504741"/>
            <a:ext cx="211977" cy="90697"/>
          </a:xfrm>
          <a:prstGeom prst="roundRect">
            <a:avLst>
              <a:gd name="adj" fmla="val 5747"/>
            </a:avLst>
          </a:prstGeom>
          <a:solidFill>
            <a:srgbClr val="FF0000">
              <a:alpha val="5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6" name="직사각형 375"/>
          <p:cNvSpPr/>
          <p:nvPr/>
        </p:nvSpPr>
        <p:spPr>
          <a:xfrm>
            <a:off x="4067280" y="4151209"/>
            <a:ext cx="258230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900" b="1" dirty="0"/>
              <a:t>YC </a:t>
            </a:r>
            <a:r>
              <a:rPr lang="ko-KR" altLang="en-US" sz="900" b="1"/>
              <a:t>생산성 단계</a:t>
            </a:r>
            <a:endParaRPr lang="ko-KR" altLang="en-US" sz="900" b="1" dirty="0"/>
          </a:p>
        </p:txBody>
      </p:sp>
      <p:sp>
        <p:nvSpPr>
          <p:cNvPr id="377" name="직사각형 376"/>
          <p:cNvSpPr/>
          <p:nvPr/>
        </p:nvSpPr>
        <p:spPr>
          <a:xfrm>
            <a:off x="2998078" y="4400360"/>
            <a:ext cx="168224" cy="80328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3656912" y="4410176"/>
            <a:ext cx="172800" cy="79200"/>
          </a:xfrm>
          <a:prstGeom prst="rect">
            <a:avLst/>
          </a:prstGeom>
          <a:solidFill>
            <a:srgbClr val="D87328"/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9" name="직사각형 378"/>
          <p:cNvSpPr/>
          <p:nvPr/>
        </p:nvSpPr>
        <p:spPr>
          <a:xfrm>
            <a:off x="2989462" y="4541551"/>
            <a:ext cx="172800" cy="792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0" name="직사각형 379"/>
          <p:cNvSpPr/>
          <p:nvPr/>
        </p:nvSpPr>
        <p:spPr>
          <a:xfrm>
            <a:off x="3662326" y="4547757"/>
            <a:ext cx="172800" cy="792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27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1" name="직사각형 380"/>
          <p:cNvSpPr/>
          <p:nvPr/>
        </p:nvSpPr>
        <p:spPr>
          <a:xfrm>
            <a:off x="2483414" y="4180251"/>
            <a:ext cx="917239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/>
              <a:t>Container Type</a:t>
            </a:r>
            <a:endParaRPr lang="ko-KR" altLang="en-US" sz="900" b="1"/>
          </a:p>
        </p:txBody>
      </p:sp>
      <p:sp>
        <p:nvSpPr>
          <p:cNvPr id="382" name="직사각형 381"/>
          <p:cNvSpPr/>
          <p:nvPr/>
        </p:nvSpPr>
        <p:spPr>
          <a:xfrm>
            <a:off x="2499536" y="4315358"/>
            <a:ext cx="12618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dirty="0"/>
              <a:t>General             Danger</a:t>
            </a:r>
          </a:p>
          <a:p>
            <a:r>
              <a:rPr lang="en-US" altLang="ko-KR" sz="900" dirty="0"/>
              <a:t>Reefer                Bundle </a:t>
            </a:r>
            <a:endParaRPr lang="ko-KR" altLang="en-US" sz="900" b="1"/>
          </a:p>
        </p:txBody>
      </p:sp>
      <p:graphicFrame>
        <p:nvGraphicFramePr>
          <p:cNvPr id="383" name="표 3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3256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3052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253954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0250652"/>
              </p:ext>
            </p:extLst>
          </p:nvPr>
        </p:nvGraphicFramePr>
        <p:xfrm>
          <a:off x="9488422" y="859353"/>
          <a:ext cx="2637675" cy="28782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수출입</a:t>
                      </a: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선택된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평균 수출입 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수출입  </a:t>
                      </a:r>
                      <a:r>
                        <a:rPr lang="en-US" altLang="ko-KR" sz="800" baseline="0" dirty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754480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383346" y="2447802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5543768" y="247483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2564079" y="247483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6367941" y="2474541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2541348286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85" name="모서리가 둥근 직사각형 18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87" name="직선 연결선 186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4" name="표 1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7026636"/>
              </p:ext>
            </p:extLst>
          </p:nvPr>
        </p:nvGraphicFramePr>
        <p:xfrm>
          <a:off x="551267" y="3872754"/>
          <a:ext cx="8512153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127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413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0318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68605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04825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696184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95" name="타원 194"/>
          <p:cNvSpPr/>
          <p:nvPr/>
        </p:nvSpPr>
        <p:spPr>
          <a:xfrm>
            <a:off x="481111" y="40440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1475863876"/>
              </p:ext>
            </p:extLst>
          </p:nvPr>
        </p:nvGraphicFramePr>
        <p:xfrm>
          <a:off x="3219540" y="4110880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2" name="타원 201"/>
          <p:cNvSpPr/>
          <p:nvPr/>
        </p:nvSpPr>
        <p:spPr>
          <a:xfrm>
            <a:off x="5316789" y="23649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4" name="타원 203"/>
          <p:cNvSpPr/>
          <p:nvPr/>
        </p:nvSpPr>
        <p:spPr>
          <a:xfrm>
            <a:off x="490636" y="49488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5" name="타원 204"/>
          <p:cNvSpPr/>
          <p:nvPr/>
        </p:nvSpPr>
        <p:spPr>
          <a:xfrm>
            <a:off x="481111" y="57680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0" name="표 1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3256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3052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181" name="직선 연결선 180"/>
          <p:cNvCxnSpPr/>
          <p:nvPr/>
        </p:nvCxnSpPr>
        <p:spPr>
          <a:xfrm>
            <a:off x="5362314" y="456910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82" name="차트 181"/>
          <p:cNvGraphicFramePr/>
          <p:nvPr>
            <p:extLst>
              <p:ext uri="{D42A27DB-BD31-4B8C-83A1-F6EECF244321}">
                <p14:modId xmlns:p14="http://schemas.microsoft.com/office/powerpoint/2010/main" val="2250008461"/>
              </p:ext>
            </p:extLst>
          </p:nvPr>
        </p:nvGraphicFramePr>
        <p:xfrm>
          <a:off x="3219774" y="4957781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cxnSp>
        <p:nvCxnSpPr>
          <p:cNvPr id="183" name="직선 연결선 182"/>
          <p:cNvCxnSpPr/>
          <p:nvPr/>
        </p:nvCxnSpPr>
        <p:spPr>
          <a:xfrm>
            <a:off x="5362548" y="5416007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86" name="차트 185"/>
          <p:cNvGraphicFramePr/>
          <p:nvPr>
            <p:extLst>
              <p:ext uri="{D42A27DB-BD31-4B8C-83A1-F6EECF244321}">
                <p14:modId xmlns:p14="http://schemas.microsoft.com/office/powerpoint/2010/main" val="94150644"/>
              </p:ext>
            </p:extLst>
          </p:nvPr>
        </p:nvGraphicFramePr>
        <p:xfrm>
          <a:off x="3220027" y="5810608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cxnSp>
        <p:nvCxnSpPr>
          <p:cNvPr id="206" name="직선 연결선 205"/>
          <p:cNvCxnSpPr/>
          <p:nvPr/>
        </p:nvCxnSpPr>
        <p:spPr>
          <a:xfrm>
            <a:off x="5362801" y="6268834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7" name="차트 206"/>
          <p:cNvGraphicFramePr/>
          <p:nvPr>
            <p:extLst>
              <p:ext uri="{D42A27DB-BD31-4B8C-83A1-F6EECF244321}">
                <p14:modId xmlns:p14="http://schemas.microsoft.com/office/powerpoint/2010/main" val="3640827314"/>
              </p:ext>
            </p:extLst>
          </p:nvPr>
        </p:nvGraphicFramePr>
        <p:xfrm>
          <a:off x="6407810" y="4110880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cxnSp>
        <p:nvCxnSpPr>
          <p:cNvPr id="208" name="직선 연결선 207"/>
          <p:cNvCxnSpPr/>
          <p:nvPr/>
        </p:nvCxnSpPr>
        <p:spPr>
          <a:xfrm>
            <a:off x="8550584" y="456910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9" name="차트 208"/>
          <p:cNvGraphicFramePr/>
          <p:nvPr>
            <p:extLst>
              <p:ext uri="{D42A27DB-BD31-4B8C-83A1-F6EECF244321}">
                <p14:modId xmlns:p14="http://schemas.microsoft.com/office/powerpoint/2010/main" val="1364149125"/>
              </p:ext>
            </p:extLst>
          </p:nvPr>
        </p:nvGraphicFramePr>
        <p:xfrm>
          <a:off x="6408044" y="4957781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210" name="직선 연결선 209"/>
          <p:cNvCxnSpPr/>
          <p:nvPr/>
        </p:nvCxnSpPr>
        <p:spPr>
          <a:xfrm>
            <a:off x="8550818" y="5416007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11" name="차트 210"/>
          <p:cNvGraphicFramePr/>
          <p:nvPr>
            <p:extLst>
              <p:ext uri="{D42A27DB-BD31-4B8C-83A1-F6EECF244321}">
                <p14:modId xmlns:p14="http://schemas.microsoft.com/office/powerpoint/2010/main" val="3577630166"/>
              </p:ext>
            </p:extLst>
          </p:nvPr>
        </p:nvGraphicFramePr>
        <p:xfrm>
          <a:off x="6408297" y="5810608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cxnSp>
        <p:nvCxnSpPr>
          <p:cNvPr id="212" name="직선 연결선 211"/>
          <p:cNvCxnSpPr/>
          <p:nvPr/>
        </p:nvCxnSpPr>
        <p:spPr>
          <a:xfrm>
            <a:off x="8551071" y="6268834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모서리가 둥근 직사각형 212"/>
          <p:cNvSpPr/>
          <p:nvPr/>
        </p:nvSpPr>
        <p:spPr>
          <a:xfrm>
            <a:off x="2607323" y="2494934"/>
            <a:ext cx="251427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1974850" y="3293335"/>
            <a:ext cx="3161626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5579700" y="3288018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6" name="직사각형 215"/>
          <p:cNvSpPr/>
          <p:nvPr/>
        </p:nvSpPr>
        <p:spPr>
          <a:xfrm>
            <a:off x="2508048" y="24931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직사각형 216"/>
          <p:cNvSpPr/>
          <p:nvPr/>
        </p:nvSpPr>
        <p:spPr>
          <a:xfrm>
            <a:off x="1866353" y="3295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5466518" y="252127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직사각형 218"/>
          <p:cNvSpPr/>
          <p:nvPr/>
        </p:nvSpPr>
        <p:spPr>
          <a:xfrm>
            <a:off x="5475980" y="329510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604886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21" name="TextBox 220"/>
          <p:cNvSpPr txBox="1"/>
          <p:nvPr/>
        </p:nvSpPr>
        <p:spPr>
          <a:xfrm>
            <a:off x="5543768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5581279" y="3287950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23" name="TextBox 222"/>
          <p:cNvSpPr txBox="1"/>
          <p:nvPr/>
        </p:nvSpPr>
        <p:spPr>
          <a:xfrm>
            <a:off x="5525558" y="3248013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24" name="모서리가 둥근 직사각형 223"/>
          <p:cNvSpPr/>
          <p:nvPr/>
        </p:nvSpPr>
        <p:spPr>
          <a:xfrm>
            <a:off x="2625197" y="2520936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25" name="TextBox 224"/>
          <p:cNvSpPr txBox="1"/>
          <p:nvPr/>
        </p:nvSpPr>
        <p:spPr>
          <a:xfrm>
            <a:off x="2564079" y="2471942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1977662" y="3304073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227" name="TextBox 226"/>
          <p:cNvSpPr txBox="1"/>
          <p:nvPr/>
        </p:nvSpPr>
        <p:spPr>
          <a:xfrm>
            <a:off x="1921941" y="3256516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2821257" y="247184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2183364" y="3274898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5774808" y="246340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5774808" y="3257159"/>
            <a:ext cx="8851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R.C: 16</a:t>
            </a:r>
            <a:r>
              <a:rPr lang="en-US" altLang="ko-KR" sz="800" b="1" dirty="0">
                <a:solidFill>
                  <a:srgbClr val="FF0000"/>
                </a:solidFill>
              </a:rPr>
              <a:t>  </a:t>
            </a:r>
            <a:r>
              <a:rPr lang="en-US" altLang="ko-KR" sz="800" dirty="0"/>
              <a:t>| N.C: 25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32" name="그룹 231"/>
          <p:cNvGrpSpPr/>
          <p:nvPr/>
        </p:nvGrpSpPr>
        <p:grpSpPr>
          <a:xfrm>
            <a:off x="2541092" y="2902071"/>
            <a:ext cx="541814" cy="200056"/>
            <a:chOff x="2541092" y="3651725"/>
            <a:chExt cx="541814" cy="200056"/>
          </a:xfrm>
        </p:grpSpPr>
        <p:sp>
          <p:nvSpPr>
            <p:cNvPr id="233" name="모서리가 둥근 직사각형 23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5" name="양쪽 모서리가 둥근 사각형 23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38" name="오른쪽 화살표 23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9" name="그룹 238"/>
          <p:cNvGrpSpPr/>
          <p:nvPr/>
        </p:nvGrpSpPr>
        <p:grpSpPr>
          <a:xfrm>
            <a:off x="4592054" y="2890341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44" name="TextBox 24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45" name="오른쪽 화살표 24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6" name="그룹 245"/>
          <p:cNvGrpSpPr/>
          <p:nvPr/>
        </p:nvGrpSpPr>
        <p:grpSpPr>
          <a:xfrm>
            <a:off x="1899781" y="3681898"/>
            <a:ext cx="535464" cy="200056"/>
            <a:chOff x="1899781" y="4431552"/>
            <a:chExt cx="535464" cy="200056"/>
          </a:xfrm>
        </p:grpSpPr>
        <p:sp>
          <p:nvSpPr>
            <p:cNvPr id="247" name="모서리가 둥근 직사각형 24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8" name="양쪽 모서리가 둥근 사각형 24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9" name="양쪽 모서리가 둥근 사각형 24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51" name="TextBox 25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52" name="오른쪽 화살표 25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53" name="그룹 252"/>
          <p:cNvGrpSpPr/>
          <p:nvPr/>
        </p:nvGrpSpPr>
        <p:grpSpPr>
          <a:xfrm>
            <a:off x="5492018" y="3689515"/>
            <a:ext cx="541814" cy="200056"/>
            <a:chOff x="5492018" y="4439169"/>
            <a:chExt cx="541814" cy="200056"/>
          </a:xfrm>
        </p:grpSpPr>
        <p:sp>
          <p:nvSpPr>
            <p:cNvPr id="254" name="모서리가 둥근 직사각형 25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6" name="양쪽 모서리가 둥근 사각형 255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7" name="TextBox 256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59" name="오른쪽 화살표 258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0" name="모서리가 둥근 직사각형 259"/>
          <p:cNvSpPr/>
          <p:nvPr/>
        </p:nvSpPr>
        <p:spPr>
          <a:xfrm>
            <a:off x="2611063" y="28993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3804864" y="2899380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1968633" y="3681979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6972806" y="2915051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5588498" y="2915051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5" name="그룹 264"/>
          <p:cNvGrpSpPr/>
          <p:nvPr/>
        </p:nvGrpSpPr>
        <p:grpSpPr>
          <a:xfrm>
            <a:off x="5506688" y="2912930"/>
            <a:ext cx="541814" cy="206404"/>
            <a:chOff x="5506688" y="3662584"/>
            <a:chExt cx="541814" cy="206404"/>
          </a:xfrm>
        </p:grpSpPr>
        <p:sp>
          <p:nvSpPr>
            <p:cNvPr id="266" name="모서리가 둥근 직사각형 26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양쪽 모서리가 둥근 사각형 26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8" name="양쪽 모서리가 둥근 사각형 26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71" name="오른쪽 화살표 27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2" name="그룹 271"/>
          <p:cNvGrpSpPr/>
          <p:nvPr/>
        </p:nvGrpSpPr>
        <p:grpSpPr>
          <a:xfrm>
            <a:off x="7768470" y="2916439"/>
            <a:ext cx="541814" cy="206404"/>
            <a:chOff x="7768470" y="3666093"/>
            <a:chExt cx="541814" cy="206404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양쪽 모서리가 둥근 사각형 27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5" name="양쪽 모서리가 둥근 사각형 27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78" name="오른쪽 화살표 27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9" name="모서리가 둥근 직사각형 278"/>
          <p:cNvSpPr/>
          <p:nvPr/>
        </p:nvSpPr>
        <p:spPr>
          <a:xfrm>
            <a:off x="5588498" y="3689472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/>
          <p:cNvGrpSpPr/>
          <p:nvPr/>
        </p:nvGrpSpPr>
        <p:grpSpPr>
          <a:xfrm>
            <a:off x="2583754" y="2614095"/>
            <a:ext cx="2647797" cy="309682"/>
            <a:chOff x="-884502" y="2967335"/>
            <a:chExt cx="2176400" cy="309682"/>
          </a:xfrm>
        </p:grpSpPr>
        <p:grpSp>
          <p:nvGrpSpPr>
            <p:cNvPr id="281" name="그룹 280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298" name="모서리가 둥근 직사각형 297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99" name="모서리가 둥근 직사각형 298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00" name="TextBox 299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01" name="TextBox 300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282" name="직사각형 281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3" name="직사각형 282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직사각형 283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5" name="직사각형 284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6" name="직사각형 285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7" name="직사각형 286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-513026" y="308822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294" name="TextBox 293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619780" y="308823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302" name="모서리가 둥근 직사각형 301"/>
          <p:cNvSpPr/>
          <p:nvPr/>
        </p:nvSpPr>
        <p:spPr>
          <a:xfrm>
            <a:off x="5570094" y="2511689"/>
            <a:ext cx="2740881" cy="398161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03" name="그룹 302"/>
          <p:cNvGrpSpPr/>
          <p:nvPr/>
        </p:nvGrpSpPr>
        <p:grpSpPr>
          <a:xfrm>
            <a:off x="1927561" y="3399584"/>
            <a:ext cx="3364059" cy="313182"/>
            <a:chOff x="-884502" y="2967335"/>
            <a:chExt cx="2176400" cy="313182"/>
          </a:xfrm>
        </p:grpSpPr>
        <p:grpSp>
          <p:nvGrpSpPr>
            <p:cNvPr id="304" name="그룹 303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21" name="모서리가 둥근 직사각형 320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2" name="모서리가 둥근 직사각형 321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23" name="TextBox 322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24" name="TextBox 323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05" name="직사각형 304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6" name="직사각형 305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7" name="직사각형 306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8" name="직사각형 307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9" name="직사각형 308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0" name="직사각형 309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1" name="직사각형 310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2" name="직사각형 311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20" name="TextBox 319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25" name="그룹 324"/>
          <p:cNvGrpSpPr/>
          <p:nvPr/>
        </p:nvGrpSpPr>
        <p:grpSpPr>
          <a:xfrm>
            <a:off x="5529783" y="2622494"/>
            <a:ext cx="2905641" cy="313182"/>
            <a:chOff x="-884502" y="2967335"/>
            <a:chExt cx="2176400" cy="313182"/>
          </a:xfrm>
        </p:grpSpPr>
        <p:grpSp>
          <p:nvGrpSpPr>
            <p:cNvPr id="326" name="그룹 325"/>
            <p:cNvGrpSpPr/>
            <p:nvPr/>
          </p:nvGrpSpPr>
          <p:grpSpPr>
            <a:xfrm>
              <a:off x="-880145" y="2967335"/>
              <a:ext cx="2070136" cy="288721"/>
              <a:chOff x="3306945" y="2424105"/>
              <a:chExt cx="468228" cy="463950"/>
            </a:xfrm>
          </p:grpSpPr>
          <p:sp>
            <p:nvSpPr>
              <p:cNvPr id="343" name="모서리가 둥근 직사각형 342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4" name="모서리가 둥근 직사각형 343"/>
              <p:cNvSpPr/>
              <p:nvPr/>
            </p:nvSpPr>
            <p:spPr>
              <a:xfrm>
                <a:off x="3545192" y="2492171"/>
                <a:ext cx="22998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45" name="TextBox 344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46" name="TextBox 345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27" name="직사각형 326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직사각형 327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9" name="직사각형 328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0" name="직사각형 329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1" name="직사각형 330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직사각형 331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직사각형 332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4" name="직사각형 333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40" name="TextBox 339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42" name="TextBox 341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grpSp>
        <p:nvGrpSpPr>
          <p:cNvPr id="347" name="그룹 346"/>
          <p:cNvGrpSpPr/>
          <p:nvPr/>
        </p:nvGrpSpPr>
        <p:grpSpPr>
          <a:xfrm>
            <a:off x="5537043" y="3399839"/>
            <a:ext cx="2905641" cy="313182"/>
            <a:chOff x="-884502" y="2967335"/>
            <a:chExt cx="2176400" cy="313182"/>
          </a:xfrm>
        </p:grpSpPr>
        <p:grpSp>
          <p:nvGrpSpPr>
            <p:cNvPr id="348" name="그룹 347"/>
            <p:cNvGrpSpPr/>
            <p:nvPr/>
          </p:nvGrpSpPr>
          <p:grpSpPr>
            <a:xfrm>
              <a:off x="-880148" y="2967335"/>
              <a:ext cx="2075220" cy="288721"/>
              <a:chOff x="3306945" y="2424105"/>
              <a:chExt cx="469378" cy="463950"/>
            </a:xfrm>
          </p:grpSpPr>
          <p:sp>
            <p:nvSpPr>
              <p:cNvPr id="365" name="모서리가 둥근 직사각형 364"/>
              <p:cNvSpPr/>
              <p:nvPr/>
            </p:nvSpPr>
            <p:spPr>
              <a:xfrm>
                <a:off x="3313572" y="2489928"/>
                <a:ext cx="230631" cy="398127"/>
              </a:xfrm>
              <a:prstGeom prst="roundRect">
                <a:avLst>
                  <a:gd name="adj" fmla="val 5747"/>
                </a:avLst>
              </a:prstGeom>
              <a:solidFill>
                <a:srgbClr val="FFC000">
                  <a:alpha val="50000"/>
                </a:srgb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6" name="모서리가 둥근 직사각형 365"/>
              <p:cNvSpPr/>
              <p:nvPr/>
            </p:nvSpPr>
            <p:spPr>
              <a:xfrm>
                <a:off x="3545192" y="2492171"/>
                <a:ext cx="231131" cy="395884"/>
              </a:xfrm>
              <a:prstGeom prst="roundRect">
                <a:avLst>
                  <a:gd name="adj" fmla="val 5747"/>
                </a:avLst>
              </a:prstGeom>
              <a:solidFill>
                <a:schemeClr val="accent1">
                  <a:lumMod val="60000"/>
                  <a:lumOff val="40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7" name="TextBox 366"/>
              <p:cNvSpPr txBox="1"/>
              <p:nvPr/>
            </p:nvSpPr>
            <p:spPr>
              <a:xfrm>
                <a:off x="3306945" y="2432308"/>
                <a:ext cx="120446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 52% </a:t>
                </a:r>
                <a:r>
                  <a:rPr lang="en-US" altLang="ko-KR" sz="700" b="1" dirty="0">
                    <a:solidFill>
                      <a:srgbClr val="FF0000"/>
                    </a:solidFill>
                  </a:rPr>
                  <a:t>↗</a:t>
                </a:r>
                <a:endParaRPr lang="ko-KR" altLang="en-US" sz="700"/>
              </a:p>
            </p:txBody>
          </p:sp>
          <p:sp>
            <p:nvSpPr>
              <p:cNvPr id="368" name="TextBox 367"/>
              <p:cNvSpPr txBox="1"/>
              <p:nvPr/>
            </p:nvSpPr>
            <p:spPr>
              <a:xfrm>
                <a:off x="3536434" y="2424105"/>
                <a:ext cx="120084" cy="3214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b="1" dirty="0">
                    <a:solidFill>
                      <a:srgbClr val="FF0000"/>
                    </a:solidFill>
                  </a:rPr>
                  <a:t>↗ 48</a:t>
                </a:r>
                <a:r>
                  <a:rPr lang="en-US" altLang="ko-KR" sz="700" dirty="0"/>
                  <a:t>% </a:t>
                </a:r>
                <a:r>
                  <a:rPr lang="en-US" altLang="ko-KR" sz="700" b="1" dirty="0">
                    <a:solidFill>
                      <a:schemeClr val="accent1">
                        <a:lumMod val="75000"/>
                      </a:schemeClr>
                    </a:solidFill>
                  </a:rPr>
                  <a:t>↘</a:t>
                </a:r>
                <a:endParaRPr lang="ko-KR" altLang="en-US" sz="700"/>
              </a:p>
            </p:txBody>
          </p:sp>
        </p:grpSp>
        <p:sp>
          <p:nvSpPr>
            <p:cNvPr id="349" name="직사각형 348"/>
            <p:cNvSpPr/>
            <p:nvPr/>
          </p:nvSpPr>
          <p:spPr>
            <a:xfrm>
              <a:off x="-851320" y="3117737"/>
              <a:ext cx="370255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-482025" y="3117737"/>
              <a:ext cx="288000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-202106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-11437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172956" y="3117737"/>
              <a:ext cx="501710" cy="12584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674665" y="3117737"/>
              <a:ext cx="155585" cy="125848"/>
            </a:xfrm>
            <a:prstGeom prst="rect">
              <a:avLst/>
            </a:prstGeom>
            <a:solidFill>
              <a:srgbClr val="D87328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822170" y="3118876"/>
              <a:ext cx="192245" cy="12584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1012839" y="3118539"/>
              <a:ext cx="180000" cy="125848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-884502" y="3091398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32%</a:t>
              </a:r>
              <a:endParaRPr lang="ko-KR" altLang="en-US" sz="60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-513026" y="30958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30%</a:t>
              </a:r>
              <a:endParaRPr lang="ko-KR" altLang="en-US" sz="60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-247703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20%</a:t>
              </a:r>
              <a:endParaRPr lang="ko-KR" altLang="en-US" sz="60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-57445" y="3092343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61" name="TextBox 360"/>
            <p:cNvSpPr txBox="1"/>
            <p:nvPr/>
          </p:nvSpPr>
          <p:spPr>
            <a:xfrm>
              <a:off x="140354" y="3091406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50%</a:t>
              </a:r>
              <a:endParaRPr lang="ko-KR" altLang="en-US" sz="600"/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629640" y="30958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14%</a:t>
              </a:r>
              <a:endParaRPr lang="ko-KR" altLang="en-US" sz="600"/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783924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  <p:sp>
          <p:nvSpPr>
            <p:cNvPr id="364" name="TextBox 363"/>
            <p:cNvSpPr txBox="1"/>
            <p:nvPr/>
          </p:nvSpPr>
          <p:spPr>
            <a:xfrm>
              <a:off x="974182" y="3092351"/>
              <a:ext cx="317716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18%</a:t>
              </a:r>
              <a:endParaRPr lang="ko-KR" altLang="en-US" sz="600"/>
            </a:p>
          </p:txBody>
        </p:sp>
      </p:grpSp>
      <p:sp>
        <p:nvSpPr>
          <p:cNvPr id="369" name="TextBox 368"/>
          <p:cNvSpPr txBox="1"/>
          <p:nvPr/>
        </p:nvSpPr>
        <p:spPr>
          <a:xfrm>
            <a:off x="5393005" y="3224347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</p:spTree>
    <p:extLst>
      <p:ext uri="{BB962C8B-B14F-4D97-AF65-F5344CB8AC3E}">
        <p14:creationId xmlns:p14="http://schemas.microsoft.com/office/powerpoint/2010/main" val="252372196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2989307"/>
              </p:ext>
            </p:extLst>
          </p:nvPr>
        </p:nvGraphicFramePr>
        <p:xfrm>
          <a:off x="9488422" y="859353"/>
          <a:ext cx="2637675" cy="310688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수출입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수출입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환적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 </a:t>
                      </a:r>
                      <a:r>
                        <a:rPr lang="en-US" altLang="ko-KR" sz="800" baseline="0" dirty="0">
                          <a:effectLst/>
                        </a:rPr>
                        <a:t>Block</a:t>
                      </a:r>
                      <a:r>
                        <a:rPr lang="ko-KR" altLang="en-US" sz="800" baseline="0">
                          <a:effectLst/>
                        </a:rPr>
                        <a:t>에 대한 수출입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환적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/>
          <p:cNvGrpSpPr/>
          <p:nvPr/>
        </p:nvGrpSpPr>
        <p:grpSpPr>
          <a:xfrm rot="10800000">
            <a:off x="8510780" y="1128486"/>
            <a:ext cx="176236" cy="109230"/>
            <a:chOff x="10267821" y="1988701"/>
            <a:chExt cx="616666" cy="328629"/>
          </a:xfrm>
        </p:grpSpPr>
        <p:sp>
          <p:nvSpPr>
            <p:cNvPr id="106" name="모서리가 둥근 직사각형 1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7" name="타원 106"/>
            <p:cNvSpPr/>
            <p:nvPr/>
          </p:nvSpPr>
          <p:spPr>
            <a:xfrm>
              <a:off x="1051607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109" name="TextBox 108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90" name="모서리가 둥근 직사각형 89"/>
          <p:cNvSpPr/>
          <p:nvPr/>
        </p:nvSpPr>
        <p:spPr>
          <a:xfrm>
            <a:off x="7673396" y="2195070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/>
              <a:t>수출입 분석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7002836" y="2195070"/>
            <a:ext cx="616237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Workload</a:t>
            </a:r>
            <a:endParaRPr lang="ko-KR" altLang="en-US" sz="700" b="1"/>
          </a:p>
        </p:txBody>
      </p:sp>
      <p:sp>
        <p:nvSpPr>
          <p:cNvPr id="136" name="타원 135"/>
          <p:cNvSpPr/>
          <p:nvPr/>
        </p:nvSpPr>
        <p:spPr>
          <a:xfrm>
            <a:off x="7544803" y="2060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1" name="차트 50"/>
          <p:cNvGraphicFramePr/>
          <p:nvPr>
            <p:extLst>
              <p:ext uri="{D42A27DB-BD31-4B8C-83A1-F6EECF244321}">
                <p14:modId xmlns:p14="http://schemas.microsoft.com/office/powerpoint/2010/main" val="1880163301"/>
              </p:ext>
            </p:extLst>
          </p:nvPr>
        </p:nvGraphicFramePr>
        <p:xfrm>
          <a:off x="370670" y="1299094"/>
          <a:ext cx="6645474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2" name="모서리가 둥근 직사각형 51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4" name="직선 연결선 53"/>
          <p:cNvCxnSpPr/>
          <p:nvPr/>
        </p:nvCxnSpPr>
        <p:spPr>
          <a:xfrm>
            <a:off x="7147543" y="1265727"/>
            <a:ext cx="0" cy="773211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1830559"/>
              </p:ext>
            </p:extLst>
          </p:nvPr>
        </p:nvGraphicFramePr>
        <p:xfrm>
          <a:off x="473252" y="2449403"/>
          <a:ext cx="8512153" cy="37894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27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127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413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0318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68605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04825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696184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</a:tblGrid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Container  Property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5A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3684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 Property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3684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57" name="타원 56"/>
          <p:cNvSpPr/>
          <p:nvPr/>
        </p:nvSpPr>
        <p:spPr>
          <a:xfrm>
            <a:off x="401658" y="2740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378447" y="356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374325" y="46364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78441" y="54991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865048"/>
              </p:ext>
            </p:extLst>
          </p:nvPr>
        </p:nvGraphicFramePr>
        <p:xfrm>
          <a:off x="7184686" y="1374930"/>
          <a:ext cx="1815823" cy="5833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273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3256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3052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200238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023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5748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err="1">
                          <a:solidFill>
                            <a:schemeClr val="tx1"/>
                          </a:solidFill>
                        </a:rPr>
                        <a:t>Rehandling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3" name="차트 52"/>
          <p:cNvGraphicFramePr/>
          <p:nvPr>
            <p:extLst>
              <p:ext uri="{D42A27DB-BD31-4B8C-83A1-F6EECF244321}">
                <p14:modId xmlns:p14="http://schemas.microsoft.com/office/powerpoint/2010/main" val="240797181"/>
              </p:ext>
            </p:extLst>
          </p:nvPr>
        </p:nvGraphicFramePr>
        <p:xfrm>
          <a:off x="3135470" y="2750707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56" name="직선 연결선 55"/>
          <p:cNvCxnSpPr/>
          <p:nvPr/>
        </p:nvCxnSpPr>
        <p:spPr>
          <a:xfrm>
            <a:off x="5278244" y="320893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1" name="차트 60"/>
          <p:cNvGraphicFramePr/>
          <p:nvPr>
            <p:extLst>
              <p:ext uri="{D42A27DB-BD31-4B8C-83A1-F6EECF244321}">
                <p14:modId xmlns:p14="http://schemas.microsoft.com/office/powerpoint/2010/main" val="1850690010"/>
              </p:ext>
            </p:extLst>
          </p:nvPr>
        </p:nvGraphicFramePr>
        <p:xfrm>
          <a:off x="3135704" y="3700249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cxnSp>
        <p:nvCxnSpPr>
          <p:cNvPr id="66" name="직선 연결선 65"/>
          <p:cNvCxnSpPr/>
          <p:nvPr/>
        </p:nvCxnSpPr>
        <p:spPr>
          <a:xfrm>
            <a:off x="5278478" y="4158475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7" name="차트 66"/>
          <p:cNvGraphicFramePr/>
          <p:nvPr>
            <p:extLst>
              <p:ext uri="{D42A27DB-BD31-4B8C-83A1-F6EECF244321}">
                <p14:modId xmlns:p14="http://schemas.microsoft.com/office/powerpoint/2010/main" val="1601321120"/>
              </p:ext>
            </p:extLst>
          </p:nvPr>
        </p:nvGraphicFramePr>
        <p:xfrm>
          <a:off x="3135957" y="4637055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cxnSp>
        <p:nvCxnSpPr>
          <p:cNvPr id="71" name="직선 연결선 70"/>
          <p:cNvCxnSpPr/>
          <p:nvPr/>
        </p:nvCxnSpPr>
        <p:spPr>
          <a:xfrm>
            <a:off x="5278731" y="509528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2" name="차트 71"/>
          <p:cNvGraphicFramePr/>
          <p:nvPr>
            <p:extLst>
              <p:ext uri="{D42A27DB-BD31-4B8C-83A1-F6EECF244321}">
                <p14:modId xmlns:p14="http://schemas.microsoft.com/office/powerpoint/2010/main" val="4052721663"/>
              </p:ext>
            </p:extLst>
          </p:nvPr>
        </p:nvGraphicFramePr>
        <p:xfrm>
          <a:off x="6323740" y="2750707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cxnSp>
        <p:nvCxnSpPr>
          <p:cNvPr id="73" name="직선 연결선 72"/>
          <p:cNvCxnSpPr/>
          <p:nvPr/>
        </p:nvCxnSpPr>
        <p:spPr>
          <a:xfrm>
            <a:off x="8466514" y="320893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4" name="차트 73"/>
          <p:cNvGraphicFramePr/>
          <p:nvPr>
            <p:extLst>
              <p:ext uri="{D42A27DB-BD31-4B8C-83A1-F6EECF244321}">
                <p14:modId xmlns:p14="http://schemas.microsoft.com/office/powerpoint/2010/main" val="1100698896"/>
              </p:ext>
            </p:extLst>
          </p:nvPr>
        </p:nvGraphicFramePr>
        <p:xfrm>
          <a:off x="6323974" y="3700249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cxnSp>
        <p:nvCxnSpPr>
          <p:cNvPr id="76" name="직선 연결선 75"/>
          <p:cNvCxnSpPr/>
          <p:nvPr/>
        </p:nvCxnSpPr>
        <p:spPr>
          <a:xfrm>
            <a:off x="8466748" y="4158475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7" name="차트 76"/>
          <p:cNvGraphicFramePr/>
          <p:nvPr>
            <p:extLst>
              <p:ext uri="{D42A27DB-BD31-4B8C-83A1-F6EECF244321}">
                <p14:modId xmlns:p14="http://schemas.microsoft.com/office/powerpoint/2010/main" val="302075798"/>
              </p:ext>
            </p:extLst>
          </p:nvPr>
        </p:nvGraphicFramePr>
        <p:xfrm>
          <a:off x="6324227" y="4637055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cxnSp>
        <p:nvCxnSpPr>
          <p:cNvPr id="78" name="직선 연결선 77"/>
          <p:cNvCxnSpPr/>
          <p:nvPr/>
        </p:nvCxnSpPr>
        <p:spPr>
          <a:xfrm>
            <a:off x="8467001" y="509528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9" name="차트 78"/>
          <p:cNvGraphicFramePr/>
          <p:nvPr>
            <p:extLst>
              <p:ext uri="{D42A27DB-BD31-4B8C-83A1-F6EECF244321}">
                <p14:modId xmlns:p14="http://schemas.microsoft.com/office/powerpoint/2010/main" val="1635160676"/>
              </p:ext>
            </p:extLst>
          </p:nvPr>
        </p:nvGraphicFramePr>
        <p:xfrm>
          <a:off x="3135470" y="5571690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80" name="직선 연결선 79"/>
          <p:cNvCxnSpPr/>
          <p:nvPr/>
        </p:nvCxnSpPr>
        <p:spPr>
          <a:xfrm>
            <a:off x="5278244" y="602991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1" name="차트 80"/>
          <p:cNvGraphicFramePr/>
          <p:nvPr>
            <p:extLst>
              <p:ext uri="{D42A27DB-BD31-4B8C-83A1-F6EECF244321}">
                <p14:modId xmlns:p14="http://schemas.microsoft.com/office/powerpoint/2010/main" val="1504623487"/>
              </p:ext>
            </p:extLst>
          </p:nvPr>
        </p:nvGraphicFramePr>
        <p:xfrm>
          <a:off x="6323740" y="5571690"/>
          <a:ext cx="2592699" cy="5986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cxnSp>
        <p:nvCxnSpPr>
          <p:cNvPr id="82" name="직선 연결선 81"/>
          <p:cNvCxnSpPr/>
          <p:nvPr/>
        </p:nvCxnSpPr>
        <p:spPr>
          <a:xfrm>
            <a:off x="8466514" y="602991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5434425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3038368"/>
              </p:ext>
            </p:extLst>
          </p:nvPr>
        </p:nvGraphicFramePr>
        <p:xfrm>
          <a:off x="9488422" y="859353"/>
          <a:ext cx="2637675" cy="412506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평균 생산성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값 표시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현시점 기준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4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동안 전체 블록의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및 예측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최근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 동안 각 블록의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Job Type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별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비율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그래프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야드 블록의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Container Share[C.S]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점유율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Job Share[J.S] : Job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할당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</a:t>
                      </a: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Type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블록의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Total info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보기 버튼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43694" y="2300099"/>
            <a:ext cx="8348846" cy="3547745"/>
          </a:xfrm>
          <a:prstGeom prst="rect">
            <a:avLst/>
          </a:prstGeom>
        </p:spPr>
      </p:pic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4" name="타원 1033"/>
          <p:cNvSpPr/>
          <p:nvPr/>
        </p:nvSpPr>
        <p:spPr>
          <a:xfrm>
            <a:off x="9790404" y="2814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97" name="타원 96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7869784" y="1003300"/>
            <a:ext cx="180000" cy="185792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2" name="타원 101"/>
          <p:cNvSpPr/>
          <p:nvPr/>
        </p:nvSpPr>
        <p:spPr>
          <a:xfrm>
            <a:off x="540358" y="2373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3100331" y="2761150"/>
            <a:ext cx="2022605" cy="247715"/>
            <a:chOff x="3100332" y="2695019"/>
            <a:chExt cx="1994892" cy="418622"/>
          </a:xfrm>
        </p:grpSpPr>
        <p:sp>
          <p:nvSpPr>
            <p:cNvPr id="114" name="모서리가 둥근 직사각형 113"/>
            <p:cNvSpPr/>
            <p:nvPr/>
          </p:nvSpPr>
          <p:spPr>
            <a:xfrm>
              <a:off x="3100742" y="269653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3658831" y="269653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6" name="모서리가 둥근 직사각형 115"/>
            <p:cNvSpPr/>
            <p:nvPr/>
          </p:nvSpPr>
          <p:spPr>
            <a:xfrm>
              <a:off x="3943692" y="2698488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7" name="모서리가 둥근 직사각형 116"/>
            <p:cNvSpPr/>
            <p:nvPr/>
          </p:nvSpPr>
          <p:spPr>
            <a:xfrm>
              <a:off x="4113212" y="269636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4340403" y="269636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4567593" y="2698317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4802215" y="2696367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모서리가 둥근 직사각형 120"/>
            <p:cNvSpPr/>
            <p:nvPr/>
          </p:nvSpPr>
          <p:spPr>
            <a:xfrm>
              <a:off x="3824454" y="2697350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3100332" y="2695019"/>
              <a:ext cx="1994892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94550" y="3522179"/>
            <a:ext cx="2500673" cy="220349"/>
            <a:chOff x="2594550" y="3227370"/>
            <a:chExt cx="2500673" cy="418622"/>
          </a:xfrm>
        </p:grpSpPr>
        <p:sp>
          <p:nvSpPr>
            <p:cNvPr id="124" name="모서리가 둥근 직사각형 123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6" name="모서리가 둥근 직사각형 125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8" name="모서리가 둥근 직사각형 127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9" name="모서리가 둥근 직사각형 128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1" name="모서리가 둥근 직사각형 130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" name="그룹 14"/>
          <p:cNvGrpSpPr/>
          <p:nvPr/>
        </p:nvGrpSpPr>
        <p:grpSpPr>
          <a:xfrm>
            <a:off x="1971103" y="4304121"/>
            <a:ext cx="3135600" cy="226451"/>
            <a:chOff x="1959623" y="4136663"/>
            <a:chExt cx="3135600" cy="41862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모서리가 둥근 직사각형 135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모서리가 둥근 직사각형 138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모서리가 둥근 직사각형 139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5576747" y="2767110"/>
            <a:ext cx="2729054" cy="241755"/>
            <a:chOff x="5576747" y="2590244"/>
            <a:chExt cx="2729054" cy="418622"/>
          </a:xfrm>
        </p:grpSpPr>
        <p:sp>
          <p:nvSpPr>
            <p:cNvPr id="144" name="모서리가 둥근 직사각형 143"/>
            <p:cNvSpPr/>
            <p:nvPr/>
          </p:nvSpPr>
          <p:spPr>
            <a:xfrm>
              <a:off x="5577157" y="2591763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6135246" y="2591763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6420107" y="2593713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>
              <a:off x="6589627" y="259159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>
              <a:off x="6816818" y="259159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9" name="모서리가 둥근 직사각형 148"/>
            <p:cNvSpPr/>
            <p:nvPr/>
          </p:nvSpPr>
          <p:spPr>
            <a:xfrm>
              <a:off x="7044008" y="2593542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>
              <a:off x="7278630" y="2591592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6300869" y="2592575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5576747" y="2590244"/>
              <a:ext cx="2729054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5590683" y="3524166"/>
            <a:ext cx="2715118" cy="222563"/>
            <a:chOff x="2594550" y="3227370"/>
            <a:chExt cx="2715118" cy="418622"/>
          </a:xfrm>
        </p:grpSpPr>
        <p:sp>
          <p:nvSpPr>
            <p:cNvPr id="173" name="모서리가 둥근 직사각형 172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8" name="모서리가 둥근 직사각형 177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모서리가 둥근 직사각형 178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모서리가 둥근 직사각형 179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5559762" y="4306055"/>
            <a:ext cx="2746038" cy="227990"/>
            <a:chOff x="5559762" y="4129712"/>
            <a:chExt cx="2746038" cy="418622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모서리가 둥근 직사각형 192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4" name="모서리가 둥근 직사각형 193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모서리가 둥근 직사각형 194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6" name="모서리가 둥근 직사각형 195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7" name="모서리가 둥근 직사각형 196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모서리가 둥근 직사각형 197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9" name="모서리가 둥근 직사각형 198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모서리가 둥근 직사각형 199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Total Info</a:t>
            </a:r>
            <a:endParaRPr lang="ko-KR" altLang="en-US" sz="700" b="1"/>
          </a:p>
        </p:txBody>
      </p:sp>
      <p:sp>
        <p:nvSpPr>
          <p:cNvPr id="211" name="타원 210"/>
          <p:cNvSpPr/>
          <p:nvPr/>
        </p:nvSpPr>
        <p:spPr>
          <a:xfrm>
            <a:off x="2799100" y="25025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2" name="타원 211"/>
          <p:cNvSpPr/>
          <p:nvPr/>
        </p:nvSpPr>
        <p:spPr>
          <a:xfrm>
            <a:off x="7738189" y="21577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5" name="타원 224"/>
          <p:cNvSpPr/>
          <p:nvPr/>
        </p:nvSpPr>
        <p:spPr>
          <a:xfrm>
            <a:off x="10573944" y="438358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29" name="차트 228"/>
          <p:cNvGraphicFramePr/>
          <p:nvPr>
            <p:extLst>
              <p:ext uri="{D42A27DB-BD31-4B8C-83A1-F6EECF244321}">
                <p14:modId xmlns:p14="http://schemas.microsoft.com/office/powerpoint/2010/main" val="975838835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30" name="TextBox 229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09:00</a:t>
            </a:r>
            <a:endParaRPr lang="ko-KR" altLang="en-US" sz="700"/>
          </a:p>
        </p:txBody>
      </p:sp>
      <p:graphicFrame>
        <p:nvGraphicFramePr>
          <p:cNvPr id="231" name="차트 230"/>
          <p:cNvGraphicFramePr/>
          <p:nvPr>
            <p:extLst>
              <p:ext uri="{D42A27DB-BD31-4B8C-83A1-F6EECF244321}">
                <p14:modId xmlns:p14="http://schemas.microsoft.com/office/powerpoint/2010/main" val="3752366435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32" name="TextBox 231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10:00</a:t>
            </a:r>
            <a:endParaRPr lang="ko-KR" altLang="en-US" sz="700"/>
          </a:p>
        </p:txBody>
      </p:sp>
      <p:graphicFrame>
        <p:nvGraphicFramePr>
          <p:cNvPr id="233" name="차트 232"/>
          <p:cNvGraphicFramePr/>
          <p:nvPr>
            <p:extLst>
              <p:ext uri="{D42A27DB-BD31-4B8C-83A1-F6EECF244321}">
                <p14:modId xmlns:p14="http://schemas.microsoft.com/office/powerpoint/2010/main" val="774295774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34" name="TextBox 233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11:00</a:t>
            </a:r>
            <a:endParaRPr lang="ko-KR" altLang="en-US" sz="700"/>
          </a:p>
        </p:txBody>
      </p:sp>
      <p:graphicFrame>
        <p:nvGraphicFramePr>
          <p:cNvPr id="235" name="차트 234"/>
          <p:cNvGraphicFramePr/>
          <p:nvPr>
            <p:extLst>
              <p:ext uri="{D42A27DB-BD31-4B8C-83A1-F6EECF244321}">
                <p14:modId xmlns:p14="http://schemas.microsoft.com/office/powerpoint/2010/main" val="1848344324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236" name="TextBox 235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12:00</a:t>
            </a:r>
            <a:endParaRPr lang="ko-KR" altLang="en-US" sz="700"/>
          </a:p>
        </p:txBody>
      </p:sp>
      <p:graphicFrame>
        <p:nvGraphicFramePr>
          <p:cNvPr id="237" name="차트 236"/>
          <p:cNvGraphicFramePr/>
          <p:nvPr>
            <p:extLst>
              <p:ext uri="{D42A27DB-BD31-4B8C-83A1-F6EECF244321}">
                <p14:modId xmlns:p14="http://schemas.microsoft.com/office/powerpoint/2010/main" val="3566346824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38" name="TextBox 237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13:00</a:t>
            </a:r>
            <a:endParaRPr lang="ko-KR" altLang="en-US" sz="700"/>
          </a:p>
        </p:txBody>
      </p:sp>
      <p:graphicFrame>
        <p:nvGraphicFramePr>
          <p:cNvPr id="239" name="차트 238"/>
          <p:cNvGraphicFramePr/>
          <p:nvPr>
            <p:extLst>
              <p:ext uri="{D42A27DB-BD31-4B8C-83A1-F6EECF244321}">
                <p14:modId xmlns:p14="http://schemas.microsoft.com/office/powerpoint/2010/main" val="1303327345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40" name="TextBox 239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14:00</a:t>
            </a:r>
            <a:endParaRPr lang="ko-KR" altLang="en-US" sz="700"/>
          </a:p>
        </p:txBody>
      </p:sp>
      <p:graphicFrame>
        <p:nvGraphicFramePr>
          <p:cNvPr id="241" name="차트 240"/>
          <p:cNvGraphicFramePr/>
          <p:nvPr>
            <p:extLst>
              <p:ext uri="{D42A27DB-BD31-4B8C-83A1-F6EECF244321}">
                <p14:modId xmlns:p14="http://schemas.microsoft.com/office/powerpoint/2010/main" val="3233147061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15:00</a:t>
            </a:r>
            <a:endParaRPr lang="ko-KR" altLang="en-US" sz="700"/>
          </a:p>
        </p:txBody>
      </p:sp>
      <p:graphicFrame>
        <p:nvGraphicFramePr>
          <p:cNvPr id="243" name="차트 242"/>
          <p:cNvGraphicFramePr/>
          <p:nvPr>
            <p:extLst>
              <p:ext uri="{D42A27DB-BD31-4B8C-83A1-F6EECF244321}">
                <p14:modId xmlns:p14="http://schemas.microsoft.com/office/powerpoint/2010/main" val="2558144615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45" name="차트 244"/>
          <p:cNvGraphicFramePr/>
          <p:nvPr>
            <p:extLst>
              <p:ext uri="{D42A27DB-BD31-4B8C-83A1-F6EECF244321}">
                <p14:modId xmlns:p14="http://schemas.microsoft.com/office/powerpoint/2010/main" val="3737806096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48" name="TextBox 247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07:00</a:t>
            </a:r>
            <a:endParaRPr lang="ko-KR" altLang="en-US" sz="700"/>
          </a:p>
        </p:txBody>
      </p:sp>
      <p:sp>
        <p:nvSpPr>
          <p:cNvPr id="250" name="TextBox 249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08:00</a:t>
            </a:r>
            <a:endParaRPr lang="ko-KR" altLang="en-US" sz="700"/>
          </a:p>
        </p:txBody>
      </p:sp>
      <p:grpSp>
        <p:nvGrpSpPr>
          <p:cNvPr id="265" name="그룹 264"/>
          <p:cNvGrpSpPr/>
          <p:nvPr/>
        </p:nvGrpSpPr>
        <p:grpSpPr>
          <a:xfrm>
            <a:off x="7679084" y="5629998"/>
            <a:ext cx="1314589" cy="570211"/>
            <a:chOff x="5204460" y="4596878"/>
            <a:chExt cx="4063919" cy="1720098"/>
          </a:xfrm>
        </p:grpSpPr>
        <p:pic>
          <p:nvPicPr>
            <p:cNvPr id="266" name="그림 265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67" name="그룹 2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68" name="직사각형 2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69" name="직사각형 2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0" name="직사각형 2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1" name="직사각형 2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2" name="직사각형 2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3" name="직사각형 2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275" name="TextBox 2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276" name="TextBox 2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277" name="TextBox 2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278" name="TextBox 2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279" name="TextBox 2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80" name="타원 279"/>
          <p:cNvSpPr/>
          <p:nvPr/>
        </p:nvSpPr>
        <p:spPr>
          <a:xfrm>
            <a:off x="4886232" y="54758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7563214" y="55273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모서리가 둥근 직사각형 281"/>
          <p:cNvSpPr/>
          <p:nvPr/>
        </p:nvSpPr>
        <p:spPr>
          <a:xfrm>
            <a:off x="5306848" y="58389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5788378" y="58337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4" name="직사각형 283"/>
          <p:cNvSpPr/>
          <p:nvPr/>
        </p:nvSpPr>
        <p:spPr>
          <a:xfrm>
            <a:off x="5047241" y="57820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DS      </a:t>
            </a:r>
            <a:r>
              <a:rPr lang="ko-KR" altLang="en-US" sz="800" b="1"/>
              <a:t>           </a:t>
            </a:r>
            <a:r>
              <a:rPr lang="en-US" altLang="ko-KR" sz="800" b="1" dirty="0"/>
              <a:t>LD                  MI                MO   </a:t>
            </a:r>
          </a:p>
        </p:txBody>
      </p:sp>
      <p:sp>
        <p:nvSpPr>
          <p:cNvPr id="285" name="직사각형 284"/>
          <p:cNvSpPr/>
          <p:nvPr/>
        </p:nvSpPr>
        <p:spPr>
          <a:xfrm>
            <a:off x="4979469" y="56038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/>
              <a:t>Job Type </a:t>
            </a:r>
            <a:r>
              <a:rPr lang="ko-KR" altLang="en-US" sz="900" b="1"/>
              <a:t>비고</a:t>
            </a:r>
            <a:endParaRPr lang="ko-KR" altLang="en-US" sz="900" b="1" dirty="0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4781012" y="56248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6292693" y="58389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6831371" y="58337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5311605" y="60151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5793135" y="60099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직사각형 290"/>
          <p:cNvSpPr/>
          <p:nvPr/>
        </p:nvSpPr>
        <p:spPr>
          <a:xfrm>
            <a:off x="5046336" y="59582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GI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GO                 RH                Non   </a:t>
            </a:r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6297450" y="60151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6836128" y="60099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4" name="직사각형 303"/>
          <p:cNvSpPr/>
          <p:nvPr/>
        </p:nvSpPr>
        <p:spPr>
          <a:xfrm>
            <a:off x="2983706" y="2598749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5" name="직사각형 304"/>
          <p:cNvSpPr/>
          <p:nvPr/>
        </p:nvSpPr>
        <p:spPr>
          <a:xfrm>
            <a:off x="2489833" y="337546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직사각형 305"/>
          <p:cNvSpPr/>
          <p:nvPr/>
        </p:nvSpPr>
        <p:spPr>
          <a:xfrm>
            <a:off x="1855694" y="41379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7" name="직사각형 306"/>
          <p:cNvSpPr/>
          <p:nvPr/>
        </p:nvSpPr>
        <p:spPr>
          <a:xfrm>
            <a:off x="5460425" y="2593163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5464541" y="337164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직사각형 308"/>
          <p:cNvSpPr/>
          <p:nvPr/>
        </p:nvSpPr>
        <p:spPr>
          <a:xfrm>
            <a:off x="5452181" y="4133639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1969434" y="4146886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1" name="모서리가 둥근 직사각형 310"/>
          <p:cNvSpPr/>
          <p:nvPr/>
        </p:nvSpPr>
        <p:spPr>
          <a:xfrm>
            <a:off x="2593737" y="336151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모서리가 둥근 직사각형 311"/>
          <p:cNvSpPr/>
          <p:nvPr/>
        </p:nvSpPr>
        <p:spPr>
          <a:xfrm>
            <a:off x="3101380" y="2601506"/>
            <a:ext cx="2021555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`</a:t>
            </a:r>
            <a:endParaRPr lang="ko-KR" altLang="en-US"/>
          </a:p>
        </p:txBody>
      </p:sp>
      <p:sp>
        <p:nvSpPr>
          <p:cNvPr id="313" name="모서리가 둥근 직사각형 312"/>
          <p:cNvSpPr/>
          <p:nvPr/>
        </p:nvSpPr>
        <p:spPr>
          <a:xfrm>
            <a:off x="5575945" y="2606255"/>
            <a:ext cx="2729855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`</a:t>
            </a:r>
            <a:endParaRPr lang="ko-KR" altLang="en-US"/>
          </a:p>
        </p:txBody>
      </p:sp>
      <p:sp>
        <p:nvSpPr>
          <p:cNvPr id="314" name="모서리가 둥근 직사각형 313"/>
          <p:cNvSpPr/>
          <p:nvPr/>
        </p:nvSpPr>
        <p:spPr>
          <a:xfrm>
            <a:off x="5592223" y="336254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`</a:t>
            </a:r>
            <a:endParaRPr lang="ko-KR" altLang="en-US"/>
          </a:p>
        </p:txBody>
      </p:sp>
      <p:sp>
        <p:nvSpPr>
          <p:cNvPr id="315" name="모서리가 둥근 직사각형 314"/>
          <p:cNvSpPr/>
          <p:nvPr/>
        </p:nvSpPr>
        <p:spPr>
          <a:xfrm>
            <a:off x="5560172" y="4147053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`</a:t>
            </a:r>
            <a:endParaRPr lang="ko-KR" altLang="en-US"/>
          </a:p>
        </p:txBody>
      </p:sp>
      <p:sp>
        <p:nvSpPr>
          <p:cNvPr id="316" name="모서리가 둥근 직사각형 315"/>
          <p:cNvSpPr/>
          <p:nvPr/>
        </p:nvSpPr>
        <p:spPr>
          <a:xfrm>
            <a:off x="5589117" y="2613095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17" name="TextBox 316"/>
          <p:cNvSpPr txBox="1"/>
          <p:nvPr/>
        </p:nvSpPr>
        <p:spPr>
          <a:xfrm>
            <a:off x="5533396" y="2557918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18" name="모서리가 둥근 직사각형 317"/>
          <p:cNvSpPr/>
          <p:nvPr/>
        </p:nvSpPr>
        <p:spPr>
          <a:xfrm>
            <a:off x="5604886" y="337727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19" name="TextBox 318"/>
          <p:cNvSpPr txBox="1"/>
          <p:nvPr/>
        </p:nvSpPr>
        <p:spPr>
          <a:xfrm>
            <a:off x="5543768" y="332827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5581279" y="414428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21" name="TextBox 320"/>
          <p:cNvSpPr txBox="1"/>
          <p:nvPr/>
        </p:nvSpPr>
        <p:spPr>
          <a:xfrm>
            <a:off x="5525558" y="410434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28" name="모서리가 둥근 직사각형 327"/>
          <p:cNvSpPr/>
          <p:nvPr/>
        </p:nvSpPr>
        <p:spPr>
          <a:xfrm>
            <a:off x="3104245" y="26096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29" name="TextBox 328"/>
          <p:cNvSpPr txBox="1"/>
          <p:nvPr/>
        </p:nvSpPr>
        <p:spPr>
          <a:xfrm>
            <a:off x="3048524" y="2554475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0" name="모서리가 둥근 직사각형 329"/>
          <p:cNvSpPr/>
          <p:nvPr/>
        </p:nvSpPr>
        <p:spPr>
          <a:xfrm>
            <a:off x="2601206" y="336509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31" name="TextBox 330"/>
          <p:cNvSpPr txBox="1"/>
          <p:nvPr/>
        </p:nvSpPr>
        <p:spPr>
          <a:xfrm>
            <a:off x="2540088" y="331610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2" name="모서리가 둥근 직사각형 331"/>
          <p:cNvSpPr/>
          <p:nvPr/>
        </p:nvSpPr>
        <p:spPr>
          <a:xfrm>
            <a:off x="1975811" y="4142396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33" name="TextBox 332"/>
          <p:cNvSpPr txBox="1"/>
          <p:nvPr/>
        </p:nvSpPr>
        <p:spPr>
          <a:xfrm>
            <a:off x="1920090" y="4102459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34" name="타원 333"/>
          <p:cNvSpPr/>
          <p:nvPr/>
        </p:nvSpPr>
        <p:spPr>
          <a:xfrm>
            <a:off x="3206132" y="24751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5" name="TextBox 334"/>
          <p:cNvSpPr txBox="1"/>
          <p:nvPr/>
        </p:nvSpPr>
        <p:spPr>
          <a:xfrm>
            <a:off x="3549595" y="2560090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/>
              <a:t> 90%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11%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6" name="TextBox 335"/>
          <p:cNvSpPr txBox="1"/>
          <p:nvPr/>
        </p:nvSpPr>
        <p:spPr>
          <a:xfrm>
            <a:off x="3553712" y="333033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70%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3524878" y="4117047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60%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8%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8" name="TextBox 337"/>
          <p:cNvSpPr txBox="1"/>
          <p:nvPr/>
        </p:nvSpPr>
        <p:spPr>
          <a:xfrm>
            <a:off x="6823472" y="2573112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/>
              <a:t> 90%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11%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39" name="TextBox 338"/>
          <p:cNvSpPr txBox="1"/>
          <p:nvPr/>
        </p:nvSpPr>
        <p:spPr>
          <a:xfrm>
            <a:off x="6827589" y="334335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/>
              <a:t> 90%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11%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40" name="TextBox 339"/>
          <p:cNvSpPr txBox="1"/>
          <p:nvPr/>
        </p:nvSpPr>
        <p:spPr>
          <a:xfrm>
            <a:off x="6798755" y="4130069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/>
              <a:t> 90%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11%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pSp>
        <p:nvGrpSpPr>
          <p:cNvPr id="202" name="그룹 201"/>
          <p:cNvGrpSpPr/>
          <p:nvPr/>
        </p:nvGrpSpPr>
        <p:grpSpPr>
          <a:xfrm>
            <a:off x="2512517" y="3756500"/>
            <a:ext cx="541814" cy="200056"/>
            <a:chOff x="2541092" y="3651725"/>
            <a:chExt cx="541814" cy="200056"/>
          </a:xfrm>
        </p:grpSpPr>
        <p:sp>
          <p:nvSpPr>
            <p:cNvPr id="203" name="모서리가 둥근 직사각형 202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양쪽 모서리가 둥근 사각형 203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5" name="양쪽 모서리가 둥근 사각형 204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08" name="오른쪽 화살표 207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9" name="그룹 208"/>
          <p:cNvGrpSpPr/>
          <p:nvPr/>
        </p:nvGrpSpPr>
        <p:grpSpPr>
          <a:xfrm>
            <a:off x="4563479" y="3744770"/>
            <a:ext cx="541814" cy="206404"/>
            <a:chOff x="4592054" y="3639995"/>
            <a:chExt cx="541814" cy="206404"/>
          </a:xfrm>
        </p:grpSpPr>
        <p:sp>
          <p:nvSpPr>
            <p:cNvPr id="210" name="모서리가 둥근 직사각형 20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양쪽 모서리가 둥근 사각형 212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4" name="양쪽 모서리가 둥근 사각형 213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17" name="오른쪽 화살표 216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8" name="그룹 217"/>
          <p:cNvGrpSpPr/>
          <p:nvPr/>
        </p:nvGrpSpPr>
        <p:grpSpPr>
          <a:xfrm>
            <a:off x="1890256" y="4545852"/>
            <a:ext cx="535464" cy="200056"/>
            <a:chOff x="1899781" y="4431552"/>
            <a:chExt cx="535464" cy="200056"/>
          </a:xfrm>
        </p:grpSpPr>
        <p:sp>
          <p:nvSpPr>
            <p:cNvPr id="219" name="모서리가 둥근 직사각형 218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양쪽 모서리가 둥근 사각형 219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1" name="양쪽 모서리가 둥근 사각형 220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2" name="TextBox 22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23" name="TextBox 22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24" name="오른쪽 화살표 22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6" name="그룹 225"/>
          <p:cNvGrpSpPr/>
          <p:nvPr/>
        </p:nvGrpSpPr>
        <p:grpSpPr>
          <a:xfrm>
            <a:off x="5472968" y="4534419"/>
            <a:ext cx="541814" cy="200056"/>
            <a:chOff x="5492018" y="4439169"/>
            <a:chExt cx="541814" cy="200056"/>
          </a:xfrm>
        </p:grpSpPr>
        <p:sp>
          <p:nvSpPr>
            <p:cNvPr id="227" name="모서리가 둥근 직사각형 22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양쪽 모서리가 둥근 사각형 22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3" name="양쪽 모서리가 둥근 사각형 25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TextBox 25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55" name="TextBox 254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56" name="오른쪽 화살표 255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7" name="모서리가 둥근 직사각형 256"/>
          <p:cNvSpPr/>
          <p:nvPr/>
        </p:nvSpPr>
        <p:spPr>
          <a:xfrm>
            <a:off x="3094974" y="3003874"/>
            <a:ext cx="202761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8" name="그룹 257"/>
          <p:cNvGrpSpPr/>
          <p:nvPr/>
        </p:nvGrpSpPr>
        <p:grpSpPr>
          <a:xfrm>
            <a:off x="3018408" y="3005002"/>
            <a:ext cx="541814" cy="202437"/>
            <a:chOff x="3018408" y="2900227"/>
            <a:chExt cx="541814" cy="202437"/>
          </a:xfrm>
        </p:grpSpPr>
        <p:sp>
          <p:nvSpPr>
            <p:cNvPr id="259" name="모서리가 둥근 직사각형 258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0" name="양쪽 모서리가 둥근 사각형 259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1" name="양쪽 모서리가 둥근 사각형 260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TextBox 261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A01</a:t>
              </a:r>
              <a:endParaRPr lang="ko-KR" altLang="en-US" sz="700" b="1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86</a:t>
              </a:r>
              <a:endParaRPr lang="ko-KR" altLang="en-US" sz="700" b="1"/>
            </a:p>
          </p:txBody>
        </p:sp>
        <p:sp>
          <p:nvSpPr>
            <p:cNvPr id="264" name="오른쪽 화살표 263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4" name="모서리가 둥근 직사각형 293"/>
          <p:cNvSpPr/>
          <p:nvPr/>
        </p:nvSpPr>
        <p:spPr>
          <a:xfrm>
            <a:off x="5574712" y="3006691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95" name="그룹 294"/>
          <p:cNvGrpSpPr/>
          <p:nvPr/>
        </p:nvGrpSpPr>
        <p:grpSpPr>
          <a:xfrm>
            <a:off x="5506355" y="3010101"/>
            <a:ext cx="541814" cy="200056"/>
            <a:chOff x="5506355" y="2914851"/>
            <a:chExt cx="541814" cy="200056"/>
          </a:xfrm>
        </p:grpSpPr>
        <p:sp>
          <p:nvSpPr>
            <p:cNvPr id="322" name="모서리가 둥근 직사각형 321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양쪽 모서리가 둥근 사각형 322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4" name="양쪽 모서리가 둥근 사각형 323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A02</a:t>
              </a:r>
              <a:endParaRPr lang="ko-KR" altLang="en-US" sz="700" b="1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81</a:t>
              </a:r>
              <a:endParaRPr lang="ko-KR" altLang="en-US" sz="700" b="1"/>
            </a:p>
          </p:txBody>
        </p:sp>
        <p:sp>
          <p:nvSpPr>
            <p:cNvPr id="327" name="오른쪽 화살표 326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1" name="모서리가 둥근 직사각형 340"/>
          <p:cNvSpPr/>
          <p:nvPr/>
        </p:nvSpPr>
        <p:spPr>
          <a:xfrm>
            <a:off x="2582488" y="37538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2" name="모서리가 둥근 직사각형 341"/>
          <p:cNvSpPr/>
          <p:nvPr/>
        </p:nvSpPr>
        <p:spPr>
          <a:xfrm>
            <a:off x="3776289" y="37538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3" name="모서리가 둥근 직사각형 342"/>
          <p:cNvSpPr/>
          <p:nvPr/>
        </p:nvSpPr>
        <p:spPr>
          <a:xfrm>
            <a:off x="1959108" y="45459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4" name="모서리가 둥근 직사각형 343"/>
          <p:cNvSpPr/>
          <p:nvPr/>
        </p:nvSpPr>
        <p:spPr>
          <a:xfrm>
            <a:off x="6972806" y="37409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모서리가 둥근 직사각형 344"/>
          <p:cNvSpPr/>
          <p:nvPr/>
        </p:nvSpPr>
        <p:spPr>
          <a:xfrm>
            <a:off x="5588498" y="37409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46" name="그룹 345"/>
          <p:cNvGrpSpPr/>
          <p:nvPr/>
        </p:nvGrpSpPr>
        <p:grpSpPr>
          <a:xfrm>
            <a:off x="5506688" y="3738784"/>
            <a:ext cx="541814" cy="206404"/>
            <a:chOff x="5506688" y="3662584"/>
            <a:chExt cx="541814" cy="206404"/>
          </a:xfrm>
        </p:grpSpPr>
        <p:sp>
          <p:nvSpPr>
            <p:cNvPr id="347" name="모서리가 둥근 직사각형 346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양쪽 모서리가 둥근 사각형 347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49" name="양쪽 모서리가 둥근 사각형 348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351" name="TextBox 350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352" name="오른쪽 화살표 351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53" name="그룹 352"/>
          <p:cNvGrpSpPr/>
          <p:nvPr/>
        </p:nvGrpSpPr>
        <p:grpSpPr>
          <a:xfrm>
            <a:off x="7768470" y="3742293"/>
            <a:ext cx="541814" cy="206404"/>
            <a:chOff x="7768470" y="3666093"/>
            <a:chExt cx="541814" cy="206404"/>
          </a:xfrm>
        </p:grpSpPr>
        <p:sp>
          <p:nvSpPr>
            <p:cNvPr id="354" name="모서리가 둥근 직사각형 353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양쪽 모서리가 둥근 사각형 354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56" name="양쪽 모서리가 둥근 사각형 355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359" name="오른쪽 화살표 358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모서리가 둥근 직사각형 359"/>
          <p:cNvSpPr/>
          <p:nvPr/>
        </p:nvSpPr>
        <p:spPr>
          <a:xfrm>
            <a:off x="5569448" y="453437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1" name="표 3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5764021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>
                          <a:solidFill>
                            <a:schemeClr val="tx1"/>
                          </a:solidFill>
                        </a:rPr>
                        <a:t>예측</a:t>
                      </a: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362" name="직선 연결선 361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63" name="타원 362"/>
          <p:cNvSpPr/>
          <p:nvPr/>
        </p:nvSpPr>
        <p:spPr>
          <a:xfrm>
            <a:off x="2939902" y="29412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6638240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3460871"/>
              </p:ext>
            </p:extLst>
          </p:nvPr>
        </p:nvGraphicFramePr>
        <p:xfrm>
          <a:off x="407895" y="4845840"/>
          <a:ext cx="8658312" cy="102804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308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81482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7344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47843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57187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29322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Job type</a:t>
                      </a:r>
                      <a:r>
                        <a:rPr lang="en-US" altLang="ko-KR" sz="800" baseline="0" dirty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29322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87966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39" name="그룹 13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모서리가 둥근 직사각형 1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3" name="모서리가 둥근 직사각형 1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모서리가 둥근 직사각형 1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모서리가 둥근 직사각형 1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모서리가 둥근 직사각형 15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모서리가 둥근 직사각형 15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4" name="모서리가 둥근 직사각형 15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모서리가 둥근 직사각형 15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모서리가 둥근 직사각형 15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7" name="모서리가 둥근 직사각형 15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모서리가 둥근 직사각형 15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9" name="그룹 15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160" name="모서리가 둥근 직사각형 15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모서리가 둥근 직사각형 16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모서리가 둥근 직사각형 16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4" name="모서리가 둥근 직사각형 16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5" name="모서리가 둥근 직사각형 16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6" name="모서리가 둥근 직사각형 16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7" name="모서리가 둥근 직사각형 16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8" name="모서리가 둥근 직사각형 16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69" name="그룹 16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1" name="모서리가 둥근 직사각형 17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모서리가 둥근 직사각형 17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3" name="모서리가 둥근 직사각형 17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8" name="모서리가 둥근 직사각형 17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9" name="직사각형 178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직사각형 179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직사각형 180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직사각형 181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모서리가 둥근 직사각형 182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" name="모서리가 둥근 직사각형 183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`</a:t>
            </a:r>
            <a:endParaRPr lang="ko-KR" altLang="en-US"/>
          </a:p>
        </p:txBody>
      </p:sp>
      <p:sp>
        <p:nvSpPr>
          <p:cNvPr id="186" name="모서리가 둥근 직사각형 185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`</a:t>
            </a:r>
            <a:endParaRPr lang="ko-KR" altLang="en-US"/>
          </a:p>
        </p:txBody>
      </p:sp>
      <p:sp>
        <p:nvSpPr>
          <p:cNvPr id="187" name="모서리가 둥근 직사각형 186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88" name="TextBox 187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0" name="TextBox 189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2" name="모서리가 둥근 직사각형 191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93" name="TextBox 192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70%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60%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8%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/>
              <a:t> 90%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11%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/>
              <a:t> 90%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11%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5559209" y="24927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199" name="TextBox 198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65%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200" name="그룹 199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202" name="모서리가 둥근 직사각형 201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4" name="양쪽 모서리가 둥근 사각형 203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07" name="오른쪽 화살표 206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8" name="그룹 207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209" name="모서리가 둥근 직사각형 208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" name="양쪽 모서리가 둥근 사각형 209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1" name="양쪽 모서리가 둥근 사각형 210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15" name="오른쪽 화살표 214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6" name="그룹 215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217" name="모서리가 둥근 직사각형 216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" name="양쪽 모서리가 둥근 사각형 217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9" name="양쪽 모서리가 둥근 사각형 218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0" name="TextBox 219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22" name="오른쪽 화살표 221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3" name="그룹 222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53" name="TextBox 25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54" name="오른쪽 화살표 25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5" name="모서리가 둥근 직사각형 254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모서리가 둥근 직사각형 255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모서리가 둥근 직사각형 258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0" name="그룹 259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261" name="모서리가 둥근 직사각형 260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2" name="양쪽 모서리가 둥근 사각형 261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양쪽 모서리가 둥근 사각형 262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66" name="오른쪽 화살표 265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7" name="그룹 266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268" name="모서리가 둥근 직사각형 267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양쪽 모서리가 둥근 사각형 268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양쪽 모서리가 둥근 사각형 269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1" name="TextBox 270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72" name="TextBox 271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73" name="오른쪽 화살표 272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4" name="모서리가 둥근 직사각형 273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563438"/>
              </p:ext>
            </p:extLst>
          </p:nvPr>
        </p:nvGraphicFramePr>
        <p:xfrm>
          <a:off x="9488422" y="851115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276" name="타원 275"/>
          <p:cNvSpPr/>
          <p:nvPr/>
        </p:nvSpPr>
        <p:spPr>
          <a:xfrm>
            <a:off x="7671266" y="21596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7" name="타원 276"/>
          <p:cNvSpPr/>
          <p:nvPr/>
        </p:nvSpPr>
        <p:spPr>
          <a:xfrm>
            <a:off x="375820" y="49970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타원 277"/>
          <p:cNvSpPr/>
          <p:nvPr/>
        </p:nvSpPr>
        <p:spPr>
          <a:xfrm>
            <a:off x="5493112" y="24045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0" name="차트 279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82" name="차트 281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84" name="차트 283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86" name="차트 285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88" name="차트 287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90" name="차트 289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92" name="차트 291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94" name="차트 293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95" name="차트 294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99" name="직선 연결선 298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229" name="그룹 228"/>
          <p:cNvGrpSpPr/>
          <p:nvPr/>
        </p:nvGrpSpPr>
        <p:grpSpPr>
          <a:xfrm>
            <a:off x="7679084" y="3991698"/>
            <a:ext cx="1314589" cy="570211"/>
            <a:chOff x="5204460" y="4596878"/>
            <a:chExt cx="4063919" cy="1720098"/>
          </a:xfrm>
        </p:grpSpPr>
        <p:pic>
          <p:nvPicPr>
            <p:cNvPr id="230" name="그림 229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231" name="그룹 230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232" name="직사각형 231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3" name="직사각형 232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4" name="직사각형 233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5" name="직사각형 234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6" name="직사각형 235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7" name="직사각형 236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238" name="TextBox 237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243" name="TextBox 242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244" name="모서리가 둥근 직사각형 243"/>
          <p:cNvSpPr/>
          <p:nvPr/>
        </p:nvSpPr>
        <p:spPr>
          <a:xfrm>
            <a:off x="5306848" y="4200684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모서리가 둥근 직사각형 244"/>
          <p:cNvSpPr/>
          <p:nvPr/>
        </p:nvSpPr>
        <p:spPr>
          <a:xfrm>
            <a:off x="5788378" y="4195477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직사각형 245"/>
          <p:cNvSpPr/>
          <p:nvPr/>
        </p:nvSpPr>
        <p:spPr>
          <a:xfrm>
            <a:off x="5047241" y="4143763"/>
            <a:ext cx="189186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DS      </a:t>
            </a:r>
            <a:r>
              <a:rPr lang="ko-KR" altLang="en-US" sz="800" b="1"/>
              <a:t>           </a:t>
            </a:r>
            <a:r>
              <a:rPr lang="en-US" altLang="ko-KR" sz="800" b="1" dirty="0"/>
              <a:t>LD                  MI                MO   </a:t>
            </a:r>
          </a:p>
        </p:txBody>
      </p:sp>
      <p:sp>
        <p:nvSpPr>
          <p:cNvPr id="247" name="직사각형 246"/>
          <p:cNvSpPr/>
          <p:nvPr/>
        </p:nvSpPr>
        <p:spPr>
          <a:xfrm>
            <a:off x="4979469" y="3965538"/>
            <a:ext cx="862737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 dirty="0"/>
              <a:t>Job Type </a:t>
            </a:r>
            <a:r>
              <a:rPr lang="ko-KR" altLang="en-US" sz="900" b="1"/>
              <a:t>비고</a:t>
            </a:r>
            <a:endParaRPr lang="ko-KR" altLang="en-US" sz="900" b="1" dirty="0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4781012" y="3986505"/>
            <a:ext cx="2391886" cy="63303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6292693" y="4200680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6831371" y="4195473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5311605" y="4376899"/>
            <a:ext cx="149579" cy="104725"/>
          </a:xfrm>
          <a:prstGeom prst="roundRect">
            <a:avLst>
              <a:gd name="adj" fmla="val 5747"/>
            </a:avLst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5793135" y="4371692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직사각형 299"/>
          <p:cNvSpPr/>
          <p:nvPr/>
        </p:nvSpPr>
        <p:spPr>
          <a:xfrm>
            <a:off x="5046336" y="4319978"/>
            <a:ext cx="189987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b="1" dirty="0"/>
              <a:t>GI</a:t>
            </a:r>
            <a:r>
              <a:rPr lang="ko-KR" altLang="en-US" sz="800" b="1"/>
              <a:t>                 </a:t>
            </a:r>
            <a:r>
              <a:rPr lang="en-US" altLang="ko-KR" sz="800" b="1" dirty="0"/>
              <a:t>GO                 RH                Non   </a:t>
            </a:r>
          </a:p>
        </p:txBody>
      </p:sp>
      <p:sp>
        <p:nvSpPr>
          <p:cNvPr id="301" name="모서리가 둥근 직사각형 300"/>
          <p:cNvSpPr/>
          <p:nvPr/>
        </p:nvSpPr>
        <p:spPr>
          <a:xfrm>
            <a:off x="6297450" y="437689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모서리가 둥근 직사각형 301"/>
          <p:cNvSpPr/>
          <p:nvPr/>
        </p:nvSpPr>
        <p:spPr>
          <a:xfrm>
            <a:off x="6836128" y="437168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2" name="차트 2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0056110"/>
              </p:ext>
            </p:extLst>
          </p:nvPr>
        </p:nvGraphicFramePr>
        <p:xfrm>
          <a:off x="2023781" y="5084084"/>
          <a:ext cx="3419369" cy="786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304" name="차트 30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2661238"/>
              </p:ext>
            </p:extLst>
          </p:nvPr>
        </p:nvGraphicFramePr>
        <p:xfrm>
          <a:off x="5493112" y="5089729"/>
          <a:ext cx="3573095" cy="7841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225" name="표 2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>
                          <a:solidFill>
                            <a:schemeClr val="tx1"/>
                          </a:solidFill>
                        </a:rPr>
                        <a:t>예측</a:t>
                      </a: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05" name="TextBox 304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09:00</a:t>
            </a:r>
            <a:endParaRPr lang="ko-KR" altLang="en-US" sz="700"/>
          </a:p>
        </p:txBody>
      </p:sp>
      <p:sp>
        <p:nvSpPr>
          <p:cNvPr id="306" name="TextBox 305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10:00</a:t>
            </a:r>
            <a:endParaRPr lang="ko-KR" altLang="en-US" sz="700"/>
          </a:p>
        </p:txBody>
      </p:sp>
      <p:sp>
        <p:nvSpPr>
          <p:cNvPr id="307" name="TextBox 306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11:00</a:t>
            </a:r>
            <a:endParaRPr lang="ko-KR" altLang="en-US" sz="700"/>
          </a:p>
        </p:txBody>
      </p:sp>
      <p:sp>
        <p:nvSpPr>
          <p:cNvPr id="308" name="TextBox 307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12:00</a:t>
            </a:r>
            <a:endParaRPr lang="ko-KR" altLang="en-US" sz="700"/>
          </a:p>
        </p:txBody>
      </p:sp>
      <p:sp>
        <p:nvSpPr>
          <p:cNvPr id="309" name="TextBox 308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13:00</a:t>
            </a:r>
            <a:endParaRPr lang="ko-KR" altLang="en-US" sz="700"/>
          </a:p>
        </p:txBody>
      </p:sp>
      <p:sp>
        <p:nvSpPr>
          <p:cNvPr id="311" name="TextBox 310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14:00</a:t>
            </a:r>
            <a:endParaRPr lang="ko-KR" altLang="en-US" sz="700"/>
          </a:p>
        </p:txBody>
      </p:sp>
      <p:sp>
        <p:nvSpPr>
          <p:cNvPr id="312" name="TextBox 311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15:00</a:t>
            </a:r>
            <a:endParaRPr lang="ko-KR" altLang="en-US" sz="700"/>
          </a:p>
        </p:txBody>
      </p:sp>
      <p:sp>
        <p:nvSpPr>
          <p:cNvPr id="313" name="TextBox 312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07:00</a:t>
            </a:r>
            <a:endParaRPr lang="ko-KR" altLang="en-US" sz="700"/>
          </a:p>
        </p:txBody>
      </p:sp>
      <p:sp>
        <p:nvSpPr>
          <p:cNvPr id="314" name="TextBox 313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08:00</a:t>
            </a:r>
            <a:endParaRPr lang="ko-KR" altLang="en-US" sz="700"/>
          </a:p>
        </p:txBody>
      </p:sp>
      <p:cxnSp>
        <p:nvCxnSpPr>
          <p:cNvPr id="289" name="직선 연결선 288"/>
          <p:cNvCxnSpPr/>
          <p:nvPr/>
        </p:nvCxnSpPr>
        <p:spPr>
          <a:xfrm>
            <a:off x="4779366" y="5698110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630343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67770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Total Info</a:t>
            </a:r>
            <a:endParaRPr lang="ko-KR" altLang="en-US" sz="700" b="1"/>
          </a:p>
        </p:txBody>
      </p:sp>
      <p:grpSp>
        <p:nvGrpSpPr>
          <p:cNvPr id="319" name="그룹 318"/>
          <p:cNvGrpSpPr/>
          <p:nvPr/>
        </p:nvGrpSpPr>
        <p:grpSpPr>
          <a:xfrm>
            <a:off x="2771770" y="2719789"/>
            <a:ext cx="2500673" cy="220349"/>
            <a:chOff x="2594550" y="3227370"/>
            <a:chExt cx="2500673" cy="418622"/>
          </a:xfrm>
        </p:grpSpPr>
        <p:sp>
          <p:nvSpPr>
            <p:cNvPr id="320" name="모서리가 둥근 직사각형 31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1" name="모서리가 둥근 직사각형 32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2" name="모서리가 둥근 직사각형 32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모서리가 둥근 직사각형 32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4" name="모서리가 둥근 직사각형 32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5" name="모서리가 둥근 직사각형 32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6" name="모서리가 둥근 직사각형 32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모서리가 둥근 직사각형 32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8" name="모서리가 둥근 직사각형 327"/>
            <p:cNvSpPr/>
            <p:nvPr/>
          </p:nvSpPr>
          <p:spPr>
            <a:xfrm>
              <a:off x="2594550" y="3227370"/>
              <a:ext cx="2500673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29" name="그룹 328"/>
          <p:cNvGrpSpPr/>
          <p:nvPr/>
        </p:nvGrpSpPr>
        <p:grpSpPr>
          <a:xfrm>
            <a:off x="2148323" y="3427589"/>
            <a:ext cx="3135600" cy="226451"/>
            <a:chOff x="1959623" y="4136663"/>
            <a:chExt cx="3135600" cy="418622"/>
          </a:xfrm>
        </p:grpSpPr>
        <p:sp>
          <p:nvSpPr>
            <p:cNvPr id="330" name="모서리가 둥근 직사각형 329"/>
            <p:cNvSpPr/>
            <p:nvPr/>
          </p:nvSpPr>
          <p:spPr>
            <a:xfrm>
              <a:off x="1960033" y="4138182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1" name="모서리가 둥근 직사각형 330"/>
            <p:cNvSpPr/>
            <p:nvPr/>
          </p:nvSpPr>
          <p:spPr>
            <a:xfrm>
              <a:off x="2518122" y="4138182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2" name="모서리가 둥근 직사각형 331"/>
            <p:cNvSpPr/>
            <p:nvPr/>
          </p:nvSpPr>
          <p:spPr>
            <a:xfrm>
              <a:off x="2802983" y="4140132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2972503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모서리가 둥근 직사각형 333"/>
            <p:cNvSpPr/>
            <p:nvPr/>
          </p:nvSpPr>
          <p:spPr>
            <a:xfrm>
              <a:off x="3199694" y="413801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5" name="모서리가 둥근 직사각형 334"/>
            <p:cNvSpPr/>
            <p:nvPr/>
          </p:nvSpPr>
          <p:spPr>
            <a:xfrm>
              <a:off x="3426884" y="4139961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6" name="모서리가 둥근 직사각형 335"/>
            <p:cNvSpPr/>
            <p:nvPr/>
          </p:nvSpPr>
          <p:spPr>
            <a:xfrm>
              <a:off x="3661506" y="4138011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7" name="모서리가 둥근 직사각형 336"/>
            <p:cNvSpPr/>
            <p:nvPr/>
          </p:nvSpPr>
          <p:spPr>
            <a:xfrm>
              <a:off x="2683745" y="4138994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8" name="모서리가 둥근 직사각형 337"/>
            <p:cNvSpPr/>
            <p:nvPr/>
          </p:nvSpPr>
          <p:spPr>
            <a:xfrm>
              <a:off x="1959623" y="4136663"/>
              <a:ext cx="313560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5767903" y="2721776"/>
            <a:ext cx="2715118" cy="222563"/>
            <a:chOff x="2594550" y="3227370"/>
            <a:chExt cx="2715118" cy="418622"/>
          </a:xfrm>
        </p:grpSpPr>
        <p:sp>
          <p:nvSpPr>
            <p:cNvPr id="340" name="모서리가 둥근 직사각형 339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1" name="모서리가 둥근 직사각형 340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3437911" y="3230839"/>
              <a:ext cx="172235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3" name="모서리가 둥근 직사각형 342"/>
            <p:cNvSpPr/>
            <p:nvPr/>
          </p:nvSpPr>
          <p:spPr>
            <a:xfrm>
              <a:off x="3607431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모서리가 둥근 직사각형 343"/>
            <p:cNvSpPr/>
            <p:nvPr/>
          </p:nvSpPr>
          <p:spPr>
            <a:xfrm>
              <a:off x="3834622" y="322871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5" name="모서리가 둥근 직사각형 344"/>
            <p:cNvSpPr/>
            <p:nvPr/>
          </p:nvSpPr>
          <p:spPr>
            <a:xfrm>
              <a:off x="4061812" y="3230668"/>
              <a:ext cx="229907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모서리가 둥근 직사각형 345"/>
            <p:cNvSpPr/>
            <p:nvPr/>
          </p:nvSpPr>
          <p:spPr>
            <a:xfrm>
              <a:off x="4296434" y="3228718"/>
              <a:ext cx="162755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모서리가 둥근 직사각형 346"/>
            <p:cNvSpPr/>
            <p:nvPr/>
          </p:nvSpPr>
          <p:spPr>
            <a:xfrm>
              <a:off x="3318673" y="3229701"/>
              <a:ext cx="114523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모서리가 둥근 직사각형 347"/>
            <p:cNvSpPr/>
            <p:nvPr/>
          </p:nvSpPr>
          <p:spPr>
            <a:xfrm>
              <a:off x="2594550" y="3227370"/>
              <a:ext cx="271511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49" name="그룹 348"/>
          <p:cNvGrpSpPr/>
          <p:nvPr/>
        </p:nvGrpSpPr>
        <p:grpSpPr>
          <a:xfrm>
            <a:off x="5736982" y="3429523"/>
            <a:ext cx="2746038" cy="227990"/>
            <a:chOff x="5559762" y="4129712"/>
            <a:chExt cx="2746038" cy="418622"/>
          </a:xfrm>
        </p:grpSpPr>
        <p:sp>
          <p:nvSpPr>
            <p:cNvPr id="350" name="모서리가 둥근 직사각형 349"/>
            <p:cNvSpPr/>
            <p:nvPr/>
          </p:nvSpPr>
          <p:spPr>
            <a:xfrm>
              <a:off x="5560172" y="4131231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모서리가 둥근 직사각형 350"/>
            <p:cNvSpPr/>
            <p:nvPr/>
          </p:nvSpPr>
          <p:spPr>
            <a:xfrm>
              <a:off x="6118261" y="4131231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모서리가 둥근 직사각형 351"/>
            <p:cNvSpPr/>
            <p:nvPr/>
          </p:nvSpPr>
          <p:spPr>
            <a:xfrm>
              <a:off x="6403123" y="4133181"/>
              <a:ext cx="17154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모서리가 둥근 직사각형 352"/>
            <p:cNvSpPr/>
            <p:nvPr/>
          </p:nvSpPr>
          <p:spPr>
            <a:xfrm>
              <a:off x="6572643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rgbClr val="FFC000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모서리가 둥근 직사각형 353"/>
            <p:cNvSpPr/>
            <p:nvPr/>
          </p:nvSpPr>
          <p:spPr>
            <a:xfrm>
              <a:off x="6799834" y="413106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4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모서리가 둥근 직사각형 354"/>
            <p:cNvSpPr/>
            <p:nvPr/>
          </p:nvSpPr>
          <p:spPr>
            <a:xfrm>
              <a:off x="7027024" y="4133010"/>
              <a:ext cx="228982" cy="410323"/>
            </a:xfrm>
            <a:prstGeom prst="roundRect">
              <a:avLst>
                <a:gd name="adj" fmla="val 5747"/>
              </a:avLst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모서리가 둥근 직사각형 355"/>
            <p:cNvSpPr/>
            <p:nvPr/>
          </p:nvSpPr>
          <p:spPr>
            <a:xfrm>
              <a:off x="7261646" y="4131060"/>
              <a:ext cx="162100" cy="410323"/>
            </a:xfrm>
            <a:prstGeom prst="roundRect">
              <a:avLst>
                <a:gd name="adj" fmla="val 5747"/>
              </a:avLst>
            </a:prstGeom>
            <a:solidFill>
              <a:schemeClr val="bg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모서리가 둥근 직사각형 356"/>
            <p:cNvSpPr/>
            <p:nvPr/>
          </p:nvSpPr>
          <p:spPr>
            <a:xfrm>
              <a:off x="6283885" y="4132043"/>
              <a:ext cx="114062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모서리가 둥근 직사각형 357"/>
            <p:cNvSpPr/>
            <p:nvPr/>
          </p:nvSpPr>
          <p:spPr>
            <a:xfrm>
              <a:off x="5559762" y="4129712"/>
              <a:ext cx="2746038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5" name="직사각형 364"/>
          <p:cNvSpPr/>
          <p:nvPr/>
        </p:nvSpPr>
        <p:spPr>
          <a:xfrm>
            <a:off x="2667053" y="2573074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2032914" y="3261418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직사각형 366"/>
          <p:cNvSpPr/>
          <p:nvPr/>
        </p:nvSpPr>
        <p:spPr>
          <a:xfrm>
            <a:off x="5641761" y="256925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직사각형 367"/>
          <p:cNvSpPr/>
          <p:nvPr/>
        </p:nvSpPr>
        <p:spPr>
          <a:xfrm>
            <a:off x="5629401" y="3257107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모서리가 둥근 직사각형 368"/>
          <p:cNvSpPr/>
          <p:nvPr/>
        </p:nvSpPr>
        <p:spPr>
          <a:xfrm>
            <a:off x="2146654" y="3270354"/>
            <a:ext cx="3135600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모서리가 둥근 직사각형 369"/>
          <p:cNvSpPr/>
          <p:nvPr/>
        </p:nvSpPr>
        <p:spPr>
          <a:xfrm>
            <a:off x="2770957" y="2559129"/>
            <a:ext cx="2501486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5769443" y="2560156"/>
            <a:ext cx="2713577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`</a:t>
            </a:r>
            <a:endParaRPr lang="ko-KR" altLang="en-US"/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5737392" y="3270521"/>
            <a:ext cx="2745628" cy="159854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`</a:t>
            </a:r>
            <a:endParaRPr lang="ko-KR" altLang="en-US"/>
          </a:p>
        </p:txBody>
      </p:sp>
      <p:sp>
        <p:nvSpPr>
          <p:cNvPr id="373" name="모서리가 둥근 직사각형 372"/>
          <p:cNvSpPr/>
          <p:nvPr/>
        </p:nvSpPr>
        <p:spPr>
          <a:xfrm>
            <a:off x="5782106" y="2574880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74" name="TextBox 373"/>
          <p:cNvSpPr txBox="1"/>
          <p:nvPr/>
        </p:nvSpPr>
        <p:spPr>
          <a:xfrm>
            <a:off x="5720988" y="2525886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5758499" y="326775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76" name="TextBox 375"/>
          <p:cNvSpPr txBox="1"/>
          <p:nvPr/>
        </p:nvSpPr>
        <p:spPr>
          <a:xfrm>
            <a:off x="5702778" y="322781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2778426" y="2562709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78" name="TextBox 377"/>
          <p:cNvSpPr txBox="1"/>
          <p:nvPr/>
        </p:nvSpPr>
        <p:spPr>
          <a:xfrm>
            <a:off x="2717308" y="2513715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2153031" y="3265864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380" name="TextBox 379"/>
          <p:cNvSpPr txBox="1"/>
          <p:nvPr/>
        </p:nvSpPr>
        <p:spPr>
          <a:xfrm>
            <a:off x="2097310" y="3225927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5D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381" name="TextBox 380"/>
          <p:cNvSpPr txBox="1"/>
          <p:nvPr/>
        </p:nvSpPr>
        <p:spPr>
          <a:xfrm>
            <a:off x="3802812" y="2527941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70%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3773978" y="3240515"/>
            <a:ext cx="150714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60%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8%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3" name="TextBox 382"/>
          <p:cNvSpPr txBox="1"/>
          <p:nvPr/>
        </p:nvSpPr>
        <p:spPr>
          <a:xfrm>
            <a:off x="6916669" y="2540963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/>
              <a:t> 90%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11%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84" name="TextBox 383"/>
          <p:cNvSpPr txBox="1"/>
          <p:nvPr/>
        </p:nvSpPr>
        <p:spPr>
          <a:xfrm>
            <a:off x="6887835" y="3253537"/>
            <a:ext cx="157126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C.S 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/>
              <a:t> 90%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  |  J.S 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11%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5562043" y="2498903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393" name="TextBox 392"/>
          <p:cNvSpPr txBox="1"/>
          <p:nvPr/>
        </p:nvSpPr>
        <p:spPr>
          <a:xfrm>
            <a:off x="5549684" y="317852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5698070" y="345666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65%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2703017" y="2956400"/>
            <a:ext cx="541814" cy="200056"/>
            <a:chOff x="2541092" y="3651725"/>
            <a:chExt cx="541814" cy="200056"/>
          </a:xfrm>
        </p:grpSpPr>
        <p:sp>
          <p:nvSpPr>
            <p:cNvPr id="136" name="모서리가 둥근 직사각형 135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7" name="양쪽 모서리가 둥근 사각형 136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8" name="양쪽 모서리가 둥근 사각형 137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141" name="오른쪽 화살표 140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4753979" y="2944670"/>
            <a:ext cx="541814" cy="206404"/>
            <a:chOff x="4592054" y="3639995"/>
            <a:chExt cx="541814" cy="206404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양쪽 모서리가 둥근 사각형 143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5" name="양쪽 모서리가 둥근 사각형 144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148" name="오른쪽 화살표 147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2061706" y="3669552"/>
            <a:ext cx="535464" cy="200056"/>
            <a:chOff x="1899781" y="4431552"/>
            <a:chExt cx="535464" cy="200056"/>
          </a:xfrm>
        </p:grpSpPr>
        <p:sp>
          <p:nvSpPr>
            <p:cNvPr id="150" name="모서리가 둥근 직사각형 149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양쪽 모서리가 둥근 사각형 150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2" name="양쪽 모서리가 둥근 사각형 151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155" name="오른쪽 화살표 154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56" name="그룹 155"/>
          <p:cNvGrpSpPr/>
          <p:nvPr/>
        </p:nvGrpSpPr>
        <p:grpSpPr>
          <a:xfrm>
            <a:off x="5663468" y="3667644"/>
            <a:ext cx="541814" cy="200056"/>
            <a:chOff x="5492018" y="4439169"/>
            <a:chExt cx="541814" cy="200056"/>
          </a:xfrm>
        </p:grpSpPr>
        <p:sp>
          <p:nvSpPr>
            <p:cNvPr id="157" name="모서리가 둥근 직사각형 156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양쪽 모서리가 둥근 사각형 157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9" name="양쪽 모서리가 둥근 사각형 158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162" name="오른쪽 화살표 161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모서리가 둥근 직사각형 162"/>
          <p:cNvSpPr/>
          <p:nvPr/>
        </p:nvSpPr>
        <p:spPr>
          <a:xfrm>
            <a:off x="2772988" y="2953709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966789" y="2953709"/>
            <a:ext cx="1316736" cy="50558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2130558" y="366963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모서리가 둥근 직사각형 165"/>
          <p:cNvSpPr/>
          <p:nvPr/>
        </p:nvSpPr>
        <p:spPr>
          <a:xfrm>
            <a:off x="7163306" y="2940805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778998" y="2940805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5697188" y="2938684"/>
            <a:ext cx="541814" cy="206404"/>
            <a:chOff x="5506688" y="3662584"/>
            <a:chExt cx="541814" cy="206404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양쪽 모서리가 둥근 사각형 169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1" name="양쪽 모서리가 둥근 사각형 170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174" name="오른쪽 화살표 173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7958970" y="2942193"/>
            <a:ext cx="541814" cy="206404"/>
            <a:chOff x="7768470" y="3666093"/>
            <a:chExt cx="541814" cy="206404"/>
          </a:xfrm>
        </p:grpSpPr>
        <p:sp>
          <p:nvSpPr>
            <p:cNvPr id="176" name="모서리가 둥근 직사각형 175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양쪽 모서리가 둥근 사각형 176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8" name="양쪽 모서리가 둥근 사각형 177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181" name="오른쪽 화살표 180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2" name="모서리가 둥근 직사각형 181"/>
          <p:cNvSpPr/>
          <p:nvPr/>
        </p:nvSpPr>
        <p:spPr>
          <a:xfrm>
            <a:off x="5759948" y="366760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타원 182"/>
          <p:cNvSpPr/>
          <p:nvPr/>
        </p:nvSpPr>
        <p:spPr>
          <a:xfrm>
            <a:off x="7705919" y="21614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5486633" y="24535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5472043" y="31326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9" name="Group 214"/>
          <p:cNvGraphicFramePr>
            <a:graphicFrameLocks noGrp="1"/>
          </p:cNvGraphicFramePr>
          <p:nvPr/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선택된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211" name="모서리가 둥근 직사각형 210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3" name="차트 212"/>
          <p:cNvGraphicFramePr/>
          <p:nvPr/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15" name="차트 214"/>
          <p:cNvGraphicFramePr/>
          <p:nvPr/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217" name="차트 216"/>
          <p:cNvGraphicFramePr/>
          <p:nvPr/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219" name="차트 218"/>
          <p:cNvGraphicFramePr/>
          <p:nvPr/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221" name="차트 220"/>
          <p:cNvGraphicFramePr/>
          <p:nvPr/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23" name="차트 222"/>
          <p:cNvGraphicFramePr/>
          <p:nvPr/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226" name="차트 225"/>
          <p:cNvGraphicFramePr/>
          <p:nvPr/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228" name="차트 227"/>
          <p:cNvGraphicFramePr/>
          <p:nvPr/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253" name="차트 252"/>
          <p:cNvGraphicFramePr/>
          <p:nvPr/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57" name="직선 연결선 256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190" name="표 18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580018"/>
              </p:ext>
            </p:extLst>
          </p:nvPr>
        </p:nvGraphicFramePr>
        <p:xfrm>
          <a:off x="411669" y="3958913"/>
          <a:ext cx="8658312" cy="256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463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9532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4805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47843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57187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0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Job type</a:t>
                      </a:r>
                      <a:r>
                        <a:rPr lang="en-US" altLang="ko-KR" sz="800" baseline="0" dirty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Container 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6814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68147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Job type</a:t>
                      </a:r>
                      <a:r>
                        <a:rPr lang="en-US" altLang="ko-KR" sz="800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Type 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68147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192" name="차트 19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7374576"/>
              </p:ext>
            </p:extLst>
          </p:nvPr>
        </p:nvGraphicFramePr>
        <p:xfrm>
          <a:off x="2027555" y="4199745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93" name="차트 19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3650482"/>
              </p:ext>
            </p:extLst>
          </p:nvPr>
        </p:nvGraphicFramePr>
        <p:xfrm>
          <a:off x="5496886" y="4205056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94" name="차트 19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096133"/>
              </p:ext>
            </p:extLst>
          </p:nvPr>
        </p:nvGraphicFramePr>
        <p:xfrm>
          <a:off x="2046023" y="5049576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95" name="차트 19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78524634"/>
              </p:ext>
            </p:extLst>
          </p:nvPr>
        </p:nvGraphicFramePr>
        <p:xfrm>
          <a:off x="5515354" y="5054887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196" name="차트 19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44108254"/>
              </p:ext>
            </p:extLst>
          </p:nvPr>
        </p:nvGraphicFramePr>
        <p:xfrm>
          <a:off x="2046023" y="5897000"/>
          <a:ext cx="3419369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197" name="차트 19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0312931"/>
              </p:ext>
            </p:extLst>
          </p:nvPr>
        </p:nvGraphicFramePr>
        <p:xfrm>
          <a:off x="5515354" y="5902311"/>
          <a:ext cx="3573095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198" name="타원 197"/>
          <p:cNvSpPr/>
          <p:nvPr/>
        </p:nvSpPr>
        <p:spPr>
          <a:xfrm>
            <a:off x="296968" y="41418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283610" y="49400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283610" y="58457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86" name="표 18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>
                          <a:solidFill>
                            <a:schemeClr val="tx1"/>
                          </a:solidFill>
                        </a:rPr>
                        <a:t>예측</a:t>
                      </a: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87" name="TextBox 186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09:00</a:t>
            </a:r>
            <a:endParaRPr lang="ko-KR" altLang="en-US" sz="700"/>
          </a:p>
        </p:txBody>
      </p:sp>
      <p:sp>
        <p:nvSpPr>
          <p:cNvPr id="188" name="TextBox 187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10:00</a:t>
            </a:r>
            <a:endParaRPr lang="ko-KR" altLang="en-US" sz="700"/>
          </a:p>
        </p:txBody>
      </p:sp>
      <p:sp>
        <p:nvSpPr>
          <p:cNvPr id="191" name="TextBox 190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11:00</a:t>
            </a:r>
            <a:endParaRPr lang="ko-KR" altLang="en-US" sz="700"/>
          </a:p>
        </p:txBody>
      </p:sp>
      <p:sp>
        <p:nvSpPr>
          <p:cNvPr id="202" name="TextBox 201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12:00</a:t>
            </a:r>
            <a:endParaRPr lang="ko-KR" altLang="en-US" sz="700"/>
          </a:p>
        </p:txBody>
      </p:sp>
      <p:sp>
        <p:nvSpPr>
          <p:cNvPr id="203" name="TextBox 202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13:00</a:t>
            </a:r>
            <a:endParaRPr lang="ko-KR" altLang="en-US" sz="700"/>
          </a:p>
        </p:txBody>
      </p:sp>
      <p:sp>
        <p:nvSpPr>
          <p:cNvPr id="204" name="TextBox 203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14:00</a:t>
            </a:r>
            <a:endParaRPr lang="ko-KR" altLang="en-US" sz="700"/>
          </a:p>
        </p:txBody>
      </p:sp>
      <p:sp>
        <p:nvSpPr>
          <p:cNvPr id="205" name="TextBox 204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15:00</a:t>
            </a:r>
            <a:endParaRPr lang="ko-KR" altLang="en-US" sz="700"/>
          </a:p>
        </p:txBody>
      </p:sp>
      <p:sp>
        <p:nvSpPr>
          <p:cNvPr id="206" name="TextBox 205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07:00</a:t>
            </a:r>
            <a:endParaRPr lang="ko-KR" altLang="en-US" sz="700"/>
          </a:p>
        </p:txBody>
      </p:sp>
      <p:sp>
        <p:nvSpPr>
          <p:cNvPr id="207" name="TextBox 206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08:00</a:t>
            </a:r>
            <a:endParaRPr lang="ko-KR" altLang="en-US" sz="700"/>
          </a:p>
        </p:txBody>
      </p:sp>
      <p:cxnSp>
        <p:nvCxnSpPr>
          <p:cNvPr id="208" name="직선 연결선 207"/>
          <p:cNvCxnSpPr/>
          <p:nvPr/>
        </p:nvCxnSpPr>
        <p:spPr>
          <a:xfrm>
            <a:off x="4760704" y="4653082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직선 연결선 208"/>
          <p:cNvCxnSpPr/>
          <p:nvPr/>
        </p:nvCxnSpPr>
        <p:spPr>
          <a:xfrm>
            <a:off x="4790107" y="5505278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4782907" y="634814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780079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20145" y="439634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 분석</a:t>
            </a:r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2</a:t>
            </a: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91383"/>
            <a:ext cx="8755156" cy="4251362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2" name="그룹 91"/>
          <p:cNvGrpSpPr/>
          <p:nvPr/>
        </p:nvGrpSpPr>
        <p:grpSpPr>
          <a:xfrm rot="10800000">
            <a:off x="8477828" y="1128486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282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929693" y="1072758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/>
              <a:t>Rehandling</a:t>
            </a:r>
            <a:endParaRPr lang="ko-KR" altLang="en-US" sz="700" b="1"/>
          </a:p>
        </p:txBody>
      </p:sp>
      <p:sp>
        <p:nvSpPr>
          <p:cNvPr id="96" name="TextBox 95"/>
          <p:cNvSpPr txBox="1"/>
          <p:nvPr/>
        </p:nvSpPr>
        <p:spPr>
          <a:xfrm>
            <a:off x="8660933" y="1078410"/>
            <a:ext cx="5132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Job Type</a:t>
            </a:r>
            <a:endParaRPr lang="ko-KR" altLang="en-US" sz="700" b="1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796966" y="2299845"/>
            <a:ext cx="883229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Total Info</a:t>
            </a:r>
            <a:endParaRPr lang="ko-KR" altLang="en-US" sz="700" b="1"/>
          </a:p>
        </p:txBody>
      </p:sp>
      <p:graphicFrame>
        <p:nvGraphicFramePr>
          <p:cNvPr id="310" name="표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1633089"/>
              </p:ext>
            </p:extLst>
          </p:nvPr>
        </p:nvGraphicFramePr>
        <p:xfrm>
          <a:off x="495220" y="2522538"/>
          <a:ext cx="8445149" cy="4267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971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0607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4263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9279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48393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Container</a:t>
                      </a:r>
                      <a:r>
                        <a:rPr lang="en-US" altLang="ko-KR" sz="800" baseline="0" dirty="0"/>
                        <a:t> </a:t>
                      </a:r>
                      <a:r>
                        <a:rPr lang="en-US" altLang="ko-KR" sz="800" dirty="0"/>
                        <a:t>type</a:t>
                      </a:r>
                      <a:r>
                        <a:rPr lang="en-US" altLang="ko-KR" sz="800" baseline="0" dirty="0"/>
                        <a:t>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dirty="0"/>
                        <a:t>Type 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5A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6A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201105">
                <a:tc row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 err="1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Rehandling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Non</a:t>
                      </a:r>
                      <a:endParaRPr lang="ko-KR" altLang="en-US" sz="800" b="1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type</a:t>
                      </a:r>
                      <a:r>
                        <a:rPr lang="en-US" altLang="ko-KR" sz="800" b="1" baseline="0" dirty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Job 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Type 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201105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+mn-cs"/>
                        </a:rPr>
                        <a:t>Container</a:t>
                      </a:r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/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183" name="모서리가 둥근 직사각형 182"/>
          <p:cNvSpPr/>
          <p:nvPr/>
        </p:nvSpPr>
        <p:spPr>
          <a:xfrm>
            <a:off x="364085" y="1272077"/>
            <a:ext cx="8730488" cy="83139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202972146"/>
              </p:ext>
            </p:extLst>
          </p:nvPr>
        </p:nvGraphicFramePr>
        <p:xfrm>
          <a:off x="411669" y="1185607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86" name="차트 185"/>
          <p:cNvGraphicFramePr/>
          <p:nvPr>
            <p:extLst>
              <p:ext uri="{D42A27DB-BD31-4B8C-83A1-F6EECF244321}">
                <p14:modId xmlns:p14="http://schemas.microsoft.com/office/powerpoint/2010/main" val="948578892"/>
              </p:ext>
            </p:extLst>
          </p:nvPr>
        </p:nvGraphicFramePr>
        <p:xfrm>
          <a:off x="1082046" y="1189169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88" name="차트 187"/>
          <p:cNvGraphicFramePr/>
          <p:nvPr>
            <p:extLst>
              <p:ext uri="{D42A27DB-BD31-4B8C-83A1-F6EECF244321}">
                <p14:modId xmlns:p14="http://schemas.microsoft.com/office/powerpoint/2010/main" val="1845768378"/>
              </p:ext>
            </p:extLst>
          </p:nvPr>
        </p:nvGraphicFramePr>
        <p:xfrm>
          <a:off x="1745202" y="118338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305127896"/>
              </p:ext>
            </p:extLst>
          </p:nvPr>
        </p:nvGraphicFramePr>
        <p:xfrm>
          <a:off x="2450533" y="11884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92" name="차트 191"/>
          <p:cNvGraphicFramePr/>
          <p:nvPr>
            <p:extLst>
              <p:ext uri="{D42A27DB-BD31-4B8C-83A1-F6EECF244321}">
                <p14:modId xmlns:p14="http://schemas.microsoft.com/office/powerpoint/2010/main" val="1571271547"/>
              </p:ext>
            </p:extLst>
          </p:nvPr>
        </p:nvGraphicFramePr>
        <p:xfrm>
          <a:off x="3143416" y="1188236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194" name="차트 193"/>
          <p:cNvGraphicFramePr/>
          <p:nvPr>
            <p:extLst>
              <p:ext uri="{D42A27DB-BD31-4B8C-83A1-F6EECF244321}">
                <p14:modId xmlns:p14="http://schemas.microsoft.com/office/powerpoint/2010/main" val="432029943"/>
              </p:ext>
            </p:extLst>
          </p:nvPr>
        </p:nvGraphicFramePr>
        <p:xfrm>
          <a:off x="3846265" y="1193000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450467614"/>
              </p:ext>
            </p:extLst>
          </p:nvPr>
        </p:nvGraphicFramePr>
        <p:xfrm>
          <a:off x="4518215" y="1195425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98" name="차트 197"/>
          <p:cNvGraphicFramePr/>
          <p:nvPr>
            <p:extLst>
              <p:ext uri="{D42A27DB-BD31-4B8C-83A1-F6EECF244321}">
                <p14:modId xmlns:p14="http://schemas.microsoft.com/office/powerpoint/2010/main" val="1943579380"/>
              </p:ext>
            </p:extLst>
          </p:nvPr>
        </p:nvGraphicFramePr>
        <p:xfrm>
          <a:off x="5196239" y="1193033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99" name="차트 198"/>
          <p:cNvGraphicFramePr/>
          <p:nvPr>
            <p:extLst>
              <p:ext uri="{D42A27DB-BD31-4B8C-83A1-F6EECF244321}">
                <p14:modId xmlns:p14="http://schemas.microsoft.com/office/powerpoint/2010/main" val="3335584673"/>
              </p:ext>
            </p:extLst>
          </p:nvPr>
        </p:nvGraphicFramePr>
        <p:xfrm>
          <a:off x="5885049" y="1185608"/>
          <a:ext cx="914439" cy="819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cxnSp>
        <p:nvCxnSpPr>
          <p:cNvPr id="204" name="직선 연결선 203"/>
          <p:cNvCxnSpPr/>
          <p:nvPr/>
        </p:nvCxnSpPr>
        <p:spPr>
          <a:xfrm flipH="1">
            <a:off x="7143882" y="1265727"/>
            <a:ext cx="3661" cy="837743"/>
          </a:xfrm>
          <a:prstGeom prst="line">
            <a:avLst/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aphicFrame>
        <p:nvGraphicFramePr>
          <p:cNvPr id="20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4690771"/>
              </p:ext>
            </p:extLst>
          </p:nvPr>
        </p:nvGraphicFramePr>
        <p:xfrm>
          <a:off x="9488422" y="859353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 </a:t>
                      </a:r>
                      <a:r>
                        <a:rPr lang="en-US" altLang="ko-KR" sz="800" baseline="0" dirty="0">
                          <a:effectLst/>
                        </a:rPr>
                        <a:t>Block</a:t>
                      </a:r>
                      <a:r>
                        <a:rPr lang="ko-KR" altLang="en-US" sz="800" baseline="0">
                          <a:effectLst/>
                        </a:rPr>
                        <a:t>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207" name="타원 206"/>
          <p:cNvSpPr/>
          <p:nvPr/>
        </p:nvSpPr>
        <p:spPr>
          <a:xfrm>
            <a:off x="7612301" y="22109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08" name="타원 207"/>
          <p:cNvSpPr/>
          <p:nvPr/>
        </p:nvSpPr>
        <p:spPr>
          <a:xfrm>
            <a:off x="381470" y="2596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0" name="타원 209"/>
          <p:cNvSpPr/>
          <p:nvPr/>
        </p:nvSpPr>
        <p:spPr>
          <a:xfrm>
            <a:off x="387786" y="35283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1" name="타원 210"/>
          <p:cNvSpPr/>
          <p:nvPr/>
        </p:nvSpPr>
        <p:spPr>
          <a:xfrm>
            <a:off x="387786" y="43787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05" name="차트 20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87013478"/>
              </p:ext>
            </p:extLst>
          </p:nvPr>
        </p:nvGraphicFramePr>
        <p:xfrm>
          <a:off x="2085438" y="2757646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209" name="차트 20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0664417"/>
              </p:ext>
            </p:extLst>
          </p:nvPr>
        </p:nvGraphicFramePr>
        <p:xfrm>
          <a:off x="5488094" y="2753432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212" name="차트 21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64023634"/>
              </p:ext>
            </p:extLst>
          </p:nvPr>
        </p:nvGraphicFramePr>
        <p:xfrm>
          <a:off x="2103906" y="3607477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213" name="차트 21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8370864"/>
              </p:ext>
            </p:extLst>
          </p:nvPr>
        </p:nvGraphicFramePr>
        <p:xfrm>
          <a:off x="5487512" y="3603263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aphicFrame>
        <p:nvGraphicFramePr>
          <p:cNvPr id="214" name="차트 21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4101142"/>
              </p:ext>
            </p:extLst>
          </p:nvPr>
        </p:nvGraphicFramePr>
        <p:xfrm>
          <a:off x="2103906" y="4454901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aphicFrame>
        <p:nvGraphicFramePr>
          <p:cNvPr id="215" name="차트 21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3642114"/>
              </p:ext>
            </p:extLst>
          </p:nvPr>
        </p:nvGraphicFramePr>
        <p:xfrm>
          <a:off x="5487512" y="4450687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graphicFrame>
        <p:nvGraphicFramePr>
          <p:cNvPr id="216" name="차트 21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2587527"/>
              </p:ext>
            </p:extLst>
          </p:nvPr>
        </p:nvGraphicFramePr>
        <p:xfrm>
          <a:off x="2097785" y="5302325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graphicFrame>
        <p:nvGraphicFramePr>
          <p:cNvPr id="217" name="차트 21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3315524"/>
              </p:ext>
            </p:extLst>
          </p:nvPr>
        </p:nvGraphicFramePr>
        <p:xfrm>
          <a:off x="5481391" y="5298111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218" name="타원 217"/>
          <p:cNvSpPr/>
          <p:nvPr/>
        </p:nvSpPr>
        <p:spPr>
          <a:xfrm>
            <a:off x="364085" y="52876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19" name="차트 21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3984932"/>
              </p:ext>
            </p:extLst>
          </p:nvPr>
        </p:nvGraphicFramePr>
        <p:xfrm>
          <a:off x="2097785" y="6166708"/>
          <a:ext cx="3328748" cy="591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graphicFrame>
        <p:nvGraphicFramePr>
          <p:cNvPr id="220" name="차트 21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57242338"/>
              </p:ext>
            </p:extLst>
          </p:nvPr>
        </p:nvGraphicFramePr>
        <p:xfrm>
          <a:off x="5481391" y="6162494"/>
          <a:ext cx="3424280" cy="5891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221" name="타원 220"/>
          <p:cNvSpPr/>
          <p:nvPr/>
        </p:nvSpPr>
        <p:spPr>
          <a:xfrm>
            <a:off x="376307" y="60480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68902"/>
              </p:ext>
            </p:extLst>
          </p:nvPr>
        </p:nvGraphicFramePr>
        <p:xfrm>
          <a:off x="7134013" y="1283685"/>
          <a:ext cx="1968723" cy="8078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874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218747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</a:tblGrid>
              <a:tr h="243915">
                <a:tc>
                  <a:txBody>
                    <a:bodyPr/>
                    <a:lstStyle/>
                    <a:p>
                      <a:pPr algn="ctr" latinLnBrk="1"/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MI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MO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GI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GO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RH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Non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03:00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158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147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35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48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58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63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4391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pm</a:t>
                      </a:r>
                    </a:p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tx1"/>
                          </a:solidFill>
                        </a:rPr>
                        <a:t>04:00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500" b="0" dirty="0">
                          <a:solidFill>
                            <a:schemeClr val="tx1"/>
                          </a:solidFill>
                        </a:rPr>
                        <a:t>예측</a:t>
                      </a:r>
                    </a:p>
                  </a:txBody>
                  <a:tcPr marL="36000" marR="36000" anchor="ctr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0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>
                          <a:solidFill>
                            <a:srgbClr val="FF0000"/>
                          </a:solidFill>
                        </a:rPr>
                        <a:t>-</a:t>
                      </a:r>
                      <a:endParaRPr lang="ko-KR" altLang="en-US" sz="500" b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0" name="TextBox 69"/>
          <p:cNvSpPr txBox="1"/>
          <p:nvPr/>
        </p:nvSpPr>
        <p:spPr>
          <a:xfrm>
            <a:off x="2050489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09:00</a:t>
            </a:r>
            <a:endParaRPr lang="ko-KR" altLang="en-US" sz="700"/>
          </a:p>
        </p:txBody>
      </p:sp>
      <p:sp>
        <p:nvSpPr>
          <p:cNvPr id="71" name="TextBox 70"/>
          <p:cNvSpPr txBox="1"/>
          <p:nvPr/>
        </p:nvSpPr>
        <p:spPr>
          <a:xfrm>
            <a:off x="2721537" y="1880507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10:00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3384693" y="18823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11:00</a:t>
            </a:r>
            <a:endParaRPr lang="ko-KR" altLang="en-US" sz="700"/>
          </a:p>
        </p:txBody>
      </p:sp>
      <p:sp>
        <p:nvSpPr>
          <p:cNvPr id="73" name="TextBox 72"/>
          <p:cNvSpPr txBox="1"/>
          <p:nvPr/>
        </p:nvSpPr>
        <p:spPr>
          <a:xfrm>
            <a:off x="4090024" y="18797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12:00</a:t>
            </a:r>
            <a:endParaRPr lang="ko-KR" altLang="en-US" sz="700"/>
          </a:p>
        </p:txBody>
      </p:sp>
      <p:sp>
        <p:nvSpPr>
          <p:cNvPr id="74" name="TextBox 73"/>
          <p:cNvSpPr txBox="1"/>
          <p:nvPr/>
        </p:nvSpPr>
        <p:spPr>
          <a:xfrm>
            <a:off x="4782907" y="1878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13:00</a:t>
            </a:r>
            <a:endParaRPr lang="ko-KR" altLang="en-US" sz="700"/>
          </a:p>
        </p:txBody>
      </p:sp>
      <p:sp>
        <p:nvSpPr>
          <p:cNvPr id="75" name="TextBox 74"/>
          <p:cNvSpPr txBox="1"/>
          <p:nvPr/>
        </p:nvSpPr>
        <p:spPr>
          <a:xfrm>
            <a:off x="5485756" y="1884338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14:00</a:t>
            </a:r>
            <a:endParaRPr lang="ko-KR" altLang="en-US" sz="700"/>
          </a:p>
        </p:txBody>
      </p:sp>
      <p:sp>
        <p:nvSpPr>
          <p:cNvPr id="76" name="TextBox 75"/>
          <p:cNvSpPr txBox="1"/>
          <p:nvPr/>
        </p:nvSpPr>
        <p:spPr>
          <a:xfrm>
            <a:off x="6157706" y="1879143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15:00</a:t>
            </a:r>
            <a:endParaRPr lang="ko-KR" altLang="en-US" sz="700"/>
          </a:p>
        </p:txBody>
      </p:sp>
      <p:sp>
        <p:nvSpPr>
          <p:cNvPr id="77" name="TextBox 76"/>
          <p:cNvSpPr txBox="1"/>
          <p:nvPr/>
        </p:nvSpPr>
        <p:spPr>
          <a:xfrm>
            <a:off x="649153" y="188205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07:00</a:t>
            </a:r>
            <a:endParaRPr lang="ko-KR" altLang="en-US" sz="700"/>
          </a:p>
        </p:txBody>
      </p:sp>
      <p:sp>
        <p:nvSpPr>
          <p:cNvPr id="78" name="TextBox 77"/>
          <p:cNvSpPr txBox="1"/>
          <p:nvPr/>
        </p:nvSpPr>
        <p:spPr>
          <a:xfrm>
            <a:off x="1325646" y="1883045"/>
            <a:ext cx="3882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08:00</a:t>
            </a:r>
            <a:endParaRPr lang="ko-KR" altLang="en-US" sz="700"/>
          </a:p>
        </p:txBody>
      </p:sp>
      <p:cxnSp>
        <p:nvCxnSpPr>
          <p:cNvPr id="79" name="직선 연결선 78"/>
          <p:cNvCxnSpPr/>
          <p:nvPr/>
        </p:nvCxnSpPr>
        <p:spPr>
          <a:xfrm>
            <a:off x="4782907" y="320061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직선 연결선 79"/>
          <p:cNvCxnSpPr/>
          <p:nvPr/>
        </p:nvCxnSpPr>
        <p:spPr>
          <a:xfrm>
            <a:off x="4782907" y="4052812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4782907" y="4905007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직선 연결선 81"/>
          <p:cNvCxnSpPr/>
          <p:nvPr/>
        </p:nvCxnSpPr>
        <p:spPr>
          <a:xfrm>
            <a:off x="4760704" y="5757204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직선 연결선 82"/>
          <p:cNvCxnSpPr/>
          <p:nvPr/>
        </p:nvCxnSpPr>
        <p:spPr>
          <a:xfrm>
            <a:off x="4782907" y="662806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993507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그룹 13"/>
          <p:cNvGrpSpPr/>
          <p:nvPr/>
        </p:nvGrpSpPr>
        <p:grpSpPr>
          <a:xfrm>
            <a:off x="4012331" y="5467085"/>
            <a:ext cx="1522847" cy="1094713"/>
            <a:chOff x="4080911" y="5467085"/>
            <a:chExt cx="1611626" cy="1094713"/>
          </a:xfrm>
          <a:noFill/>
        </p:grpSpPr>
        <p:grpSp>
          <p:nvGrpSpPr>
            <p:cNvPr id="190" name="그룹 189"/>
            <p:cNvGrpSpPr/>
            <p:nvPr/>
          </p:nvGrpSpPr>
          <p:grpSpPr>
            <a:xfrm>
              <a:off x="4080911" y="5467085"/>
              <a:ext cx="1607509" cy="1094713"/>
              <a:chOff x="364085" y="1310305"/>
              <a:chExt cx="1940965" cy="850098"/>
            </a:xfrm>
            <a:grpFill/>
          </p:grpSpPr>
          <p:sp>
            <p:nvSpPr>
              <p:cNvPr id="191" name="모서리가 둥근 직사각형 190"/>
              <p:cNvSpPr/>
              <p:nvPr/>
            </p:nvSpPr>
            <p:spPr>
              <a:xfrm>
                <a:off x="364085" y="1310305"/>
                <a:ext cx="1940965" cy="850098"/>
              </a:xfrm>
              <a:prstGeom prst="roundRect">
                <a:avLst>
                  <a:gd name="adj" fmla="val 4678"/>
                </a:avLst>
              </a:pr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192" name="직선 연결선 191"/>
              <p:cNvCxnSpPr/>
              <p:nvPr/>
            </p:nvCxnSpPr>
            <p:spPr>
              <a:xfrm>
                <a:off x="364085" y="1541087"/>
                <a:ext cx="1940965" cy="0"/>
              </a:xfrm>
              <a:prstGeom prst="line">
                <a:avLst/>
              </a:prstGeom>
              <a:grpFill/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직선 연결선 194"/>
            <p:cNvCxnSpPr/>
            <p:nvPr/>
          </p:nvCxnSpPr>
          <p:spPr>
            <a:xfrm>
              <a:off x="4085028" y="6155574"/>
              <a:ext cx="1607509" cy="0"/>
            </a:xfrm>
            <a:prstGeom prst="line">
              <a:avLst/>
            </a:prstGeom>
            <a:grp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그룹 12"/>
          <p:cNvGrpSpPr/>
          <p:nvPr/>
        </p:nvGrpSpPr>
        <p:grpSpPr>
          <a:xfrm>
            <a:off x="2349410" y="5467085"/>
            <a:ext cx="1544019" cy="1094713"/>
            <a:chOff x="2349410" y="5467085"/>
            <a:chExt cx="1611626" cy="1094713"/>
          </a:xfrm>
          <a:noFill/>
        </p:grpSpPr>
        <p:grpSp>
          <p:nvGrpSpPr>
            <p:cNvPr id="149" name="그룹 148"/>
            <p:cNvGrpSpPr/>
            <p:nvPr/>
          </p:nvGrpSpPr>
          <p:grpSpPr>
            <a:xfrm>
              <a:off x="2349410" y="5467085"/>
              <a:ext cx="1607509" cy="1094713"/>
              <a:chOff x="364085" y="1310305"/>
              <a:chExt cx="1940965" cy="850098"/>
            </a:xfrm>
            <a:grpFill/>
          </p:grpSpPr>
          <p:sp>
            <p:nvSpPr>
              <p:cNvPr id="150" name="모서리가 둥근 직사각형 149"/>
              <p:cNvSpPr/>
              <p:nvPr/>
            </p:nvSpPr>
            <p:spPr>
              <a:xfrm>
                <a:off x="364085" y="1310305"/>
                <a:ext cx="1940965" cy="850098"/>
              </a:xfrm>
              <a:prstGeom prst="roundRect">
                <a:avLst>
                  <a:gd name="adj" fmla="val 4678"/>
                </a:avLst>
              </a:pr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151" name="직선 연결선 150"/>
              <p:cNvCxnSpPr/>
              <p:nvPr/>
            </p:nvCxnSpPr>
            <p:spPr>
              <a:xfrm>
                <a:off x="364085" y="1541087"/>
                <a:ext cx="1940965" cy="0"/>
              </a:xfrm>
              <a:prstGeom prst="line">
                <a:avLst/>
              </a:prstGeom>
              <a:grpFill/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6" name="직선 연결선 155"/>
            <p:cNvCxnSpPr/>
            <p:nvPr/>
          </p:nvCxnSpPr>
          <p:spPr>
            <a:xfrm>
              <a:off x="2353527" y="6155574"/>
              <a:ext cx="1607509" cy="0"/>
            </a:xfrm>
            <a:prstGeom prst="line">
              <a:avLst/>
            </a:prstGeom>
            <a:grp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2" name="그룹 371"/>
          <p:cNvGrpSpPr/>
          <p:nvPr/>
        </p:nvGrpSpPr>
        <p:grpSpPr>
          <a:xfrm>
            <a:off x="563774" y="1534494"/>
            <a:ext cx="1620551" cy="817987"/>
            <a:chOff x="364085" y="1310305"/>
            <a:chExt cx="1940965" cy="850098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73" name="모서리가 둥근 직사각형 372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grp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74" name="직선 연결선 373"/>
            <p:cNvCxnSpPr/>
            <p:nvPr/>
          </p:nvCxnSpPr>
          <p:spPr>
            <a:xfrm>
              <a:off x="364085" y="1885230"/>
              <a:ext cx="1940965" cy="0"/>
            </a:xfrm>
            <a:prstGeom prst="line">
              <a:avLst/>
            </a:prstGeom>
            <a:grp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2"/>
            <a:ext cx="9012266" cy="6281737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Dashboard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Yard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247436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90470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99945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94570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3707506"/>
              </p:ext>
            </p:extLst>
          </p:nvPr>
        </p:nvGraphicFramePr>
        <p:xfrm>
          <a:off x="9488422" y="859353"/>
          <a:ext cx="2637675" cy="683611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Vessel </a:t>
                      </a:r>
                      <a:r>
                        <a:rPr lang="ko-KR" altLang="en-US" sz="800" baseline="0" smtClean="0">
                          <a:effectLst/>
                        </a:rPr>
                        <a:t>요약 정보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Vessel count  : </a:t>
                      </a:r>
                      <a:r>
                        <a:rPr lang="ko-KR" altLang="en-US" sz="800" baseline="0" smtClean="0">
                          <a:effectLst/>
                        </a:rPr>
                        <a:t>이전 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effectLst/>
                        </a:rPr>
                        <a:t>평균</a:t>
                      </a:r>
                      <a:r>
                        <a:rPr lang="en-US" altLang="ko-KR" sz="800" baseline="0" dirty="0" smtClean="0">
                          <a:effectLst/>
                        </a:rPr>
                        <a:t> Real MPH : </a:t>
                      </a:r>
                      <a:r>
                        <a:rPr lang="ko-KR" altLang="en-US" sz="800" baseline="0" smtClean="0">
                          <a:effectLst/>
                        </a:rPr>
                        <a:t>이전 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effectLst/>
                        </a:rPr>
                        <a:t>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Plan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MPH : </a:t>
                      </a:r>
                      <a:r>
                        <a:rPr lang="ko-KR" altLang="en-US" sz="800" baseline="0" smtClean="0">
                          <a:effectLst/>
                        </a:rPr>
                        <a:t>이전 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 시간대 작업 중인 </a:t>
                      </a:r>
                      <a:r>
                        <a:rPr lang="en-US" altLang="ko-KR" sz="800" baseline="0" dirty="0" smtClean="0">
                          <a:effectLst/>
                        </a:rPr>
                        <a:t>Vessel </a:t>
                      </a:r>
                      <a:r>
                        <a:rPr lang="ko-KR" altLang="en-US" sz="800" baseline="0" smtClean="0">
                          <a:effectLst/>
                        </a:rPr>
                        <a:t>정보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ETD / ETD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Real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MPH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/ Plan MPH : </a:t>
                      </a:r>
                      <a:r>
                        <a:rPr lang="ko-KR" altLang="en-US" sz="800" baseline="0" smtClean="0">
                          <a:effectLst/>
                        </a:rPr>
                        <a:t>이전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QC </a:t>
                      </a:r>
                      <a:r>
                        <a:rPr lang="ko-KR" altLang="en-US" sz="800" baseline="0" smtClean="0">
                          <a:effectLst/>
                        </a:rPr>
                        <a:t>요약 정보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QC count  : </a:t>
                      </a:r>
                      <a:r>
                        <a:rPr lang="ko-KR" altLang="en-US" sz="800" baseline="0" smtClean="0">
                          <a:effectLst/>
                        </a:rPr>
                        <a:t>이전 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Real MPH : </a:t>
                      </a:r>
                      <a:r>
                        <a:rPr lang="ko-KR" altLang="en-US" sz="800" baseline="0" smtClean="0">
                          <a:effectLst/>
                        </a:rPr>
                        <a:t>이전 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  - Plan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MPH : </a:t>
                      </a:r>
                      <a:r>
                        <a:rPr lang="ko-KR" altLang="en-US" sz="800" baseline="0" smtClean="0">
                          <a:effectLst/>
                        </a:rPr>
                        <a:t>이전 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검색 시간대 작업 중인 </a:t>
                      </a:r>
                      <a:r>
                        <a:rPr lang="en-US" altLang="ko-KR" sz="800" baseline="0" dirty="0" smtClean="0">
                          <a:effectLst/>
                        </a:rPr>
                        <a:t>Vessel </a:t>
                      </a:r>
                      <a:r>
                        <a:rPr lang="ko-KR" altLang="en-US" sz="800" baseline="0" smtClean="0">
                          <a:effectLst/>
                        </a:rPr>
                        <a:t>에 할당된 </a:t>
                      </a:r>
                      <a:r>
                        <a:rPr lang="en-US" altLang="ko-KR" sz="800" baseline="0" dirty="0" smtClean="0">
                          <a:effectLst/>
                        </a:rPr>
                        <a:t>QC </a:t>
                      </a:r>
                      <a:r>
                        <a:rPr lang="ko-KR" altLang="en-US" sz="800" baseline="0" smtClean="0">
                          <a:effectLst/>
                        </a:rPr>
                        <a:t>정보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ETD / ETD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Real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MPH</a:t>
                      </a:r>
                      <a:r>
                        <a:rPr lang="ko-KR" altLang="en-US" sz="800" baseline="0" smtClean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/ Plan MPH : </a:t>
                      </a:r>
                      <a:r>
                        <a:rPr lang="ko-KR" altLang="en-US" sz="800" baseline="0" smtClean="0">
                          <a:effectLst/>
                        </a:rPr>
                        <a:t>이전</a:t>
                      </a:r>
                      <a:r>
                        <a:rPr lang="en-US" altLang="ko-KR" sz="800" baseline="0" dirty="0" smtClean="0"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effectLst/>
                        </a:rPr>
                        <a:t>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YC </a:t>
                      </a:r>
                      <a:r>
                        <a:rPr lang="ko-KR" altLang="en-US" sz="800" baseline="0" smtClean="0">
                          <a:effectLst/>
                        </a:rPr>
                        <a:t>요약 정보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effectLst/>
                        </a:rPr>
                        <a:t>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GMPH : </a:t>
                      </a:r>
                      <a:r>
                        <a:rPr lang="ko-KR" altLang="en-US" sz="800" baseline="0" smtClean="0">
                          <a:effectLst/>
                        </a:rPr>
                        <a:t>이전 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예측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effectLst/>
                        </a:rPr>
                        <a:t>평균 </a:t>
                      </a:r>
                      <a:r>
                        <a:rPr lang="en-US" altLang="ko-KR" sz="800" baseline="0" dirty="0" smtClean="0">
                          <a:effectLst/>
                        </a:rPr>
                        <a:t>NMPH : </a:t>
                      </a:r>
                      <a:r>
                        <a:rPr lang="ko-KR" altLang="en-US" sz="800" baseline="0" smtClean="0">
                          <a:effectLst/>
                        </a:rPr>
                        <a:t>이전 한시간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현재</a:t>
                      </a:r>
                      <a:r>
                        <a:rPr lang="en-US" altLang="ko-KR" sz="800" baseline="0" dirty="0" smtClean="0">
                          <a:effectLst/>
                        </a:rPr>
                        <a:t>, </a:t>
                      </a:r>
                      <a:r>
                        <a:rPr lang="ko-KR" altLang="en-US" sz="800" baseline="0" smtClean="0">
                          <a:effectLst/>
                        </a:rPr>
                        <a:t>이후 예측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MAX GMPH / NMPH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MIN GMPH / NMPH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Yard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block Summary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YC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생산성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가장 생산성이 높은 블록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 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두번째로 생산성이 높은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</a:rPr>
                        <a:t>개 블록 </a:t>
                      </a: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점유율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Max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Min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정유율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평균 수입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컨테이너 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Max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컨테이너 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컨테이너 수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Empty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평균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Empty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컨테이너 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Max Full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Empty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컨테이너 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 Full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Empty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컨테이너 수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평균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컨테이너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Max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컨테이너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Rehandling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컨테이너 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Type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평균 컨테이너 타입별 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Max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컨테이너 타입별 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블럭별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컨테이너 타입별 수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78583" y="1559349"/>
            <a:ext cx="178242" cy="1400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521687" y="1538145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67" name="TextBox 66"/>
          <p:cNvSpPr txBox="1"/>
          <p:nvPr/>
        </p:nvSpPr>
        <p:spPr>
          <a:xfrm>
            <a:off x="2630732" y="2104849"/>
            <a:ext cx="7377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↗</a:t>
            </a:r>
            <a:r>
              <a:rPr lang="en-US" altLang="ko-KR" sz="700" b="1" dirty="0" smtClean="0"/>
              <a:t> </a:t>
            </a:r>
            <a:r>
              <a:rPr lang="en-US" altLang="ko-KR" sz="700" dirty="0" smtClean="0"/>
              <a:t> 34.2 </a:t>
            </a:r>
            <a:endParaRPr lang="ko-KR" altLang="en-US" sz="700"/>
          </a:p>
        </p:txBody>
      </p:sp>
      <p:sp>
        <p:nvSpPr>
          <p:cNvPr id="68" name="TextBox 67"/>
          <p:cNvSpPr txBox="1"/>
          <p:nvPr/>
        </p:nvSpPr>
        <p:spPr>
          <a:xfrm>
            <a:off x="3245442" y="2106753"/>
            <a:ext cx="6960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</a:t>
            </a:r>
            <a:r>
              <a:rPr lang="en-US" altLang="ko-KR" sz="700" smtClean="0"/>
              <a:t>: </a:t>
            </a:r>
            <a:r>
              <a:rPr lang="en-US" altLang="ko-KR" sz="700" b="1" smtClean="0">
                <a:solidFill>
                  <a:schemeClr val="accent1">
                    <a:lumMod val="7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↘</a:t>
            </a:r>
            <a:r>
              <a:rPr lang="en-US" altLang="ko-KR" sz="700" smtClean="0"/>
              <a:t>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grpSp>
        <p:nvGrpSpPr>
          <p:cNvPr id="19" name="그룹 18"/>
          <p:cNvGrpSpPr/>
          <p:nvPr/>
        </p:nvGrpSpPr>
        <p:grpSpPr>
          <a:xfrm>
            <a:off x="2356602" y="1554514"/>
            <a:ext cx="1534587" cy="817987"/>
            <a:chOff x="364085" y="1310305"/>
            <a:chExt cx="1940965" cy="850098"/>
          </a:xfrm>
        </p:grpSpPr>
        <p:sp>
          <p:nvSpPr>
            <p:cNvPr id="60" name="모서리가 둥근 직사각형 5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5" name="직선 연결선 64"/>
            <p:cNvCxnSpPr/>
            <p:nvPr/>
          </p:nvCxnSpPr>
          <p:spPr>
            <a:xfrm>
              <a:off x="364085" y="186810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그림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06468" y="2852246"/>
            <a:ext cx="141629" cy="134885"/>
          </a:xfrm>
          <a:prstGeom prst="rect">
            <a:avLst/>
          </a:prstGeom>
        </p:spPr>
      </p:pic>
      <p:sp>
        <p:nvSpPr>
          <p:cNvPr id="71" name="TextBox 70"/>
          <p:cNvSpPr txBox="1"/>
          <p:nvPr/>
        </p:nvSpPr>
        <p:spPr>
          <a:xfrm>
            <a:off x="2598877" y="3076575"/>
            <a:ext cx="67518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</a:rPr>
              <a:t>↗</a:t>
            </a:r>
            <a:r>
              <a:rPr lang="en-US" altLang="ko-KR" sz="700" dirty="0" smtClean="0"/>
              <a:t>34.2 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3145007" y="3070859"/>
            <a:ext cx="6864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28503" y="3408118"/>
            <a:ext cx="131449" cy="111731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2527035" y="3376777"/>
            <a:ext cx="7280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</a:t>
            </a:r>
            <a:r>
              <a:rPr lang="en-US" altLang="ko-KR" sz="7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sp>
        <p:nvSpPr>
          <p:cNvPr id="320" name="타원 319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002167" y="9046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2" name="타원 331"/>
          <p:cNvSpPr/>
          <p:nvPr/>
        </p:nvSpPr>
        <p:spPr>
          <a:xfrm>
            <a:off x="444918" y="14316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2" name="타원 341"/>
          <p:cNvSpPr/>
          <p:nvPr/>
        </p:nvSpPr>
        <p:spPr>
          <a:xfrm>
            <a:off x="2112550" y="8983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4724" y="1246429"/>
            <a:ext cx="80182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latin typeface="+mn-ea"/>
              </a:rPr>
              <a:t>[ Vessel ]</a:t>
            </a:r>
            <a:endParaRPr lang="ko-KR" altLang="en-US" sz="1050" b="1">
              <a:latin typeface="+mn-ea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590336" y="3859433"/>
            <a:ext cx="3564130" cy="1283596"/>
            <a:chOff x="510485" y="4043991"/>
            <a:chExt cx="3564130" cy="1283596"/>
          </a:xfrm>
        </p:grpSpPr>
        <p:pic>
          <p:nvPicPr>
            <p:cNvPr id="7" name="그림 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10485" y="4043991"/>
              <a:ext cx="3564130" cy="1071919"/>
            </a:xfrm>
            <a:prstGeom prst="rect">
              <a:avLst/>
            </a:prstGeom>
          </p:spPr>
        </p:pic>
        <p:pic>
          <p:nvPicPr>
            <p:cNvPr id="11" name="그림 1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800941" y="4995434"/>
              <a:ext cx="1575959" cy="332153"/>
            </a:xfrm>
            <a:prstGeom prst="rect">
              <a:avLst/>
            </a:prstGeom>
          </p:spPr>
        </p:pic>
      </p:grpSp>
      <p:sp>
        <p:nvSpPr>
          <p:cNvPr id="346" name="TextBox 345"/>
          <p:cNvSpPr txBox="1"/>
          <p:nvPr/>
        </p:nvSpPr>
        <p:spPr>
          <a:xfrm>
            <a:off x="2537781" y="1722190"/>
            <a:ext cx="102624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ETA : 2021-04-02 06:30</a:t>
            </a:r>
            <a:endParaRPr lang="ko-KR" altLang="en-US" sz="700"/>
          </a:p>
        </p:txBody>
      </p:sp>
      <p:sp>
        <p:nvSpPr>
          <p:cNvPr id="347" name="TextBox 346"/>
          <p:cNvSpPr txBox="1"/>
          <p:nvPr/>
        </p:nvSpPr>
        <p:spPr>
          <a:xfrm>
            <a:off x="2533659" y="1891066"/>
            <a:ext cx="102944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ETD : 2021-04-05 20:30</a:t>
            </a:r>
            <a:endParaRPr lang="ko-KR" altLang="en-US" sz="700"/>
          </a:p>
        </p:txBody>
      </p:sp>
      <p:grpSp>
        <p:nvGrpSpPr>
          <p:cNvPr id="366" name="그룹 365"/>
          <p:cNvGrpSpPr/>
          <p:nvPr/>
        </p:nvGrpSpPr>
        <p:grpSpPr>
          <a:xfrm>
            <a:off x="559960" y="3988107"/>
            <a:ext cx="1607509" cy="1094713"/>
            <a:chOff x="364085" y="1310305"/>
            <a:chExt cx="1940965" cy="850098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67" name="모서리가 둥근 직사각형 366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grp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68" name="직선 연결선 367"/>
            <p:cNvCxnSpPr/>
            <p:nvPr/>
          </p:nvCxnSpPr>
          <p:spPr>
            <a:xfrm>
              <a:off x="364085" y="1541087"/>
              <a:ext cx="1940965" cy="0"/>
            </a:xfrm>
            <a:prstGeom prst="line">
              <a:avLst/>
            </a:prstGeom>
            <a:grp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9" name="TextBox 368"/>
          <p:cNvSpPr txBox="1"/>
          <p:nvPr/>
        </p:nvSpPr>
        <p:spPr>
          <a:xfrm>
            <a:off x="831555" y="1830957"/>
            <a:ext cx="12105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/>
              <a:t>Real MPH  :  </a:t>
            </a:r>
            <a:r>
              <a:rPr lang="en-US" altLang="ko-KR" sz="900" b="1" dirty="0" smtClean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↗</a:t>
            </a:r>
            <a:r>
              <a:rPr lang="en-US" altLang="ko-KR" sz="900" b="1" dirty="0" smtClean="0"/>
              <a:t>  34.2 </a:t>
            </a:r>
            <a:endParaRPr lang="ko-KR" altLang="en-US" sz="900" b="1"/>
          </a:p>
        </p:txBody>
      </p:sp>
      <p:sp>
        <p:nvSpPr>
          <p:cNvPr id="370" name="TextBox 369"/>
          <p:cNvSpPr txBox="1"/>
          <p:nvPr/>
        </p:nvSpPr>
        <p:spPr>
          <a:xfrm>
            <a:off x="827384" y="2095112"/>
            <a:ext cx="113364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/>
              <a:t>Plan MPH  : </a:t>
            </a:r>
            <a:r>
              <a:rPr lang="en-US" altLang="ko-KR" sz="900" b="1" dirty="0" smtClean="0">
                <a:solidFill>
                  <a:schemeClr val="accent1">
                    <a:lumMod val="7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↘</a:t>
            </a:r>
            <a:r>
              <a:rPr lang="en-US" altLang="ko-KR" sz="900" b="1" dirty="0" smtClean="0"/>
              <a:t>  24.5</a:t>
            </a:r>
            <a:endParaRPr lang="ko-KR" altLang="en-US" sz="900" b="1"/>
          </a:p>
        </p:txBody>
      </p:sp>
      <p:sp>
        <p:nvSpPr>
          <p:cNvPr id="371" name="TextBox 370"/>
          <p:cNvSpPr txBox="1"/>
          <p:nvPr/>
        </p:nvSpPr>
        <p:spPr>
          <a:xfrm>
            <a:off x="577106" y="1586985"/>
            <a:ext cx="101181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/>
              <a:t>Count         :  </a:t>
            </a:r>
            <a:r>
              <a:rPr lang="en-US" altLang="ko-KR" sz="900" b="1" dirty="0" smtClean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↗</a:t>
            </a:r>
            <a:r>
              <a:rPr lang="en-US" altLang="ko-KR" sz="900" b="1" dirty="0" smtClean="0"/>
              <a:t>  4</a:t>
            </a:r>
            <a:endParaRPr lang="ko-KR" altLang="en-US" sz="900" b="1"/>
          </a:p>
        </p:txBody>
      </p:sp>
      <p:cxnSp>
        <p:nvCxnSpPr>
          <p:cNvPr id="375" name="직선 연결선 374"/>
          <p:cNvCxnSpPr/>
          <p:nvPr/>
        </p:nvCxnSpPr>
        <p:spPr>
          <a:xfrm>
            <a:off x="567890" y="1819971"/>
            <a:ext cx="1620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6" name="TextBox 375"/>
          <p:cNvSpPr txBox="1"/>
          <p:nvPr/>
        </p:nvSpPr>
        <p:spPr>
          <a:xfrm>
            <a:off x="474665" y="2485964"/>
            <a:ext cx="5677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latin typeface="+mn-ea"/>
              </a:rPr>
              <a:t>[ QC ]</a:t>
            </a:r>
            <a:endParaRPr lang="ko-KR" altLang="en-US" sz="1050" b="1">
              <a:latin typeface="+mn-ea"/>
            </a:endParaRPr>
          </a:p>
        </p:txBody>
      </p:sp>
      <p:grpSp>
        <p:nvGrpSpPr>
          <p:cNvPr id="380" name="그룹 379"/>
          <p:cNvGrpSpPr/>
          <p:nvPr/>
        </p:nvGrpSpPr>
        <p:grpSpPr>
          <a:xfrm>
            <a:off x="551259" y="2767180"/>
            <a:ext cx="1620551" cy="817987"/>
            <a:chOff x="364085" y="1310305"/>
            <a:chExt cx="1940965" cy="850098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81" name="모서리가 둥근 직사각형 380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grp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82" name="직선 연결선 381"/>
            <p:cNvCxnSpPr/>
            <p:nvPr/>
          </p:nvCxnSpPr>
          <p:spPr>
            <a:xfrm>
              <a:off x="364085" y="1885230"/>
              <a:ext cx="1940965" cy="0"/>
            </a:xfrm>
            <a:prstGeom prst="line">
              <a:avLst/>
            </a:prstGeom>
            <a:grp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3" name="TextBox 382"/>
          <p:cNvSpPr txBox="1"/>
          <p:nvPr/>
        </p:nvSpPr>
        <p:spPr>
          <a:xfrm>
            <a:off x="841900" y="3063643"/>
            <a:ext cx="12105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/>
              <a:t>Real MPH  :  </a:t>
            </a:r>
            <a:r>
              <a:rPr lang="en-US" altLang="ko-KR" sz="900" b="1" dirty="0" smtClean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↗</a:t>
            </a:r>
            <a:r>
              <a:rPr lang="en-US" altLang="ko-KR" sz="900" b="1" dirty="0" smtClean="0"/>
              <a:t>  34.2 </a:t>
            </a:r>
            <a:endParaRPr lang="ko-KR" altLang="en-US" sz="900" b="1"/>
          </a:p>
        </p:txBody>
      </p:sp>
      <p:sp>
        <p:nvSpPr>
          <p:cNvPr id="384" name="TextBox 383"/>
          <p:cNvSpPr txBox="1"/>
          <p:nvPr/>
        </p:nvSpPr>
        <p:spPr>
          <a:xfrm>
            <a:off x="837729" y="3327798"/>
            <a:ext cx="118494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/>
              <a:t>Plan MPH  :  </a:t>
            </a:r>
            <a:r>
              <a:rPr lang="en-US" altLang="ko-KR" sz="900" b="1" dirty="0" smtClean="0">
                <a:solidFill>
                  <a:schemeClr val="accent1">
                    <a:lumMod val="7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↘</a:t>
            </a:r>
            <a:r>
              <a:rPr lang="en-US" altLang="ko-KR" sz="900" b="1" dirty="0" smtClean="0"/>
              <a:t>  24.5</a:t>
            </a:r>
            <a:endParaRPr lang="ko-KR" altLang="en-US" sz="900" b="1"/>
          </a:p>
        </p:txBody>
      </p:sp>
      <p:sp>
        <p:nvSpPr>
          <p:cNvPr id="385" name="TextBox 384"/>
          <p:cNvSpPr txBox="1"/>
          <p:nvPr/>
        </p:nvSpPr>
        <p:spPr>
          <a:xfrm>
            <a:off x="564591" y="2819671"/>
            <a:ext cx="106952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/>
              <a:t>Count         :  </a:t>
            </a:r>
            <a:r>
              <a:rPr lang="en-US" altLang="ko-KR" sz="900" b="1" dirty="0" smtClean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↗</a:t>
            </a:r>
            <a:r>
              <a:rPr lang="en-US" altLang="ko-KR" sz="900" b="1" dirty="0" smtClean="0"/>
              <a:t>  18</a:t>
            </a:r>
            <a:endParaRPr lang="ko-KR" altLang="en-US" sz="900" b="1"/>
          </a:p>
        </p:txBody>
      </p:sp>
      <p:cxnSp>
        <p:nvCxnSpPr>
          <p:cNvPr id="386" name="직선 연결선 385"/>
          <p:cNvCxnSpPr/>
          <p:nvPr/>
        </p:nvCxnSpPr>
        <p:spPr>
          <a:xfrm>
            <a:off x="555375" y="3052657"/>
            <a:ext cx="1620000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7" name="TextBox 386"/>
          <p:cNvSpPr txBox="1"/>
          <p:nvPr/>
        </p:nvSpPr>
        <p:spPr>
          <a:xfrm>
            <a:off x="2536427" y="2827948"/>
            <a:ext cx="63671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 : </a:t>
            </a:r>
            <a:r>
              <a:rPr lang="en-US" altLang="ko-KR" sz="7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1" name="TextBox 390"/>
          <p:cNvSpPr txBox="1"/>
          <p:nvPr/>
        </p:nvSpPr>
        <p:spPr>
          <a:xfrm>
            <a:off x="470543" y="3709287"/>
            <a:ext cx="108715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latin typeface="+mn-ea"/>
              </a:rPr>
              <a:t>[ Yard Crane ]</a:t>
            </a:r>
            <a:endParaRPr lang="ko-KR" altLang="en-US" sz="1050" b="1">
              <a:latin typeface="+mn-ea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559960" y="4004435"/>
            <a:ext cx="79060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Yard Crane</a:t>
            </a:r>
            <a:endParaRPr lang="ko-KR" altLang="en-US" sz="900" b="1">
              <a:latin typeface="+mn-ea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559960" y="4282977"/>
            <a:ext cx="123142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AVG.  GMPH : </a:t>
            </a:r>
            <a:r>
              <a:rPr lang="en-US" altLang="ko-KR" sz="8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800" b="1" dirty="0" smtClean="0"/>
              <a:t>34.2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  <a:latin typeface="맑은 고딕" panose="020B0503020000020004" pitchFamily="50" charset="-127"/>
              </a:rPr>
              <a:t>↘</a:t>
            </a:r>
            <a:endParaRPr lang="ko-KR" altLang="en-US" sz="800" b="1"/>
          </a:p>
        </p:txBody>
      </p:sp>
      <p:sp>
        <p:nvSpPr>
          <p:cNvPr id="124" name="TextBox 123"/>
          <p:cNvSpPr txBox="1"/>
          <p:nvPr/>
        </p:nvSpPr>
        <p:spPr>
          <a:xfrm>
            <a:off x="567475" y="4463308"/>
            <a:ext cx="123303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AVG.  NMPH : </a:t>
            </a:r>
            <a:r>
              <a:rPr lang="en-US" altLang="ko-KR" sz="8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800" b="1" dirty="0" smtClean="0"/>
              <a:t>34.2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  <a:latin typeface="맑은 고딕" panose="020B0503020000020004" pitchFamily="50" charset="-127"/>
              </a:rPr>
              <a:t>↘</a:t>
            </a:r>
            <a:endParaRPr lang="ko-KR" altLang="en-US" sz="800" b="1"/>
          </a:p>
        </p:txBody>
      </p:sp>
      <p:sp>
        <p:nvSpPr>
          <p:cNvPr id="125" name="TextBox 124"/>
          <p:cNvSpPr txBox="1"/>
          <p:nvPr/>
        </p:nvSpPr>
        <p:spPr>
          <a:xfrm>
            <a:off x="567475" y="4657759"/>
            <a:ext cx="16626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MAX   GMPH : 36.2  |  NMPH : 35.5</a:t>
            </a:r>
            <a:endParaRPr lang="ko-KR" altLang="en-US" sz="800" b="1"/>
          </a:p>
        </p:txBody>
      </p:sp>
      <p:sp>
        <p:nvSpPr>
          <p:cNvPr id="127" name="TextBox 126"/>
          <p:cNvSpPr txBox="1"/>
          <p:nvPr/>
        </p:nvSpPr>
        <p:spPr>
          <a:xfrm>
            <a:off x="571591" y="4843111"/>
            <a:ext cx="16610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MIN    GMPH : 26.2  |  NMPH : 25.5</a:t>
            </a:r>
            <a:endParaRPr lang="ko-KR" altLang="en-US" sz="800" b="1"/>
          </a:p>
        </p:txBody>
      </p:sp>
      <p:grpSp>
        <p:nvGrpSpPr>
          <p:cNvPr id="128" name="그룹 127"/>
          <p:cNvGrpSpPr/>
          <p:nvPr/>
        </p:nvGrpSpPr>
        <p:grpSpPr>
          <a:xfrm>
            <a:off x="559476" y="5467085"/>
            <a:ext cx="1607509" cy="1094713"/>
            <a:chOff x="364085" y="1310305"/>
            <a:chExt cx="1940965" cy="850098"/>
          </a:xfrm>
          <a:noFill/>
        </p:grpSpPr>
        <p:sp>
          <p:nvSpPr>
            <p:cNvPr id="129" name="모서리가 둥근 직사각형 128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grp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30" name="직선 연결선 129"/>
            <p:cNvCxnSpPr/>
            <p:nvPr/>
          </p:nvCxnSpPr>
          <p:spPr>
            <a:xfrm>
              <a:off x="364085" y="1541087"/>
              <a:ext cx="1940965" cy="0"/>
            </a:xfrm>
            <a:prstGeom prst="line">
              <a:avLst/>
            </a:prstGeom>
            <a:grp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1" name="TextBox 130"/>
          <p:cNvSpPr txBox="1"/>
          <p:nvPr/>
        </p:nvSpPr>
        <p:spPr>
          <a:xfrm>
            <a:off x="559476" y="5483413"/>
            <a:ext cx="115929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Yard Block </a:t>
            </a:r>
            <a:r>
              <a:rPr lang="ko-KR" altLang="en-US" sz="900" b="1" smtClean="0">
                <a:latin typeface="+mn-ea"/>
              </a:rPr>
              <a:t>점유율</a:t>
            </a:r>
            <a:endParaRPr lang="ko-KR" altLang="en-US" sz="900" b="1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559476" y="5770193"/>
            <a:ext cx="100219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AVG.  </a:t>
            </a:r>
            <a:r>
              <a:rPr lang="ko-KR" altLang="en-US" sz="800" b="1" smtClean="0"/>
              <a:t>점유율 </a:t>
            </a:r>
            <a:r>
              <a:rPr lang="en-US" altLang="ko-KR" sz="800" b="1" dirty="0" smtClean="0"/>
              <a:t>: 15%</a:t>
            </a:r>
            <a:endParaRPr lang="ko-KR" altLang="en-US" sz="800" b="1"/>
          </a:p>
        </p:txBody>
      </p:sp>
      <p:sp>
        <p:nvSpPr>
          <p:cNvPr id="134" name="TextBox 133"/>
          <p:cNvSpPr txBox="1"/>
          <p:nvPr/>
        </p:nvSpPr>
        <p:spPr>
          <a:xfrm>
            <a:off x="566991" y="6120261"/>
            <a:ext cx="103906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MAX   </a:t>
            </a:r>
            <a:r>
              <a:rPr lang="ko-KR" altLang="en-US" sz="800" b="1" smtClean="0"/>
              <a:t>점유율 </a:t>
            </a:r>
            <a:r>
              <a:rPr lang="en-US" altLang="ko-KR" sz="800" b="1" dirty="0" smtClean="0"/>
              <a:t>: 12 %</a:t>
            </a:r>
            <a:endParaRPr lang="ko-KR" altLang="en-US" sz="800" b="1"/>
          </a:p>
        </p:txBody>
      </p:sp>
      <p:sp>
        <p:nvSpPr>
          <p:cNvPr id="135" name="TextBox 134"/>
          <p:cNvSpPr txBox="1"/>
          <p:nvPr/>
        </p:nvSpPr>
        <p:spPr>
          <a:xfrm>
            <a:off x="571107" y="6305613"/>
            <a:ext cx="10086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MIN    </a:t>
            </a:r>
            <a:r>
              <a:rPr lang="ko-KR" altLang="en-US" sz="800" b="1" smtClean="0"/>
              <a:t>점유율 </a:t>
            </a:r>
            <a:r>
              <a:rPr lang="en-US" altLang="ko-KR" sz="800" b="1" dirty="0" smtClean="0"/>
              <a:t>: 8%  </a:t>
            </a:r>
            <a:endParaRPr lang="ko-KR" altLang="en-US" sz="800" b="1"/>
          </a:p>
        </p:txBody>
      </p:sp>
      <p:sp>
        <p:nvSpPr>
          <p:cNvPr id="145" name="TextBox 144"/>
          <p:cNvSpPr txBox="1"/>
          <p:nvPr/>
        </p:nvSpPr>
        <p:spPr>
          <a:xfrm>
            <a:off x="492663" y="5173072"/>
            <a:ext cx="10663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>
                <a:latin typeface="+mn-ea"/>
              </a:rPr>
              <a:t>[ Yard Block ]</a:t>
            </a:r>
            <a:endParaRPr lang="ko-KR" altLang="en-US" sz="1050" b="1">
              <a:latin typeface="+mn-ea"/>
            </a:endParaRPr>
          </a:p>
        </p:txBody>
      </p:sp>
      <p:cxnSp>
        <p:nvCxnSpPr>
          <p:cNvPr id="147" name="직선 연결선 146"/>
          <p:cNvCxnSpPr/>
          <p:nvPr/>
        </p:nvCxnSpPr>
        <p:spPr>
          <a:xfrm>
            <a:off x="555838" y="4660121"/>
            <a:ext cx="1607509" cy="0"/>
          </a:xfrm>
          <a:prstGeom prst="line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8" name="직선 연결선 147"/>
          <p:cNvCxnSpPr/>
          <p:nvPr/>
        </p:nvCxnSpPr>
        <p:spPr>
          <a:xfrm>
            <a:off x="563593" y="6007292"/>
            <a:ext cx="160750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extBox 151"/>
          <p:cNvSpPr txBox="1"/>
          <p:nvPr/>
        </p:nvSpPr>
        <p:spPr>
          <a:xfrm>
            <a:off x="2349410" y="5483413"/>
            <a:ext cx="81785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수입</a:t>
            </a:r>
            <a:r>
              <a:rPr lang="en-US" altLang="ko-KR" sz="900" b="1" dirty="0" smtClean="0">
                <a:latin typeface="+mn-ea"/>
              </a:rPr>
              <a:t> / </a:t>
            </a:r>
            <a:r>
              <a:rPr lang="ko-KR" altLang="en-US" sz="900" b="1" smtClean="0">
                <a:latin typeface="+mn-ea"/>
              </a:rPr>
              <a:t>추출 </a:t>
            </a:r>
            <a:endParaRPr lang="ko-KR" altLang="en-US" sz="900" b="1">
              <a:latin typeface="+mn-ea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2349410" y="5712527"/>
            <a:ext cx="9444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AVG.  Import  : 23</a:t>
            </a:r>
          </a:p>
          <a:p>
            <a:pPr>
              <a:lnSpc>
                <a:spcPct val="150000"/>
              </a:lnSpc>
            </a:pPr>
            <a:r>
              <a:rPr lang="en-US" altLang="ko-KR" sz="800" b="1" dirty="0" smtClean="0"/>
              <a:t>AVG.  Export   : 14</a:t>
            </a:r>
            <a:endParaRPr lang="ko-KR" altLang="en-US" sz="800" b="1"/>
          </a:p>
        </p:txBody>
      </p:sp>
      <p:sp>
        <p:nvSpPr>
          <p:cNvPr id="154" name="TextBox 153"/>
          <p:cNvSpPr txBox="1"/>
          <p:nvPr/>
        </p:nvSpPr>
        <p:spPr>
          <a:xfrm>
            <a:off x="2348687" y="6112023"/>
            <a:ext cx="15167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MAX    Import : 28    Export :  16</a:t>
            </a:r>
          </a:p>
          <a:p>
            <a:pPr>
              <a:lnSpc>
                <a:spcPct val="150000"/>
              </a:lnSpc>
            </a:pPr>
            <a:r>
              <a:rPr lang="en-US" altLang="ko-KR" sz="800" b="1" dirty="0"/>
              <a:t>MIN   </a:t>
            </a:r>
            <a:r>
              <a:rPr lang="en-US" altLang="ko-KR" sz="800" b="1" dirty="0" smtClean="0"/>
              <a:t>  Import </a:t>
            </a:r>
            <a:r>
              <a:rPr lang="en-US" altLang="ko-KR" sz="800" b="1" dirty="0"/>
              <a:t>: 28    Export :  16</a:t>
            </a:r>
            <a:endParaRPr lang="ko-KR" altLang="en-US" sz="800" b="1"/>
          </a:p>
        </p:txBody>
      </p:sp>
      <p:grpSp>
        <p:nvGrpSpPr>
          <p:cNvPr id="12" name="그룹 11"/>
          <p:cNvGrpSpPr/>
          <p:nvPr/>
        </p:nvGrpSpPr>
        <p:grpSpPr>
          <a:xfrm>
            <a:off x="566991" y="4295137"/>
            <a:ext cx="343364" cy="200055"/>
            <a:chOff x="4764843" y="5581503"/>
            <a:chExt cx="343364" cy="200055"/>
          </a:xfrm>
        </p:grpSpPr>
        <p:sp>
          <p:nvSpPr>
            <p:cNvPr id="3" name="모서리가 둥근 직사각형 2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160" name="그룹 159"/>
          <p:cNvGrpSpPr/>
          <p:nvPr/>
        </p:nvGrpSpPr>
        <p:grpSpPr>
          <a:xfrm>
            <a:off x="566983" y="4471352"/>
            <a:ext cx="343364" cy="200055"/>
            <a:chOff x="4764843" y="5576740"/>
            <a:chExt cx="343364" cy="200055"/>
          </a:xfrm>
        </p:grpSpPr>
        <p:sp>
          <p:nvSpPr>
            <p:cNvPr id="161" name="모서리가 둥근 직사각형 160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4764843" y="5576740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163" name="그룹 162"/>
          <p:cNvGrpSpPr/>
          <p:nvPr/>
        </p:nvGrpSpPr>
        <p:grpSpPr>
          <a:xfrm>
            <a:off x="569334" y="4675124"/>
            <a:ext cx="359394" cy="200055"/>
            <a:chOff x="4764843" y="5581503"/>
            <a:chExt cx="359394" cy="200055"/>
          </a:xfrm>
        </p:grpSpPr>
        <p:sp>
          <p:nvSpPr>
            <p:cNvPr id="164" name="모서리가 둥근 직사각형 163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4764843" y="5581503"/>
              <a:ext cx="3593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MAX</a:t>
              </a:r>
              <a:endParaRPr lang="ko-KR" altLang="en-US" sz="700">
                <a:solidFill>
                  <a:srgbClr val="FF0000"/>
                </a:solidFill>
              </a:endParaRPr>
            </a:p>
          </p:txBody>
        </p:sp>
      </p:grpSp>
      <p:grpSp>
        <p:nvGrpSpPr>
          <p:cNvPr id="166" name="그룹 165"/>
          <p:cNvGrpSpPr/>
          <p:nvPr/>
        </p:nvGrpSpPr>
        <p:grpSpPr>
          <a:xfrm>
            <a:off x="569328" y="4846576"/>
            <a:ext cx="341760" cy="200055"/>
            <a:chOff x="4764843" y="5581503"/>
            <a:chExt cx="341760" cy="200055"/>
          </a:xfrm>
        </p:grpSpPr>
        <p:sp>
          <p:nvSpPr>
            <p:cNvPr id="167" name="모서리가 둥근 직사각형 166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4764843" y="5581503"/>
              <a:ext cx="3417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MIN</a:t>
              </a:r>
              <a:endParaRPr lang="ko-KR" altLang="en-US" sz="700">
                <a:solidFill>
                  <a:schemeClr val="accent4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69" name="그룹 168"/>
          <p:cNvGrpSpPr/>
          <p:nvPr/>
        </p:nvGrpSpPr>
        <p:grpSpPr>
          <a:xfrm>
            <a:off x="566983" y="5766910"/>
            <a:ext cx="343364" cy="200055"/>
            <a:chOff x="4764843" y="5581503"/>
            <a:chExt cx="343364" cy="200055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576984" y="6130980"/>
            <a:ext cx="359394" cy="200055"/>
            <a:chOff x="4764843" y="5581503"/>
            <a:chExt cx="359394" cy="200055"/>
          </a:xfrm>
        </p:grpSpPr>
        <p:sp>
          <p:nvSpPr>
            <p:cNvPr id="173" name="모서리가 둥근 직사각형 172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4764843" y="5581503"/>
              <a:ext cx="3593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MAX</a:t>
              </a:r>
              <a:endParaRPr lang="ko-KR" altLang="en-US" sz="700">
                <a:solidFill>
                  <a:srgbClr val="FF0000"/>
                </a:solidFill>
              </a:endParaRPr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576978" y="6302432"/>
            <a:ext cx="341760" cy="200055"/>
            <a:chOff x="4764843" y="5581503"/>
            <a:chExt cx="341760" cy="200055"/>
          </a:xfrm>
        </p:grpSpPr>
        <p:sp>
          <p:nvSpPr>
            <p:cNvPr id="176" name="모서리가 둥근 직사각형 175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4764843" y="5581503"/>
              <a:ext cx="3417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MIN</a:t>
              </a:r>
              <a:endParaRPr lang="ko-KR" altLang="en-US" sz="700">
                <a:solidFill>
                  <a:schemeClr val="accent4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78" name="그룹 177"/>
          <p:cNvGrpSpPr/>
          <p:nvPr/>
        </p:nvGrpSpPr>
        <p:grpSpPr>
          <a:xfrm>
            <a:off x="2366907" y="6168834"/>
            <a:ext cx="359394" cy="200055"/>
            <a:chOff x="4764843" y="5581503"/>
            <a:chExt cx="359394" cy="200055"/>
          </a:xfrm>
        </p:grpSpPr>
        <p:sp>
          <p:nvSpPr>
            <p:cNvPr id="179" name="모서리가 둥근 직사각형 178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4764843" y="5581503"/>
              <a:ext cx="3593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MAX</a:t>
              </a:r>
              <a:endParaRPr lang="ko-KR" altLang="en-US" sz="700">
                <a:solidFill>
                  <a:srgbClr val="FF0000"/>
                </a:solidFill>
              </a:endParaRPr>
            </a:p>
          </p:txBody>
        </p:sp>
      </p:grpSp>
      <p:grpSp>
        <p:nvGrpSpPr>
          <p:cNvPr id="181" name="그룹 180"/>
          <p:cNvGrpSpPr/>
          <p:nvPr/>
        </p:nvGrpSpPr>
        <p:grpSpPr>
          <a:xfrm>
            <a:off x="2366901" y="6340286"/>
            <a:ext cx="341760" cy="200055"/>
            <a:chOff x="4764843" y="5581503"/>
            <a:chExt cx="341760" cy="200055"/>
          </a:xfrm>
        </p:grpSpPr>
        <p:sp>
          <p:nvSpPr>
            <p:cNvPr id="182" name="모서리가 둥근 직사각형 181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4764843" y="5581503"/>
              <a:ext cx="3417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MIN</a:t>
              </a:r>
              <a:endParaRPr lang="ko-KR" altLang="en-US" sz="700">
                <a:solidFill>
                  <a:schemeClr val="accent4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184" name="그룹 183"/>
          <p:cNvGrpSpPr/>
          <p:nvPr/>
        </p:nvGrpSpPr>
        <p:grpSpPr>
          <a:xfrm>
            <a:off x="2352496" y="5766066"/>
            <a:ext cx="343364" cy="200055"/>
            <a:chOff x="4764843" y="5581503"/>
            <a:chExt cx="343364" cy="200055"/>
          </a:xfrm>
        </p:grpSpPr>
        <p:sp>
          <p:nvSpPr>
            <p:cNvPr id="185" name="모서리가 둥근 직사각형 184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187" name="그룹 186"/>
          <p:cNvGrpSpPr/>
          <p:nvPr/>
        </p:nvGrpSpPr>
        <p:grpSpPr>
          <a:xfrm>
            <a:off x="2357251" y="5961330"/>
            <a:ext cx="343364" cy="200055"/>
            <a:chOff x="4764843" y="5581503"/>
            <a:chExt cx="343364" cy="200055"/>
          </a:xfrm>
        </p:grpSpPr>
        <p:sp>
          <p:nvSpPr>
            <p:cNvPr id="188" name="모서리가 둥근 직사각형 187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9" name="TextBox 188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sp>
        <p:nvSpPr>
          <p:cNvPr id="193" name="TextBox 192"/>
          <p:cNvSpPr txBox="1"/>
          <p:nvPr/>
        </p:nvSpPr>
        <p:spPr>
          <a:xfrm>
            <a:off x="4012331" y="5483413"/>
            <a:ext cx="85953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Full / Empty</a:t>
            </a:r>
            <a:endParaRPr lang="ko-KR" altLang="en-US" sz="900" b="1">
              <a:latin typeface="+mn-ea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4012331" y="5712527"/>
            <a:ext cx="8931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AVG.  Full      : 23</a:t>
            </a:r>
          </a:p>
          <a:p>
            <a:pPr>
              <a:lnSpc>
                <a:spcPct val="150000"/>
              </a:lnSpc>
            </a:pPr>
            <a:r>
              <a:rPr lang="en-US" altLang="ko-KR" sz="800" b="1" dirty="0" smtClean="0"/>
              <a:t>AVG.  Empty : 14</a:t>
            </a:r>
            <a:endParaRPr lang="ko-KR" altLang="en-US" sz="800" b="1"/>
          </a:p>
        </p:txBody>
      </p:sp>
      <p:grpSp>
        <p:nvGrpSpPr>
          <p:cNvPr id="196" name="그룹 195"/>
          <p:cNvGrpSpPr/>
          <p:nvPr/>
        </p:nvGrpSpPr>
        <p:grpSpPr>
          <a:xfrm>
            <a:off x="4022208" y="6168834"/>
            <a:ext cx="359394" cy="200055"/>
            <a:chOff x="4764843" y="5581503"/>
            <a:chExt cx="359394" cy="200055"/>
          </a:xfrm>
        </p:grpSpPr>
        <p:sp>
          <p:nvSpPr>
            <p:cNvPr id="197" name="모서리가 둥근 직사각형 196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TextBox 197"/>
            <p:cNvSpPr txBox="1"/>
            <p:nvPr/>
          </p:nvSpPr>
          <p:spPr>
            <a:xfrm>
              <a:off x="4764843" y="5581503"/>
              <a:ext cx="3593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MAX</a:t>
              </a:r>
              <a:endParaRPr lang="ko-KR" altLang="en-US" sz="700">
                <a:solidFill>
                  <a:srgbClr val="FF0000"/>
                </a:solidFill>
              </a:endParaRPr>
            </a:p>
          </p:txBody>
        </p:sp>
      </p:grpSp>
      <p:grpSp>
        <p:nvGrpSpPr>
          <p:cNvPr id="199" name="그룹 198"/>
          <p:cNvGrpSpPr/>
          <p:nvPr/>
        </p:nvGrpSpPr>
        <p:grpSpPr>
          <a:xfrm>
            <a:off x="4022202" y="6340286"/>
            <a:ext cx="341760" cy="200055"/>
            <a:chOff x="4764843" y="5581503"/>
            <a:chExt cx="341760" cy="200055"/>
          </a:xfrm>
        </p:grpSpPr>
        <p:sp>
          <p:nvSpPr>
            <p:cNvPr id="200" name="모서리가 둥근 직사각형 199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4764843" y="5581503"/>
              <a:ext cx="3417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MIN</a:t>
              </a:r>
              <a:endParaRPr lang="ko-KR" altLang="en-US" sz="700">
                <a:solidFill>
                  <a:schemeClr val="accent4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02" name="그룹 201"/>
          <p:cNvGrpSpPr/>
          <p:nvPr/>
        </p:nvGrpSpPr>
        <p:grpSpPr>
          <a:xfrm>
            <a:off x="4007797" y="5766066"/>
            <a:ext cx="343364" cy="200055"/>
            <a:chOff x="4764843" y="5581503"/>
            <a:chExt cx="343364" cy="200055"/>
          </a:xfrm>
        </p:grpSpPr>
        <p:sp>
          <p:nvSpPr>
            <p:cNvPr id="203" name="모서리가 둥근 직사각형 202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4012552" y="5961330"/>
            <a:ext cx="343364" cy="200055"/>
            <a:chOff x="4764843" y="5581503"/>
            <a:chExt cx="343364" cy="200055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sp>
        <p:nvSpPr>
          <p:cNvPr id="208" name="TextBox 207"/>
          <p:cNvSpPr txBox="1"/>
          <p:nvPr/>
        </p:nvSpPr>
        <p:spPr>
          <a:xfrm>
            <a:off x="4289009" y="6118740"/>
            <a:ext cx="11849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Full      : 25     Empty : 18</a:t>
            </a:r>
            <a:endParaRPr lang="ko-KR" altLang="en-US" sz="800" b="1"/>
          </a:p>
        </p:txBody>
      </p:sp>
      <p:sp>
        <p:nvSpPr>
          <p:cNvPr id="209" name="TextBox 208"/>
          <p:cNvSpPr txBox="1"/>
          <p:nvPr/>
        </p:nvSpPr>
        <p:spPr>
          <a:xfrm>
            <a:off x="4296629" y="6294000"/>
            <a:ext cx="10823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Full      : 2     Empty : 1</a:t>
            </a:r>
            <a:endParaRPr lang="ko-KR" altLang="en-US" sz="800" b="1"/>
          </a:p>
        </p:txBody>
      </p:sp>
      <p:sp>
        <p:nvSpPr>
          <p:cNvPr id="213" name="TextBox 212"/>
          <p:cNvSpPr txBox="1"/>
          <p:nvPr/>
        </p:nvSpPr>
        <p:spPr>
          <a:xfrm>
            <a:off x="5659212" y="5483413"/>
            <a:ext cx="8467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err="1" smtClean="0">
                <a:latin typeface="+mn-ea"/>
              </a:rPr>
              <a:t>Rehandling</a:t>
            </a:r>
            <a:r>
              <a:rPr lang="en-US" altLang="ko-KR" sz="900" b="1" dirty="0" smtClean="0">
                <a:latin typeface="+mn-ea"/>
              </a:rPr>
              <a:t> </a:t>
            </a:r>
            <a:endParaRPr lang="ko-KR" altLang="en-US" sz="900" b="1">
              <a:latin typeface="+mn-ea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5659212" y="5712527"/>
            <a:ext cx="91563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AVG.  Count : 23</a:t>
            </a:r>
          </a:p>
          <a:p>
            <a:pPr>
              <a:lnSpc>
                <a:spcPct val="150000"/>
              </a:lnSpc>
            </a:pPr>
            <a:r>
              <a:rPr lang="en-US" altLang="ko-KR" sz="800" b="1" dirty="0" smtClean="0"/>
              <a:t>AVG.   Rate : 33%</a:t>
            </a:r>
            <a:endParaRPr lang="ko-KR" altLang="en-US" sz="800" b="1"/>
          </a:p>
        </p:txBody>
      </p:sp>
      <p:grpSp>
        <p:nvGrpSpPr>
          <p:cNvPr id="15" name="그룹 14"/>
          <p:cNvGrpSpPr/>
          <p:nvPr/>
        </p:nvGrpSpPr>
        <p:grpSpPr>
          <a:xfrm>
            <a:off x="5659212" y="5467085"/>
            <a:ext cx="1264834" cy="1094713"/>
            <a:chOff x="5819232" y="5467085"/>
            <a:chExt cx="1611626" cy="1094713"/>
          </a:xfrm>
        </p:grpSpPr>
        <p:grpSp>
          <p:nvGrpSpPr>
            <p:cNvPr id="210" name="그룹 209"/>
            <p:cNvGrpSpPr/>
            <p:nvPr/>
          </p:nvGrpSpPr>
          <p:grpSpPr>
            <a:xfrm>
              <a:off x="5819232" y="5467085"/>
              <a:ext cx="1607509" cy="1094713"/>
              <a:chOff x="364085" y="1310305"/>
              <a:chExt cx="1940965" cy="850098"/>
            </a:xfrm>
            <a:noFill/>
          </p:grpSpPr>
          <p:sp>
            <p:nvSpPr>
              <p:cNvPr id="211" name="모서리가 둥근 직사각형 210"/>
              <p:cNvSpPr/>
              <p:nvPr/>
            </p:nvSpPr>
            <p:spPr>
              <a:xfrm>
                <a:off x="364085" y="1310305"/>
                <a:ext cx="1940965" cy="850098"/>
              </a:xfrm>
              <a:prstGeom prst="roundRect">
                <a:avLst>
                  <a:gd name="adj" fmla="val 4678"/>
                </a:avLst>
              </a:pr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212" name="직선 연결선 211"/>
              <p:cNvCxnSpPr/>
              <p:nvPr/>
            </p:nvCxnSpPr>
            <p:spPr>
              <a:xfrm>
                <a:off x="364085" y="1541087"/>
                <a:ext cx="1940965" cy="0"/>
              </a:xfrm>
              <a:prstGeom prst="line">
                <a:avLst/>
              </a:prstGeom>
              <a:grpFill/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15" name="직선 연결선 214"/>
            <p:cNvCxnSpPr/>
            <p:nvPr/>
          </p:nvCxnSpPr>
          <p:spPr>
            <a:xfrm>
              <a:off x="5823349" y="6155574"/>
              <a:ext cx="1607509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6" name="그룹 215"/>
          <p:cNvGrpSpPr/>
          <p:nvPr/>
        </p:nvGrpSpPr>
        <p:grpSpPr>
          <a:xfrm>
            <a:off x="5669089" y="6168834"/>
            <a:ext cx="359394" cy="200055"/>
            <a:chOff x="4764843" y="5581503"/>
            <a:chExt cx="359394" cy="200055"/>
          </a:xfrm>
        </p:grpSpPr>
        <p:sp>
          <p:nvSpPr>
            <p:cNvPr id="217" name="모서리가 둥근 직사각형 216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4764843" y="5581503"/>
              <a:ext cx="3593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MAX</a:t>
              </a:r>
              <a:endParaRPr lang="ko-KR" altLang="en-US" sz="700">
                <a:solidFill>
                  <a:srgbClr val="FF0000"/>
                </a:solidFill>
              </a:endParaRPr>
            </a:p>
          </p:txBody>
        </p:sp>
      </p:grpSp>
      <p:grpSp>
        <p:nvGrpSpPr>
          <p:cNvPr id="219" name="그룹 218"/>
          <p:cNvGrpSpPr/>
          <p:nvPr/>
        </p:nvGrpSpPr>
        <p:grpSpPr>
          <a:xfrm>
            <a:off x="5669083" y="6340286"/>
            <a:ext cx="341760" cy="200055"/>
            <a:chOff x="4764843" y="5581503"/>
            <a:chExt cx="341760" cy="200055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4764843" y="5581503"/>
              <a:ext cx="3417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MIN</a:t>
              </a:r>
              <a:endParaRPr lang="ko-KR" altLang="en-US" sz="700">
                <a:solidFill>
                  <a:schemeClr val="accent4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22" name="그룹 221"/>
          <p:cNvGrpSpPr/>
          <p:nvPr/>
        </p:nvGrpSpPr>
        <p:grpSpPr>
          <a:xfrm>
            <a:off x="5654678" y="5766066"/>
            <a:ext cx="343364" cy="200055"/>
            <a:chOff x="4764843" y="5581503"/>
            <a:chExt cx="343364" cy="200055"/>
          </a:xfrm>
        </p:grpSpPr>
        <p:sp>
          <p:nvSpPr>
            <p:cNvPr id="223" name="모서리가 둥근 직사각형 222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25" name="그룹 224"/>
          <p:cNvGrpSpPr/>
          <p:nvPr/>
        </p:nvGrpSpPr>
        <p:grpSpPr>
          <a:xfrm>
            <a:off x="5659433" y="5961330"/>
            <a:ext cx="343364" cy="200055"/>
            <a:chOff x="4764843" y="5581503"/>
            <a:chExt cx="343364" cy="200055"/>
          </a:xfrm>
        </p:grpSpPr>
        <p:sp>
          <p:nvSpPr>
            <p:cNvPr id="226" name="모서리가 둥근 직사각형 225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sp>
        <p:nvSpPr>
          <p:cNvPr id="228" name="TextBox 227"/>
          <p:cNvSpPr txBox="1"/>
          <p:nvPr/>
        </p:nvSpPr>
        <p:spPr>
          <a:xfrm>
            <a:off x="5935890" y="6118740"/>
            <a:ext cx="9012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Count : 33  (88%)</a:t>
            </a:r>
            <a:endParaRPr lang="ko-KR" altLang="en-US" sz="800" b="1"/>
          </a:p>
        </p:txBody>
      </p:sp>
      <p:sp>
        <p:nvSpPr>
          <p:cNvPr id="229" name="TextBox 228"/>
          <p:cNvSpPr txBox="1"/>
          <p:nvPr/>
        </p:nvSpPr>
        <p:spPr>
          <a:xfrm>
            <a:off x="5943510" y="6294000"/>
            <a:ext cx="7761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Count : 2 (2%)</a:t>
            </a:r>
            <a:endParaRPr lang="ko-KR" altLang="en-US" sz="800" b="1"/>
          </a:p>
        </p:txBody>
      </p:sp>
      <p:sp>
        <p:nvSpPr>
          <p:cNvPr id="233" name="TextBox 232"/>
          <p:cNvSpPr txBox="1"/>
          <p:nvPr/>
        </p:nvSpPr>
        <p:spPr>
          <a:xfrm>
            <a:off x="7061292" y="5483413"/>
            <a:ext cx="10262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Container Type</a:t>
            </a:r>
            <a:endParaRPr lang="ko-KR" altLang="en-US" sz="900" b="1">
              <a:latin typeface="+mn-ea"/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7068912" y="5697287"/>
            <a:ext cx="161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AVG.  General : 23</a:t>
            </a:r>
          </a:p>
          <a:p>
            <a:pPr>
              <a:lnSpc>
                <a:spcPct val="150000"/>
              </a:lnSpc>
            </a:pPr>
            <a:r>
              <a:rPr lang="en-US" altLang="ko-KR" sz="800" b="1" dirty="0" smtClean="0"/>
              <a:t>            Danger  :  13     Reefer : 22 </a:t>
            </a:r>
          </a:p>
        </p:txBody>
      </p:sp>
      <p:grpSp>
        <p:nvGrpSpPr>
          <p:cNvPr id="235" name="그룹 234"/>
          <p:cNvGrpSpPr/>
          <p:nvPr/>
        </p:nvGrpSpPr>
        <p:grpSpPr>
          <a:xfrm>
            <a:off x="7061292" y="5467085"/>
            <a:ext cx="1678848" cy="1094713"/>
            <a:chOff x="5819232" y="5467085"/>
            <a:chExt cx="1611626" cy="1094713"/>
          </a:xfrm>
        </p:grpSpPr>
        <p:grpSp>
          <p:nvGrpSpPr>
            <p:cNvPr id="236" name="그룹 235"/>
            <p:cNvGrpSpPr/>
            <p:nvPr/>
          </p:nvGrpSpPr>
          <p:grpSpPr>
            <a:xfrm>
              <a:off x="5819232" y="5467085"/>
              <a:ext cx="1607509" cy="1094713"/>
              <a:chOff x="364085" y="1310305"/>
              <a:chExt cx="1940965" cy="850098"/>
            </a:xfrm>
            <a:noFill/>
          </p:grpSpPr>
          <p:sp>
            <p:nvSpPr>
              <p:cNvPr id="238" name="모서리가 둥근 직사각형 237"/>
              <p:cNvSpPr/>
              <p:nvPr/>
            </p:nvSpPr>
            <p:spPr>
              <a:xfrm>
                <a:off x="364085" y="1310305"/>
                <a:ext cx="1940965" cy="850098"/>
              </a:xfrm>
              <a:prstGeom prst="roundRect">
                <a:avLst>
                  <a:gd name="adj" fmla="val 4678"/>
                </a:avLst>
              </a:prstGeom>
              <a:grp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239" name="직선 연결선 238"/>
              <p:cNvCxnSpPr/>
              <p:nvPr/>
            </p:nvCxnSpPr>
            <p:spPr>
              <a:xfrm>
                <a:off x="364085" y="1541087"/>
                <a:ext cx="1940965" cy="0"/>
              </a:xfrm>
              <a:prstGeom prst="line">
                <a:avLst/>
              </a:prstGeom>
              <a:grpFill/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37" name="직선 연결선 236"/>
            <p:cNvCxnSpPr/>
            <p:nvPr/>
          </p:nvCxnSpPr>
          <p:spPr>
            <a:xfrm>
              <a:off x="5823349" y="6155574"/>
              <a:ext cx="1607509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0" name="그룹 239"/>
          <p:cNvGrpSpPr/>
          <p:nvPr/>
        </p:nvGrpSpPr>
        <p:grpSpPr>
          <a:xfrm>
            <a:off x="7071169" y="6168834"/>
            <a:ext cx="359394" cy="200055"/>
            <a:chOff x="4764843" y="5581503"/>
            <a:chExt cx="359394" cy="200055"/>
          </a:xfrm>
        </p:grpSpPr>
        <p:sp>
          <p:nvSpPr>
            <p:cNvPr id="241" name="모서리가 둥근 직사각형 240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4764843" y="5581503"/>
              <a:ext cx="35939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MAX</a:t>
              </a:r>
              <a:endParaRPr lang="ko-KR" altLang="en-US" sz="700">
                <a:solidFill>
                  <a:srgbClr val="FF0000"/>
                </a:solidFill>
              </a:endParaRPr>
            </a:p>
          </p:txBody>
        </p:sp>
      </p:grpSp>
      <p:grpSp>
        <p:nvGrpSpPr>
          <p:cNvPr id="243" name="그룹 242"/>
          <p:cNvGrpSpPr/>
          <p:nvPr/>
        </p:nvGrpSpPr>
        <p:grpSpPr>
          <a:xfrm>
            <a:off x="7071163" y="6340286"/>
            <a:ext cx="341760" cy="200055"/>
            <a:chOff x="4764843" y="5581503"/>
            <a:chExt cx="341760" cy="200055"/>
          </a:xfrm>
        </p:grpSpPr>
        <p:sp>
          <p:nvSpPr>
            <p:cNvPr id="244" name="모서리가 둥근 직사각형 243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764843" y="5581503"/>
              <a:ext cx="34176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accent4">
                      <a:lumMod val="60000"/>
                      <a:lumOff val="40000"/>
                    </a:schemeClr>
                  </a:solidFill>
                </a:rPr>
                <a:t>MIN</a:t>
              </a:r>
              <a:endParaRPr lang="ko-KR" altLang="en-US" sz="700">
                <a:solidFill>
                  <a:schemeClr val="accent4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246" name="그룹 245"/>
          <p:cNvGrpSpPr/>
          <p:nvPr/>
        </p:nvGrpSpPr>
        <p:grpSpPr>
          <a:xfrm>
            <a:off x="7056758" y="5766066"/>
            <a:ext cx="343364" cy="200055"/>
            <a:chOff x="4764843" y="5581503"/>
            <a:chExt cx="343364" cy="200055"/>
          </a:xfrm>
        </p:grpSpPr>
        <p:sp>
          <p:nvSpPr>
            <p:cNvPr id="247" name="모서리가 둥근 직사각형 246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8" name="TextBox 247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sp>
        <p:nvSpPr>
          <p:cNvPr id="252" name="TextBox 251"/>
          <p:cNvSpPr txBox="1"/>
          <p:nvPr/>
        </p:nvSpPr>
        <p:spPr>
          <a:xfrm>
            <a:off x="7337970" y="6118740"/>
            <a:ext cx="119936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G : 33   |  D : 21  |  R : 32</a:t>
            </a:r>
            <a:endParaRPr lang="ko-KR" altLang="en-US" sz="800" b="1"/>
          </a:p>
        </p:txBody>
      </p:sp>
      <p:sp>
        <p:nvSpPr>
          <p:cNvPr id="254" name="TextBox 253"/>
          <p:cNvSpPr txBox="1"/>
          <p:nvPr/>
        </p:nvSpPr>
        <p:spPr>
          <a:xfrm>
            <a:off x="7337970" y="6286380"/>
            <a:ext cx="11641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 b="1" dirty="0" smtClean="0"/>
              <a:t>G : 13   |  D : 0     |  R : 0</a:t>
            </a:r>
            <a:endParaRPr lang="ko-KR" altLang="en-US" sz="800" b="1"/>
          </a:p>
        </p:txBody>
      </p:sp>
      <p:sp>
        <p:nvSpPr>
          <p:cNvPr id="255" name="타원 254"/>
          <p:cNvSpPr/>
          <p:nvPr/>
        </p:nvSpPr>
        <p:spPr>
          <a:xfrm>
            <a:off x="2237101" y="14462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452538" y="26660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59" name="그룹 258"/>
          <p:cNvGrpSpPr/>
          <p:nvPr/>
        </p:nvGrpSpPr>
        <p:grpSpPr>
          <a:xfrm>
            <a:off x="574413" y="3084682"/>
            <a:ext cx="343364" cy="200055"/>
            <a:chOff x="4764843" y="5581503"/>
            <a:chExt cx="343364" cy="200055"/>
          </a:xfrm>
        </p:grpSpPr>
        <p:sp>
          <p:nvSpPr>
            <p:cNvPr id="260" name="모서리가 둥근 직사각형 259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1" name="TextBox 260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62" name="그룹 261"/>
          <p:cNvGrpSpPr/>
          <p:nvPr/>
        </p:nvGrpSpPr>
        <p:grpSpPr>
          <a:xfrm>
            <a:off x="574800" y="3344683"/>
            <a:ext cx="343364" cy="200055"/>
            <a:chOff x="4764843" y="5581503"/>
            <a:chExt cx="343364" cy="200055"/>
          </a:xfrm>
        </p:grpSpPr>
        <p:sp>
          <p:nvSpPr>
            <p:cNvPr id="263" name="모서리가 둥근 직사각형 262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65" name="그룹 264"/>
          <p:cNvGrpSpPr/>
          <p:nvPr/>
        </p:nvGrpSpPr>
        <p:grpSpPr>
          <a:xfrm>
            <a:off x="574413" y="1842622"/>
            <a:ext cx="343364" cy="200055"/>
            <a:chOff x="4764843" y="5581503"/>
            <a:chExt cx="343364" cy="200055"/>
          </a:xfrm>
        </p:grpSpPr>
        <p:sp>
          <p:nvSpPr>
            <p:cNvPr id="266" name="모서리가 둥근 직사각형 265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68" name="그룹 267"/>
          <p:cNvGrpSpPr/>
          <p:nvPr/>
        </p:nvGrpSpPr>
        <p:grpSpPr>
          <a:xfrm>
            <a:off x="574800" y="2102623"/>
            <a:ext cx="343364" cy="200055"/>
            <a:chOff x="4764843" y="5581503"/>
            <a:chExt cx="343364" cy="200055"/>
          </a:xfrm>
        </p:grpSpPr>
        <p:sp>
          <p:nvSpPr>
            <p:cNvPr id="269" name="모서리가 둥근 직사각형 268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71" name="그룹 270"/>
          <p:cNvGrpSpPr/>
          <p:nvPr/>
        </p:nvGrpSpPr>
        <p:grpSpPr>
          <a:xfrm>
            <a:off x="2342919" y="3082710"/>
            <a:ext cx="343364" cy="200055"/>
            <a:chOff x="4764843" y="5581503"/>
            <a:chExt cx="343364" cy="200055"/>
          </a:xfrm>
        </p:grpSpPr>
        <p:sp>
          <p:nvSpPr>
            <p:cNvPr id="272" name="모서리가 둥근 직사각형 271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3" name="TextBox 272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16" name="그룹 15"/>
          <p:cNvGrpSpPr/>
          <p:nvPr/>
        </p:nvGrpSpPr>
        <p:grpSpPr>
          <a:xfrm>
            <a:off x="2358643" y="2772483"/>
            <a:ext cx="1539923" cy="807599"/>
            <a:chOff x="2351023" y="2772483"/>
            <a:chExt cx="1418929" cy="807599"/>
          </a:xfrm>
        </p:grpSpPr>
        <p:grpSp>
          <p:nvGrpSpPr>
            <p:cNvPr id="354" name="그룹 353"/>
            <p:cNvGrpSpPr/>
            <p:nvPr/>
          </p:nvGrpSpPr>
          <p:grpSpPr>
            <a:xfrm>
              <a:off x="2351023" y="2772483"/>
              <a:ext cx="1418929" cy="807599"/>
              <a:chOff x="364085" y="1310305"/>
              <a:chExt cx="1940965" cy="850098"/>
            </a:xfrm>
          </p:grpSpPr>
          <p:sp>
            <p:nvSpPr>
              <p:cNvPr id="355" name="모서리가 둥근 직사각형 354"/>
              <p:cNvSpPr/>
              <p:nvPr/>
            </p:nvSpPr>
            <p:spPr>
              <a:xfrm>
                <a:off x="364085" y="1310305"/>
                <a:ext cx="1940965" cy="850098"/>
              </a:xfrm>
              <a:prstGeom prst="roundRect">
                <a:avLst>
                  <a:gd name="adj" fmla="val 4678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356" name="직선 연결선 355"/>
              <p:cNvCxnSpPr/>
              <p:nvPr/>
            </p:nvCxnSpPr>
            <p:spPr>
              <a:xfrm>
                <a:off x="364085" y="1900750"/>
                <a:ext cx="1940965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74" name="직선 연결선 273"/>
            <p:cNvCxnSpPr/>
            <p:nvPr/>
          </p:nvCxnSpPr>
          <p:spPr>
            <a:xfrm>
              <a:off x="2351023" y="3043850"/>
              <a:ext cx="1418929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6" name="그룹 275"/>
          <p:cNvGrpSpPr/>
          <p:nvPr/>
        </p:nvGrpSpPr>
        <p:grpSpPr>
          <a:xfrm>
            <a:off x="2350005" y="2100347"/>
            <a:ext cx="343364" cy="200055"/>
            <a:chOff x="4764843" y="5581503"/>
            <a:chExt cx="343364" cy="200055"/>
          </a:xfrm>
        </p:grpSpPr>
        <p:sp>
          <p:nvSpPr>
            <p:cNvPr id="277" name="모서리가 둥근 직사각형 276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cxnSp>
        <p:nvCxnSpPr>
          <p:cNvPr id="279" name="직선 연결선 278"/>
          <p:cNvCxnSpPr/>
          <p:nvPr/>
        </p:nvCxnSpPr>
        <p:spPr>
          <a:xfrm>
            <a:off x="2348982" y="1733106"/>
            <a:ext cx="153458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0" name="그림 27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24503" y="1551729"/>
            <a:ext cx="178242" cy="140048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4167607" y="1530525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282" name="TextBox 281"/>
          <p:cNvSpPr txBox="1"/>
          <p:nvPr/>
        </p:nvSpPr>
        <p:spPr>
          <a:xfrm>
            <a:off x="4276652" y="2097229"/>
            <a:ext cx="7377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↗</a:t>
            </a:r>
            <a:r>
              <a:rPr lang="en-US" altLang="ko-KR" sz="700" b="1" dirty="0" smtClean="0"/>
              <a:t> </a:t>
            </a:r>
            <a:r>
              <a:rPr lang="en-US" altLang="ko-KR" sz="700" dirty="0" smtClean="0"/>
              <a:t> 34.2 </a:t>
            </a:r>
            <a:endParaRPr lang="ko-KR" altLang="en-US" sz="700"/>
          </a:p>
        </p:txBody>
      </p:sp>
      <p:sp>
        <p:nvSpPr>
          <p:cNvPr id="283" name="TextBox 282"/>
          <p:cNvSpPr txBox="1"/>
          <p:nvPr/>
        </p:nvSpPr>
        <p:spPr>
          <a:xfrm>
            <a:off x="4891362" y="2099133"/>
            <a:ext cx="6960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</a:t>
            </a:r>
            <a:r>
              <a:rPr lang="en-US" altLang="ko-KR" sz="700" smtClean="0"/>
              <a:t>: </a:t>
            </a:r>
            <a:r>
              <a:rPr lang="en-US" altLang="ko-KR" sz="700" b="1" smtClean="0">
                <a:solidFill>
                  <a:schemeClr val="accent1">
                    <a:lumMod val="7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↘</a:t>
            </a:r>
            <a:r>
              <a:rPr lang="en-US" altLang="ko-KR" sz="700" smtClean="0"/>
              <a:t>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grpSp>
        <p:nvGrpSpPr>
          <p:cNvPr id="284" name="그룹 283"/>
          <p:cNvGrpSpPr/>
          <p:nvPr/>
        </p:nvGrpSpPr>
        <p:grpSpPr>
          <a:xfrm>
            <a:off x="4002522" y="1546894"/>
            <a:ext cx="1534587" cy="817987"/>
            <a:chOff x="364085" y="1310305"/>
            <a:chExt cx="1940965" cy="850098"/>
          </a:xfrm>
        </p:grpSpPr>
        <p:sp>
          <p:nvSpPr>
            <p:cNvPr id="285" name="모서리가 둥근 직사각형 284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286" name="직선 연결선 285"/>
            <p:cNvCxnSpPr/>
            <p:nvPr/>
          </p:nvCxnSpPr>
          <p:spPr>
            <a:xfrm>
              <a:off x="364085" y="186810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87" name="그림 28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52388" y="2844626"/>
            <a:ext cx="141629" cy="134885"/>
          </a:xfrm>
          <a:prstGeom prst="rect">
            <a:avLst/>
          </a:prstGeom>
        </p:spPr>
      </p:pic>
      <p:sp>
        <p:nvSpPr>
          <p:cNvPr id="288" name="TextBox 287"/>
          <p:cNvSpPr txBox="1"/>
          <p:nvPr/>
        </p:nvSpPr>
        <p:spPr>
          <a:xfrm>
            <a:off x="4244797" y="3068955"/>
            <a:ext cx="67518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</a:rPr>
              <a:t>↗</a:t>
            </a:r>
            <a:r>
              <a:rPr lang="en-US" altLang="ko-KR" sz="700" dirty="0" smtClean="0"/>
              <a:t>34.2 </a:t>
            </a:r>
            <a:endParaRPr lang="ko-KR" altLang="en-US" sz="700"/>
          </a:p>
        </p:txBody>
      </p:sp>
      <p:sp>
        <p:nvSpPr>
          <p:cNvPr id="289" name="TextBox 288"/>
          <p:cNvSpPr txBox="1"/>
          <p:nvPr/>
        </p:nvSpPr>
        <p:spPr>
          <a:xfrm>
            <a:off x="4790927" y="3063239"/>
            <a:ext cx="6864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74423" y="3400498"/>
            <a:ext cx="131449" cy="11173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4172955" y="3369157"/>
            <a:ext cx="7280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</a:t>
            </a:r>
            <a:r>
              <a:rPr lang="en-US" altLang="ko-KR" sz="7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sp>
        <p:nvSpPr>
          <p:cNvPr id="292" name="TextBox 291"/>
          <p:cNvSpPr txBox="1"/>
          <p:nvPr/>
        </p:nvSpPr>
        <p:spPr>
          <a:xfrm>
            <a:off x="4183701" y="1714570"/>
            <a:ext cx="102624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ETA : 2021-04-02 06:30</a:t>
            </a:r>
            <a:endParaRPr lang="ko-KR" altLang="en-US" sz="700"/>
          </a:p>
        </p:txBody>
      </p:sp>
      <p:sp>
        <p:nvSpPr>
          <p:cNvPr id="293" name="TextBox 292"/>
          <p:cNvSpPr txBox="1"/>
          <p:nvPr/>
        </p:nvSpPr>
        <p:spPr>
          <a:xfrm>
            <a:off x="4179579" y="1883446"/>
            <a:ext cx="102944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ETD : 2021-04-05 20:30</a:t>
            </a:r>
            <a:endParaRPr lang="ko-KR" altLang="en-US" sz="700"/>
          </a:p>
        </p:txBody>
      </p:sp>
      <p:sp>
        <p:nvSpPr>
          <p:cNvPr id="294" name="TextBox 293"/>
          <p:cNvSpPr txBox="1"/>
          <p:nvPr/>
        </p:nvSpPr>
        <p:spPr>
          <a:xfrm>
            <a:off x="4182347" y="2820328"/>
            <a:ext cx="63671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 : </a:t>
            </a:r>
            <a:r>
              <a:rPr lang="en-US" altLang="ko-KR" sz="7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4</a:t>
            </a:r>
            <a:endParaRPr lang="ko-KR" altLang="en-US" sz="700"/>
          </a:p>
        </p:txBody>
      </p:sp>
      <p:grpSp>
        <p:nvGrpSpPr>
          <p:cNvPr id="295" name="그룹 294"/>
          <p:cNvGrpSpPr/>
          <p:nvPr/>
        </p:nvGrpSpPr>
        <p:grpSpPr>
          <a:xfrm>
            <a:off x="3996459" y="3075090"/>
            <a:ext cx="343364" cy="200055"/>
            <a:chOff x="4764843" y="5581503"/>
            <a:chExt cx="343364" cy="200055"/>
          </a:xfrm>
        </p:grpSpPr>
        <p:sp>
          <p:nvSpPr>
            <p:cNvPr id="296" name="모서리가 둥근 직사각형 295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298" name="그룹 297"/>
          <p:cNvGrpSpPr/>
          <p:nvPr/>
        </p:nvGrpSpPr>
        <p:grpSpPr>
          <a:xfrm>
            <a:off x="4004563" y="2764863"/>
            <a:ext cx="1539923" cy="807599"/>
            <a:chOff x="2351023" y="2772483"/>
            <a:chExt cx="1418929" cy="807599"/>
          </a:xfrm>
        </p:grpSpPr>
        <p:grpSp>
          <p:nvGrpSpPr>
            <p:cNvPr id="299" name="그룹 298"/>
            <p:cNvGrpSpPr/>
            <p:nvPr/>
          </p:nvGrpSpPr>
          <p:grpSpPr>
            <a:xfrm>
              <a:off x="2351023" y="2772483"/>
              <a:ext cx="1418929" cy="807599"/>
              <a:chOff x="364085" y="1310305"/>
              <a:chExt cx="1940965" cy="850098"/>
            </a:xfrm>
          </p:grpSpPr>
          <p:sp>
            <p:nvSpPr>
              <p:cNvPr id="301" name="모서리가 둥근 직사각형 300"/>
              <p:cNvSpPr/>
              <p:nvPr/>
            </p:nvSpPr>
            <p:spPr>
              <a:xfrm>
                <a:off x="364085" y="1310305"/>
                <a:ext cx="1940965" cy="850098"/>
              </a:xfrm>
              <a:prstGeom prst="roundRect">
                <a:avLst>
                  <a:gd name="adj" fmla="val 4678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302" name="직선 연결선 301"/>
              <p:cNvCxnSpPr/>
              <p:nvPr/>
            </p:nvCxnSpPr>
            <p:spPr>
              <a:xfrm>
                <a:off x="364085" y="1900750"/>
                <a:ext cx="1940965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00" name="직선 연결선 299"/>
            <p:cNvCxnSpPr/>
            <p:nvPr/>
          </p:nvCxnSpPr>
          <p:spPr>
            <a:xfrm>
              <a:off x="2351023" y="3043850"/>
              <a:ext cx="1418929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3" name="그룹 302"/>
          <p:cNvGrpSpPr/>
          <p:nvPr/>
        </p:nvGrpSpPr>
        <p:grpSpPr>
          <a:xfrm>
            <a:off x="3995925" y="2092727"/>
            <a:ext cx="343364" cy="200055"/>
            <a:chOff x="4764843" y="5581503"/>
            <a:chExt cx="343364" cy="200055"/>
          </a:xfrm>
        </p:grpSpPr>
        <p:sp>
          <p:nvSpPr>
            <p:cNvPr id="304" name="모서리가 둥근 직사각형 303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cxnSp>
        <p:nvCxnSpPr>
          <p:cNvPr id="306" name="직선 연결선 305"/>
          <p:cNvCxnSpPr/>
          <p:nvPr/>
        </p:nvCxnSpPr>
        <p:spPr>
          <a:xfrm>
            <a:off x="3994902" y="1725486"/>
            <a:ext cx="153458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" name="그림 30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75995" y="1541591"/>
            <a:ext cx="178242" cy="140048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819099" y="152038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309" name="TextBox 308"/>
          <p:cNvSpPr txBox="1"/>
          <p:nvPr/>
        </p:nvSpPr>
        <p:spPr>
          <a:xfrm>
            <a:off x="5928144" y="2087091"/>
            <a:ext cx="7377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↗</a:t>
            </a:r>
            <a:r>
              <a:rPr lang="en-US" altLang="ko-KR" sz="700" b="1" dirty="0" smtClean="0"/>
              <a:t> </a:t>
            </a:r>
            <a:r>
              <a:rPr lang="en-US" altLang="ko-KR" sz="700" dirty="0" smtClean="0"/>
              <a:t> 34.2 </a:t>
            </a:r>
            <a:endParaRPr lang="ko-KR" altLang="en-US" sz="700"/>
          </a:p>
        </p:txBody>
      </p:sp>
      <p:sp>
        <p:nvSpPr>
          <p:cNvPr id="310" name="TextBox 309"/>
          <p:cNvSpPr txBox="1"/>
          <p:nvPr/>
        </p:nvSpPr>
        <p:spPr>
          <a:xfrm>
            <a:off x="6542854" y="2088995"/>
            <a:ext cx="6960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</a:t>
            </a:r>
            <a:r>
              <a:rPr lang="en-US" altLang="ko-KR" sz="700" smtClean="0"/>
              <a:t>: </a:t>
            </a:r>
            <a:r>
              <a:rPr lang="en-US" altLang="ko-KR" sz="700" b="1" smtClean="0">
                <a:solidFill>
                  <a:schemeClr val="accent1">
                    <a:lumMod val="7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↘</a:t>
            </a:r>
            <a:r>
              <a:rPr lang="en-US" altLang="ko-KR" sz="700" smtClean="0"/>
              <a:t>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grpSp>
        <p:nvGrpSpPr>
          <p:cNvPr id="311" name="그룹 310"/>
          <p:cNvGrpSpPr/>
          <p:nvPr/>
        </p:nvGrpSpPr>
        <p:grpSpPr>
          <a:xfrm>
            <a:off x="5654014" y="1536756"/>
            <a:ext cx="1534587" cy="817987"/>
            <a:chOff x="364085" y="1310305"/>
            <a:chExt cx="1940965" cy="850098"/>
          </a:xfrm>
        </p:grpSpPr>
        <p:sp>
          <p:nvSpPr>
            <p:cNvPr id="312" name="모서리가 둥근 직사각형 311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13" name="직선 연결선 312"/>
            <p:cNvCxnSpPr/>
            <p:nvPr/>
          </p:nvCxnSpPr>
          <p:spPr>
            <a:xfrm>
              <a:off x="364085" y="186810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14" name="그림 3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03880" y="2834488"/>
            <a:ext cx="141629" cy="134885"/>
          </a:xfrm>
          <a:prstGeom prst="rect">
            <a:avLst/>
          </a:prstGeom>
        </p:spPr>
      </p:pic>
      <p:sp>
        <p:nvSpPr>
          <p:cNvPr id="315" name="TextBox 314"/>
          <p:cNvSpPr txBox="1"/>
          <p:nvPr/>
        </p:nvSpPr>
        <p:spPr>
          <a:xfrm>
            <a:off x="5896289" y="3058817"/>
            <a:ext cx="67518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</a:rPr>
              <a:t>↗</a:t>
            </a:r>
            <a:r>
              <a:rPr lang="en-US" altLang="ko-KR" sz="700" dirty="0" smtClean="0"/>
              <a:t>34.2 </a:t>
            </a:r>
            <a:endParaRPr lang="ko-KR" altLang="en-US" sz="700"/>
          </a:p>
        </p:txBody>
      </p:sp>
      <p:sp>
        <p:nvSpPr>
          <p:cNvPr id="316" name="TextBox 315"/>
          <p:cNvSpPr txBox="1"/>
          <p:nvPr/>
        </p:nvSpPr>
        <p:spPr>
          <a:xfrm>
            <a:off x="6442419" y="3053101"/>
            <a:ext cx="6864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pic>
        <p:nvPicPr>
          <p:cNvPr id="317" name="그림 31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725915" y="3390360"/>
            <a:ext cx="131449" cy="111731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5824447" y="3359019"/>
            <a:ext cx="7280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</a:t>
            </a:r>
            <a:r>
              <a:rPr lang="en-US" altLang="ko-KR" sz="7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sp>
        <p:nvSpPr>
          <p:cNvPr id="319" name="TextBox 318"/>
          <p:cNvSpPr txBox="1"/>
          <p:nvPr/>
        </p:nvSpPr>
        <p:spPr>
          <a:xfrm>
            <a:off x="5835193" y="1704432"/>
            <a:ext cx="102624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ETA : 2021-04-02 06:30</a:t>
            </a:r>
            <a:endParaRPr lang="ko-KR" altLang="en-US" sz="700"/>
          </a:p>
        </p:txBody>
      </p:sp>
      <p:sp>
        <p:nvSpPr>
          <p:cNvPr id="321" name="TextBox 320"/>
          <p:cNvSpPr txBox="1"/>
          <p:nvPr/>
        </p:nvSpPr>
        <p:spPr>
          <a:xfrm>
            <a:off x="5831071" y="1873308"/>
            <a:ext cx="102944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ETD : 2021-04-05 20:30</a:t>
            </a:r>
            <a:endParaRPr lang="ko-KR" altLang="en-US" sz="700"/>
          </a:p>
        </p:txBody>
      </p:sp>
      <p:sp>
        <p:nvSpPr>
          <p:cNvPr id="323" name="TextBox 322"/>
          <p:cNvSpPr txBox="1"/>
          <p:nvPr/>
        </p:nvSpPr>
        <p:spPr>
          <a:xfrm>
            <a:off x="5833839" y="2810190"/>
            <a:ext cx="63671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 : </a:t>
            </a:r>
            <a:r>
              <a:rPr lang="en-US" altLang="ko-KR" sz="7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4</a:t>
            </a:r>
            <a:endParaRPr lang="ko-KR" altLang="en-US" sz="700"/>
          </a:p>
        </p:txBody>
      </p:sp>
      <p:grpSp>
        <p:nvGrpSpPr>
          <p:cNvPr id="324" name="그룹 323"/>
          <p:cNvGrpSpPr/>
          <p:nvPr/>
        </p:nvGrpSpPr>
        <p:grpSpPr>
          <a:xfrm>
            <a:off x="5640331" y="3064952"/>
            <a:ext cx="343364" cy="200055"/>
            <a:chOff x="4764843" y="5581503"/>
            <a:chExt cx="343364" cy="200055"/>
          </a:xfrm>
        </p:grpSpPr>
        <p:sp>
          <p:nvSpPr>
            <p:cNvPr id="325" name="모서리가 둥근 직사각형 324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26" name="TextBox 325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5656055" y="2754725"/>
            <a:ext cx="1539923" cy="807599"/>
            <a:chOff x="2351023" y="2772483"/>
            <a:chExt cx="1418929" cy="807599"/>
          </a:xfrm>
        </p:grpSpPr>
        <p:grpSp>
          <p:nvGrpSpPr>
            <p:cNvPr id="328" name="그룹 327"/>
            <p:cNvGrpSpPr/>
            <p:nvPr/>
          </p:nvGrpSpPr>
          <p:grpSpPr>
            <a:xfrm>
              <a:off x="2351023" y="2772483"/>
              <a:ext cx="1418929" cy="807599"/>
              <a:chOff x="364085" y="1310305"/>
              <a:chExt cx="1940965" cy="850098"/>
            </a:xfrm>
          </p:grpSpPr>
          <p:sp>
            <p:nvSpPr>
              <p:cNvPr id="330" name="모서리가 둥근 직사각형 329"/>
              <p:cNvSpPr/>
              <p:nvPr/>
            </p:nvSpPr>
            <p:spPr>
              <a:xfrm>
                <a:off x="364085" y="1310305"/>
                <a:ext cx="1940965" cy="850098"/>
              </a:xfrm>
              <a:prstGeom prst="roundRect">
                <a:avLst>
                  <a:gd name="adj" fmla="val 4678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331" name="직선 연결선 330"/>
              <p:cNvCxnSpPr/>
              <p:nvPr/>
            </p:nvCxnSpPr>
            <p:spPr>
              <a:xfrm>
                <a:off x="364085" y="1900750"/>
                <a:ext cx="1940965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29" name="직선 연결선 328"/>
            <p:cNvCxnSpPr/>
            <p:nvPr/>
          </p:nvCxnSpPr>
          <p:spPr>
            <a:xfrm>
              <a:off x="2351023" y="3043850"/>
              <a:ext cx="1418929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3" name="그룹 332"/>
          <p:cNvGrpSpPr/>
          <p:nvPr/>
        </p:nvGrpSpPr>
        <p:grpSpPr>
          <a:xfrm>
            <a:off x="5647417" y="2082589"/>
            <a:ext cx="343364" cy="200055"/>
            <a:chOff x="4764843" y="5581503"/>
            <a:chExt cx="343364" cy="200055"/>
          </a:xfrm>
        </p:grpSpPr>
        <p:sp>
          <p:nvSpPr>
            <p:cNvPr id="334" name="모서리가 둥근 직사각형 333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cxnSp>
        <p:nvCxnSpPr>
          <p:cNvPr id="336" name="직선 연결선 335"/>
          <p:cNvCxnSpPr/>
          <p:nvPr/>
        </p:nvCxnSpPr>
        <p:spPr>
          <a:xfrm>
            <a:off x="5646394" y="1715348"/>
            <a:ext cx="153458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7" name="그림 33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21915" y="1533971"/>
            <a:ext cx="178242" cy="140048"/>
          </a:xfrm>
          <a:prstGeom prst="rect">
            <a:avLst/>
          </a:prstGeom>
        </p:spPr>
      </p:pic>
      <p:sp>
        <p:nvSpPr>
          <p:cNvPr id="338" name="TextBox 337"/>
          <p:cNvSpPr txBox="1"/>
          <p:nvPr/>
        </p:nvSpPr>
        <p:spPr>
          <a:xfrm>
            <a:off x="7465019" y="151276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339" name="TextBox 338"/>
          <p:cNvSpPr txBox="1"/>
          <p:nvPr/>
        </p:nvSpPr>
        <p:spPr>
          <a:xfrm>
            <a:off x="7574064" y="2079471"/>
            <a:ext cx="7377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↗</a:t>
            </a:r>
            <a:r>
              <a:rPr lang="en-US" altLang="ko-KR" sz="700" b="1" dirty="0" smtClean="0"/>
              <a:t> </a:t>
            </a:r>
            <a:r>
              <a:rPr lang="en-US" altLang="ko-KR" sz="700" dirty="0" smtClean="0"/>
              <a:t> 34.2 </a:t>
            </a:r>
            <a:endParaRPr lang="ko-KR" altLang="en-US" sz="700"/>
          </a:p>
        </p:txBody>
      </p:sp>
      <p:sp>
        <p:nvSpPr>
          <p:cNvPr id="340" name="TextBox 339"/>
          <p:cNvSpPr txBox="1"/>
          <p:nvPr/>
        </p:nvSpPr>
        <p:spPr>
          <a:xfrm>
            <a:off x="8188774" y="2081375"/>
            <a:ext cx="6960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</a:t>
            </a:r>
            <a:r>
              <a:rPr lang="en-US" altLang="ko-KR" sz="700" smtClean="0"/>
              <a:t>: </a:t>
            </a:r>
            <a:r>
              <a:rPr lang="en-US" altLang="ko-KR" sz="700" b="1" smtClean="0">
                <a:solidFill>
                  <a:schemeClr val="accent1">
                    <a:lumMod val="75000"/>
                  </a:schemeClr>
                </a:solidFill>
                <a:latin typeface="맑은 고딕" panose="020B0503020000020004" pitchFamily="50" charset="-127"/>
                <a:ea typeface="맑은 고딕" panose="020B0503020000020004" pitchFamily="50" charset="-127"/>
              </a:rPr>
              <a:t>↘</a:t>
            </a:r>
            <a:r>
              <a:rPr lang="en-US" altLang="ko-KR" sz="700" smtClean="0"/>
              <a:t>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grpSp>
        <p:nvGrpSpPr>
          <p:cNvPr id="341" name="그룹 340"/>
          <p:cNvGrpSpPr/>
          <p:nvPr/>
        </p:nvGrpSpPr>
        <p:grpSpPr>
          <a:xfrm>
            <a:off x="7299934" y="1529136"/>
            <a:ext cx="1534587" cy="817987"/>
            <a:chOff x="364085" y="1310305"/>
            <a:chExt cx="1940965" cy="850098"/>
          </a:xfrm>
        </p:grpSpPr>
        <p:sp>
          <p:nvSpPr>
            <p:cNvPr id="343" name="모서리가 둥근 직사각형 342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44" name="직선 연결선 343"/>
            <p:cNvCxnSpPr/>
            <p:nvPr/>
          </p:nvCxnSpPr>
          <p:spPr>
            <a:xfrm>
              <a:off x="364085" y="186810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45" name="그림 34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49800" y="2826868"/>
            <a:ext cx="141629" cy="134885"/>
          </a:xfrm>
          <a:prstGeom prst="rect">
            <a:avLst/>
          </a:prstGeom>
        </p:spPr>
      </p:pic>
      <p:sp>
        <p:nvSpPr>
          <p:cNvPr id="377" name="TextBox 376"/>
          <p:cNvSpPr txBox="1"/>
          <p:nvPr/>
        </p:nvSpPr>
        <p:spPr>
          <a:xfrm>
            <a:off x="7542209" y="3051197"/>
            <a:ext cx="67518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</a:rPr>
              <a:t>↗</a:t>
            </a:r>
            <a:r>
              <a:rPr lang="en-US" altLang="ko-KR" sz="700" dirty="0" smtClean="0"/>
              <a:t>34.2 </a:t>
            </a:r>
            <a:endParaRPr lang="ko-KR" altLang="en-US" sz="700"/>
          </a:p>
        </p:txBody>
      </p:sp>
      <p:sp>
        <p:nvSpPr>
          <p:cNvPr id="378" name="TextBox 377"/>
          <p:cNvSpPr txBox="1"/>
          <p:nvPr/>
        </p:nvSpPr>
        <p:spPr>
          <a:xfrm>
            <a:off x="8088339" y="3045481"/>
            <a:ext cx="6864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</a:t>
            </a:r>
            <a:r>
              <a:rPr lang="en-US" altLang="ko-KR" sz="700" b="1" dirty="0" smtClean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pic>
        <p:nvPicPr>
          <p:cNvPr id="379" name="그림 3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71835" y="3382740"/>
            <a:ext cx="131449" cy="111731"/>
          </a:xfrm>
          <a:prstGeom prst="rect">
            <a:avLst/>
          </a:prstGeom>
        </p:spPr>
      </p:pic>
      <p:sp>
        <p:nvSpPr>
          <p:cNvPr id="392" name="TextBox 391"/>
          <p:cNvSpPr txBox="1"/>
          <p:nvPr/>
        </p:nvSpPr>
        <p:spPr>
          <a:xfrm>
            <a:off x="7470367" y="3351399"/>
            <a:ext cx="7280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</a:t>
            </a:r>
            <a:r>
              <a:rPr lang="en-US" altLang="ko-KR" sz="7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24.5</a:t>
            </a:r>
            <a:endParaRPr lang="ko-KR" altLang="en-US" sz="700"/>
          </a:p>
        </p:txBody>
      </p:sp>
      <p:sp>
        <p:nvSpPr>
          <p:cNvPr id="393" name="TextBox 392"/>
          <p:cNvSpPr txBox="1"/>
          <p:nvPr/>
        </p:nvSpPr>
        <p:spPr>
          <a:xfrm>
            <a:off x="7481113" y="1696812"/>
            <a:ext cx="102624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ETA : 2021-04-02 06:30</a:t>
            </a:r>
            <a:endParaRPr lang="ko-KR" altLang="en-US" sz="700"/>
          </a:p>
        </p:txBody>
      </p:sp>
      <p:sp>
        <p:nvSpPr>
          <p:cNvPr id="394" name="TextBox 393"/>
          <p:cNvSpPr txBox="1"/>
          <p:nvPr/>
        </p:nvSpPr>
        <p:spPr>
          <a:xfrm>
            <a:off x="7476991" y="1865688"/>
            <a:ext cx="102944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ETD : 2021-04-05 20:30</a:t>
            </a:r>
            <a:endParaRPr lang="ko-KR" altLang="en-US" sz="700"/>
          </a:p>
        </p:txBody>
      </p:sp>
      <p:sp>
        <p:nvSpPr>
          <p:cNvPr id="395" name="TextBox 394"/>
          <p:cNvSpPr txBox="1"/>
          <p:nvPr/>
        </p:nvSpPr>
        <p:spPr>
          <a:xfrm>
            <a:off x="7479759" y="2802570"/>
            <a:ext cx="63671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 : </a:t>
            </a:r>
            <a:r>
              <a:rPr lang="en-US" altLang="ko-KR" sz="700" b="1" dirty="0">
                <a:solidFill>
                  <a:srgbClr val="FF0000"/>
                </a:solidFill>
                <a:latin typeface="맑은 고딕" panose="020B0503020000020004" pitchFamily="50" charset="-127"/>
              </a:rPr>
              <a:t>↗ </a:t>
            </a:r>
            <a:r>
              <a:rPr lang="en-US" altLang="ko-KR" sz="700" dirty="0" smtClean="0"/>
              <a:t>4</a:t>
            </a:r>
            <a:endParaRPr lang="ko-KR" altLang="en-US" sz="700"/>
          </a:p>
        </p:txBody>
      </p:sp>
      <p:grpSp>
        <p:nvGrpSpPr>
          <p:cNvPr id="396" name="그룹 395"/>
          <p:cNvGrpSpPr/>
          <p:nvPr/>
        </p:nvGrpSpPr>
        <p:grpSpPr>
          <a:xfrm>
            <a:off x="7293871" y="3057332"/>
            <a:ext cx="343364" cy="200055"/>
            <a:chOff x="4764843" y="5581503"/>
            <a:chExt cx="343364" cy="200055"/>
          </a:xfrm>
        </p:grpSpPr>
        <p:sp>
          <p:nvSpPr>
            <p:cNvPr id="397" name="모서리가 둥근 직사각형 396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98" name="TextBox 397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grpSp>
        <p:nvGrpSpPr>
          <p:cNvPr id="399" name="그룹 398"/>
          <p:cNvGrpSpPr/>
          <p:nvPr/>
        </p:nvGrpSpPr>
        <p:grpSpPr>
          <a:xfrm>
            <a:off x="7301975" y="2747105"/>
            <a:ext cx="1539923" cy="807599"/>
            <a:chOff x="2351023" y="2772483"/>
            <a:chExt cx="1418929" cy="807599"/>
          </a:xfrm>
        </p:grpSpPr>
        <p:grpSp>
          <p:nvGrpSpPr>
            <p:cNvPr id="400" name="그룹 399"/>
            <p:cNvGrpSpPr/>
            <p:nvPr/>
          </p:nvGrpSpPr>
          <p:grpSpPr>
            <a:xfrm>
              <a:off x="2351023" y="2772483"/>
              <a:ext cx="1418929" cy="807599"/>
              <a:chOff x="364085" y="1310305"/>
              <a:chExt cx="1940965" cy="850098"/>
            </a:xfrm>
          </p:grpSpPr>
          <p:sp>
            <p:nvSpPr>
              <p:cNvPr id="402" name="모서리가 둥근 직사각형 401"/>
              <p:cNvSpPr/>
              <p:nvPr/>
            </p:nvSpPr>
            <p:spPr>
              <a:xfrm>
                <a:off x="364085" y="1310305"/>
                <a:ext cx="1940965" cy="850098"/>
              </a:xfrm>
              <a:prstGeom prst="roundRect">
                <a:avLst>
                  <a:gd name="adj" fmla="val 4678"/>
                </a:avLst>
              </a:prstGeom>
              <a:noFill/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403" name="직선 연결선 402"/>
              <p:cNvCxnSpPr/>
              <p:nvPr/>
            </p:nvCxnSpPr>
            <p:spPr>
              <a:xfrm>
                <a:off x="364085" y="1900750"/>
                <a:ext cx="1940965" cy="0"/>
              </a:xfrm>
              <a:prstGeom prst="line">
                <a:avLst/>
              </a:prstGeom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01" name="직선 연결선 400"/>
            <p:cNvCxnSpPr/>
            <p:nvPr/>
          </p:nvCxnSpPr>
          <p:spPr>
            <a:xfrm>
              <a:off x="2351023" y="3043850"/>
              <a:ext cx="1418929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4" name="그룹 403"/>
          <p:cNvGrpSpPr/>
          <p:nvPr/>
        </p:nvGrpSpPr>
        <p:grpSpPr>
          <a:xfrm>
            <a:off x="7293337" y="2074969"/>
            <a:ext cx="343364" cy="200055"/>
            <a:chOff x="4764843" y="5581503"/>
            <a:chExt cx="343364" cy="200055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797357" y="5613059"/>
              <a:ext cx="278337" cy="136944"/>
            </a:xfrm>
            <a:prstGeom prst="round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4764843" y="5581503"/>
              <a:ext cx="34336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/>
                  </a:solidFill>
                </a:rPr>
                <a:t>AVG</a:t>
              </a:r>
              <a:endParaRPr lang="ko-KR" altLang="en-US" sz="700">
                <a:solidFill>
                  <a:schemeClr val="bg1"/>
                </a:solidFill>
              </a:endParaRPr>
            </a:p>
          </p:txBody>
        </p:sp>
      </p:grpSp>
      <p:cxnSp>
        <p:nvCxnSpPr>
          <p:cNvPr id="407" name="직선 연결선 406"/>
          <p:cNvCxnSpPr/>
          <p:nvPr/>
        </p:nvCxnSpPr>
        <p:spPr>
          <a:xfrm>
            <a:off x="7292314" y="1707728"/>
            <a:ext cx="1534587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8" name="타원 407"/>
          <p:cNvSpPr/>
          <p:nvPr/>
        </p:nvSpPr>
        <p:spPr>
          <a:xfrm>
            <a:off x="452538" y="39385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09" name="타원 408"/>
          <p:cNvSpPr/>
          <p:nvPr/>
        </p:nvSpPr>
        <p:spPr>
          <a:xfrm>
            <a:off x="2790792" y="39169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0" name="타원 409"/>
          <p:cNvSpPr/>
          <p:nvPr/>
        </p:nvSpPr>
        <p:spPr>
          <a:xfrm>
            <a:off x="2244721" y="26806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1" name="타원 410"/>
          <p:cNvSpPr/>
          <p:nvPr/>
        </p:nvSpPr>
        <p:spPr>
          <a:xfrm>
            <a:off x="452538" y="54171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2" name="타원 411"/>
          <p:cNvSpPr/>
          <p:nvPr/>
        </p:nvSpPr>
        <p:spPr>
          <a:xfrm>
            <a:off x="2204052" y="53955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3" name="타원 412"/>
          <p:cNvSpPr/>
          <p:nvPr/>
        </p:nvSpPr>
        <p:spPr>
          <a:xfrm>
            <a:off x="3910375" y="54171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4" name="타원 413"/>
          <p:cNvSpPr/>
          <p:nvPr/>
        </p:nvSpPr>
        <p:spPr>
          <a:xfrm>
            <a:off x="5547589" y="53955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5" name="타원 414"/>
          <p:cNvSpPr/>
          <p:nvPr/>
        </p:nvSpPr>
        <p:spPr>
          <a:xfrm>
            <a:off x="6972529" y="53878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214928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aphicFrame>
        <p:nvGraphicFramePr>
          <p:cNvPr id="918" name="차트 917"/>
          <p:cNvGraphicFramePr/>
          <p:nvPr>
            <p:extLst>
              <p:ext uri="{D42A27DB-BD31-4B8C-83A1-F6EECF244321}">
                <p14:modId xmlns:p14="http://schemas.microsoft.com/office/powerpoint/2010/main" val="3404429403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29" name="모서리가 둥근 직사각형 928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702356"/>
              </p:ext>
            </p:extLst>
          </p:nvPr>
        </p:nvGraphicFramePr>
        <p:xfrm>
          <a:off x="9488422" y="859353"/>
          <a:ext cx="2637675" cy="401076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시간동안 블럭별 수입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수출점유율 표시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및 예측 데이터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블록의 수입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점율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그래표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선택된 위치 표현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 수입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표시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Export[EP]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수출 컨테이너 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InCome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[I.C] :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과거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미래의 수입 컨테이너 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컨테이너 점유율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-&gt;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블록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Check Box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생산성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평균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Coverage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비율 표시 </a:t>
                      </a:r>
                      <a:r>
                        <a:rPr lang="en-US" altLang="ko-KR" sz="800" b="1" dirty="0">
                          <a:solidFill>
                            <a:srgbClr val="00B050"/>
                          </a:solidFill>
                        </a:rPr>
                        <a:t> </a:t>
                      </a: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환적 점유율 비고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Mini Map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영역이      번 영역에 표현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 전체의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Cycle Time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미래장치장</a:t>
            </a:r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965" name="그룹 964"/>
          <p:cNvGrpSpPr/>
          <p:nvPr/>
        </p:nvGrpSpPr>
        <p:grpSpPr>
          <a:xfrm>
            <a:off x="7741228" y="5791153"/>
            <a:ext cx="1314589" cy="570211"/>
            <a:chOff x="5204460" y="4596878"/>
            <a:chExt cx="4063919" cy="1720098"/>
          </a:xfrm>
        </p:grpSpPr>
        <p:pic>
          <p:nvPicPr>
            <p:cNvPr id="966" name="그림 9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04460" y="4596881"/>
              <a:ext cx="4063919" cy="1603894"/>
            </a:xfrm>
            <a:prstGeom prst="rect">
              <a:avLst/>
            </a:prstGeom>
          </p:spPr>
        </p:pic>
        <p:grpSp>
          <p:nvGrpSpPr>
            <p:cNvPr id="967" name="그룹 966"/>
            <p:cNvGrpSpPr/>
            <p:nvPr/>
          </p:nvGrpSpPr>
          <p:grpSpPr>
            <a:xfrm>
              <a:off x="5204461" y="4596878"/>
              <a:ext cx="4000500" cy="1720098"/>
              <a:chOff x="3817631" y="2678488"/>
              <a:chExt cx="2062561" cy="1524000"/>
            </a:xfrm>
          </p:grpSpPr>
          <p:sp>
            <p:nvSpPr>
              <p:cNvPr id="968" name="직사각형 967"/>
              <p:cNvSpPr/>
              <p:nvPr/>
            </p:nvSpPr>
            <p:spPr>
              <a:xfrm>
                <a:off x="5194392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69" name="직사각형 968"/>
              <p:cNvSpPr/>
              <p:nvPr/>
            </p:nvSpPr>
            <p:spPr>
              <a:xfrm>
                <a:off x="45034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0" name="직사각형 969"/>
              <p:cNvSpPr/>
              <p:nvPr/>
            </p:nvSpPr>
            <p:spPr>
              <a:xfrm>
                <a:off x="3817631" y="2678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1" name="직사각형 970"/>
              <p:cNvSpPr/>
              <p:nvPr/>
            </p:nvSpPr>
            <p:spPr>
              <a:xfrm>
                <a:off x="5194392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2" name="직사각형 971"/>
              <p:cNvSpPr/>
              <p:nvPr/>
            </p:nvSpPr>
            <p:spPr>
              <a:xfrm>
                <a:off x="4503431" y="3440488"/>
                <a:ext cx="685800" cy="762000"/>
              </a:xfrm>
              <a:prstGeom prst="rect">
                <a:avLst/>
              </a:prstGeom>
              <a:solidFill>
                <a:schemeClr val="bg1">
                  <a:lumMod val="75000"/>
                  <a:alpha val="5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3" name="직사각형 972"/>
              <p:cNvSpPr/>
              <p:nvPr/>
            </p:nvSpPr>
            <p:spPr>
              <a:xfrm>
                <a:off x="3817631" y="3440488"/>
                <a:ext cx="685800" cy="762000"/>
              </a:xfrm>
              <a:prstGeom prst="rect">
                <a:avLst/>
              </a:prstGeom>
              <a:no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/>
              </a:p>
            </p:txBody>
          </p:sp>
          <p:sp>
            <p:nvSpPr>
              <p:cNvPr id="974" name="TextBox 973"/>
              <p:cNvSpPr txBox="1"/>
              <p:nvPr/>
            </p:nvSpPr>
            <p:spPr>
              <a:xfrm>
                <a:off x="4024468" y="2755426"/>
                <a:ext cx="20958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1</a:t>
                </a:r>
                <a:endParaRPr lang="ko-KR" altLang="en-US" sz="1400" b="1"/>
              </a:p>
            </p:txBody>
          </p:sp>
          <p:sp>
            <p:nvSpPr>
              <p:cNvPr id="975" name="TextBox 974"/>
              <p:cNvSpPr txBox="1"/>
              <p:nvPr/>
            </p:nvSpPr>
            <p:spPr>
              <a:xfrm>
                <a:off x="4672757" y="2746444"/>
                <a:ext cx="229918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2</a:t>
                </a:r>
                <a:endParaRPr lang="ko-KR" altLang="en-US" sz="1400" b="1"/>
              </a:p>
            </p:txBody>
          </p:sp>
          <p:sp>
            <p:nvSpPr>
              <p:cNvPr id="976" name="TextBox 975"/>
              <p:cNvSpPr txBox="1"/>
              <p:nvPr/>
            </p:nvSpPr>
            <p:spPr>
              <a:xfrm>
                <a:off x="5344506" y="2773166"/>
                <a:ext cx="261985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3</a:t>
                </a:r>
                <a:endParaRPr lang="ko-KR" altLang="en-US" sz="1400" b="1"/>
              </a:p>
            </p:txBody>
          </p:sp>
          <p:sp>
            <p:nvSpPr>
              <p:cNvPr id="977" name="TextBox 976"/>
              <p:cNvSpPr txBox="1"/>
              <p:nvPr/>
            </p:nvSpPr>
            <p:spPr>
              <a:xfrm>
                <a:off x="4008055" y="3447485"/>
                <a:ext cx="25697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4</a:t>
                </a:r>
                <a:endParaRPr lang="ko-KR" altLang="en-US" sz="1400" b="1"/>
              </a:p>
            </p:txBody>
          </p:sp>
          <p:sp>
            <p:nvSpPr>
              <p:cNvPr id="978" name="TextBox 977"/>
              <p:cNvSpPr txBox="1"/>
              <p:nvPr/>
            </p:nvSpPr>
            <p:spPr>
              <a:xfrm>
                <a:off x="4660020" y="3441857"/>
                <a:ext cx="217880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5</a:t>
                </a:r>
                <a:endParaRPr lang="ko-KR" altLang="en-US" sz="1400" b="1"/>
              </a:p>
            </p:txBody>
          </p:sp>
          <p:sp>
            <p:nvSpPr>
              <p:cNvPr id="979" name="TextBox 978"/>
              <p:cNvSpPr txBox="1"/>
              <p:nvPr/>
            </p:nvSpPr>
            <p:spPr>
              <a:xfrm>
                <a:off x="5334626" y="3447485"/>
                <a:ext cx="238649" cy="5933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400" b="1" dirty="0"/>
                  <a:t>6</a:t>
                </a:r>
                <a:endParaRPr lang="ko-KR" altLang="en-US" sz="1400" b="1"/>
              </a:p>
            </p:txBody>
          </p:sp>
        </p:grpSp>
      </p:grp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15" name="그림 101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3694" y="2195324"/>
            <a:ext cx="8348846" cy="3547745"/>
          </a:xfrm>
          <a:prstGeom prst="rect">
            <a:avLst/>
          </a:prstGeom>
        </p:spPr>
      </p:pic>
      <p:grpSp>
        <p:nvGrpSpPr>
          <p:cNvPr id="7" name="그룹 6"/>
          <p:cNvGrpSpPr/>
          <p:nvPr/>
        </p:nvGrpSpPr>
        <p:grpSpPr>
          <a:xfrm>
            <a:off x="3100332" y="2666513"/>
            <a:ext cx="1994892" cy="237577"/>
            <a:chOff x="3100332" y="2485469"/>
            <a:chExt cx="1994892" cy="418622"/>
          </a:xfrm>
        </p:grpSpPr>
        <p:sp>
          <p:nvSpPr>
            <p:cNvPr id="114" name="모서리가 둥근 직사각형 113"/>
            <p:cNvSpPr/>
            <p:nvPr/>
          </p:nvSpPr>
          <p:spPr>
            <a:xfrm>
              <a:off x="3100742" y="248698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3658831" y="248698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모서리가 둥근 직사각형 121"/>
            <p:cNvSpPr/>
            <p:nvPr/>
          </p:nvSpPr>
          <p:spPr>
            <a:xfrm>
              <a:off x="3100332" y="2485469"/>
              <a:ext cx="1994892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2594550" y="3435434"/>
            <a:ext cx="2521365" cy="202320"/>
            <a:chOff x="2594550" y="3227370"/>
            <a:chExt cx="925210" cy="418622"/>
          </a:xfrm>
        </p:grpSpPr>
        <p:sp>
          <p:nvSpPr>
            <p:cNvPr id="124" name="모서리가 둥근 직사각형 123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5" name="모서리가 둥근 직사각형 124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2" name="모서리가 둥근 직사각형 131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" name="그룹 3"/>
          <p:cNvGrpSpPr/>
          <p:nvPr/>
        </p:nvGrpSpPr>
        <p:grpSpPr>
          <a:xfrm>
            <a:off x="1959622" y="4225826"/>
            <a:ext cx="3156294" cy="224684"/>
            <a:chOff x="1959622" y="4031888"/>
            <a:chExt cx="1314536" cy="41862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모서리가 둥근 직사각형 134"/>
            <p:cNvSpPr/>
            <p:nvPr/>
          </p:nvSpPr>
          <p:spPr>
            <a:xfrm>
              <a:off x="2514352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모서리가 둥근 직사각형 141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5576746" y="2666513"/>
            <a:ext cx="2729054" cy="237578"/>
            <a:chOff x="5576747" y="2485469"/>
            <a:chExt cx="1051226" cy="418622"/>
          </a:xfrm>
        </p:grpSpPr>
        <p:sp>
          <p:nvSpPr>
            <p:cNvPr id="144" name="모서리가 둥근 직사각형 143"/>
            <p:cNvSpPr/>
            <p:nvPr/>
          </p:nvSpPr>
          <p:spPr>
            <a:xfrm>
              <a:off x="5577157" y="2486988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5" name="모서리가 둥근 직사각형 144"/>
            <p:cNvSpPr/>
            <p:nvPr/>
          </p:nvSpPr>
          <p:spPr>
            <a:xfrm>
              <a:off x="6131688" y="2486988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2" name="모서리가 둥근 직사각형 151"/>
            <p:cNvSpPr/>
            <p:nvPr/>
          </p:nvSpPr>
          <p:spPr>
            <a:xfrm>
              <a:off x="5576747" y="2485469"/>
              <a:ext cx="105122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2" name="그룹 171"/>
          <p:cNvGrpSpPr/>
          <p:nvPr/>
        </p:nvGrpSpPr>
        <p:grpSpPr>
          <a:xfrm>
            <a:off x="5577810" y="3432393"/>
            <a:ext cx="2727991" cy="217800"/>
            <a:chOff x="2594550" y="3227370"/>
            <a:chExt cx="1299610" cy="418622"/>
          </a:xfrm>
        </p:grpSpPr>
        <p:sp>
          <p:nvSpPr>
            <p:cNvPr id="173" name="모서리가 둥근 직사각형 172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모서리가 둥근 직사각형 173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5559761" y="4225825"/>
            <a:ext cx="2746039" cy="217733"/>
            <a:chOff x="5559763" y="4024937"/>
            <a:chExt cx="1861576" cy="418622"/>
          </a:xfrm>
        </p:grpSpPr>
        <p:sp>
          <p:nvSpPr>
            <p:cNvPr id="192" name="모서리가 둥근 직사각형 191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모서리가 둥근 직사각형 192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0" name="모서리가 둥근 직사각형 19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Cycle Time</a:t>
            </a:r>
            <a:endParaRPr lang="ko-KR" altLang="en-US" sz="700" b="1"/>
          </a:p>
        </p:txBody>
      </p:sp>
      <p:sp>
        <p:nvSpPr>
          <p:cNvPr id="210" name="타원 209"/>
          <p:cNvSpPr/>
          <p:nvPr/>
        </p:nvSpPr>
        <p:spPr>
          <a:xfrm>
            <a:off x="7283377" y="20740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3" name="모서리가 둥근 직사각형 212"/>
          <p:cNvSpPr/>
          <p:nvPr/>
        </p:nvSpPr>
        <p:spPr>
          <a:xfrm>
            <a:off x="5562985" y="6086855"/>
            <a:ext cx="149579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6074995" y="6081648"/>
            <a:ext cx="160250" cy="104725"/>
          </a:xfrm>
          <a:prstGeom prst="roundRect">
            <a:avLst>
              <a:gd name="adj" fmla="val 5747"/>
            </a:avLst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5150978" y="6029934"/>
            <a:ext cx="1011815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800" b="1" dirty="0"/>
              <a:t>수입</a:t>
            </a:r>
            <a:r>
              <a:rPr lang="en-US" altLang="ko-KR" sz="800" b="1" dirty="0"/>
              <a:t>  :     </a:t>
            </a:r>
            <a:r>
              <a:rPr lang="ko-KR" altLang="en-US" sz="800" b="1"/>
              <a:t>       수출</a:t>
            </a:r>
            <a:r>
              <a:rPr lang="en-US" altLang="ko-KR" sz="800" b="1" dirty="0"/>
              <a:t>  :</a:t>
            </a:r>
          </a:p>
        </p:txBody>
      </p:sp>
      <p:sp>
        <p:nvSpPr>
          <p:cNvPr id="216" name="직사각형 215"/>
          <p:cNvSpPr/>
          <p:nvPr/>
        </p:nvSpPr>
        <p:spPr>
          <a:xfrm>
            <a:off x="5159406" y="5794559"/>
            <a:ext cx="128753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900" b="1"/>
              <a:t>Container </a:t>
            </a:r>
            <a:r>
              <a:rPr lang="ko-KR" altLang="en-US" sz="900" b="1"/>
              <a:t>점유율</a:t>
            </a:r>
            <a:r>
              <a:rPr lang="en-US" altLang="ko-KR" sz="900" b="1" dirty="0"/>
              <a:t> </a:t>
            </a:r>
            <a:r>
              <a:rPr lang="ko-KR" altLang="en-US" sz="900" b="1"/>
              <a:t>비고</a:t>
            </a:r>
            <a:endParaRPr lang="ko-KR" altLang="en-US" sz="900" b="1" dirty="0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5159406" y="5792143"/>
            <a:ext cx="2391886" cy="569221"/>
          </a:xfrm>
          <a:prstGeom prst="roundRect">
            <a:avLst>
              <a:gd name="adj" fmla="val 2841"/>
            </a:avLst>
          </a:prstGeom>
          <a:noFill/>
          <a:ln>
            <a:solidFill>
              <a:srgbClr val="FF99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813477" y="2874456"/>
            <a:ext cx="43313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   7A   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타원 251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3" name="타원 252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4" name="타원 253"/>
          <p:cNvSpPr/>
          <p:nvPr/>
        </p:nvSpPr>
        <p:spPr>
          <a:xfrm>
            <a:off x="274085" y="124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540358" y="2268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7" name="타원 256"/>
          <p:cNvSpPr/>
          <p:nvPr/>
        </p:nvSpPr>
        <p:spPr>
          <a:xfrm>
            <a:off x="4886232" y="56369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7563214" y="56884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3134876" y="2278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0" name="타원 259"/>
          <p:cNvSpPr/>
          <p:nvPr/>
        </p:nvSpPr>
        <p:spPr>
          <a:xfrm>
            <a:off x="2790985" y="23660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2" name="타원 261"/>
          <p:cNvSpPr/>
          <p:nvPr/>
        </p:nvSpPr>
        <p:spPr>
          <a:xfrm>
            <a:off x="9869593" y="23339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3" name="타원 262"/>
          <p:cNvSpPr/>
          <p:nvPr/>
        </p:nvSpPr>
        <p:spPr>
          <a:xfrm>
            <a:off x="10579541" y="40584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2983706" y="249165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8929" y="2491655"/>
            <a:ext cx="71935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2508048" y="324277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직사각형 126"/>
          <p:cNvSpPr/>
          <p:nvPr/>
        </p:nvSpPr>
        <p:spPr>
          <a:xfrm>
            <a:off x="1866353" y="4044761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직사각형 127"/>
          <p:cNvSpPr/>
          <p:nvPr/>
        </p:nvSpPr>
        <p:spPr>
          <a:xfrm>
            <a:off x="5466518" y="326140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9" name="직사각형 128"/>
          <p:cNvSpPr/>
          <p:nvPr/>
        </p:nvSpPr>
        <p:spPr>
          <a:xfrm>
            <a:off x="5475980" y="404476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3100332" y="2489855"/>
            <a:ext cx="1994892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5574984" y="2488017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5573753" y="323326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57709" y="4025070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2590983" y="324277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1957435" y="4052698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모서리가 둥근 직사각형 159"/>
          <p:cNvSpPr/>
          <p:nvPr/>
        </p:nvSpPr>
        <p:spPr>
          <a:xfrm>
            <a:off x="5583567" y="2499198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61" name="TextBox 160"/>
          <p:cNvSpPr txBox="1"/>
          <p:nvPr/>
        </p:nvSpPr>
        <p:spPr>
          <a:xfrm>
            <a:off x="5527846" y="2444021"/>
            <a:ext cx="30970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6A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65" name="모서리가 둥근 직사각형 164"/>
          <p:cNvSpPr/>
          <p:nvPr/>
        </p:nvSpPr>
        <p:spPr>
          <a:xfrm>
            <a:off x="5599336" y="326337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66" name="TextBox 165"/>
          <p:cNvSpPr txBox="1"/>
          <p:nvPr/>
        </p:nvSpPr>
        <p:spPr>
          <a:xfrm>
            <a:off x="5538218" y="321437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67" name="모서리가 둥근 직사각형 166"/>
          <p:cNvSpPr/>
          <p:nvPr/>
        </p:nvSpPr>
        <p:spPr>
          <a:xfrm>
            <a:off x="5575729" y="4030387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68" name="TextBox 167"/>
          <p:cNvSpPr txBox="1"/>
          <p:nvPr/>
        </p:nvSpPr>
        <p:spPr>
          <a:xfrm>
            <a:off x="5520008" y="3990450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3048517" y="2444021"/>
            <a:ext cx="309700" cy="230832"/>
            <a:chOff x="-3903" y="3200061"/>
            <a:chExt cx="309700" cy="230832"/>
          </a:xfrm>
        </p:grpSpPr>
        <p:sp>
          <p:nvSpPr>
            <p:cNvPr id="177" name="모서리가 둥근 직사각형 176"/>
            <p:cNvSpPr/>
            <p:nvPr/>
          </p:nvSpPr>
          <p:spPr>
            <a:xfrm>
              <a:off x="51818" y="3255238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-3903" y="3200061"/>
              <a:ext cx="309700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5A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2541105" y="3221735"/>
            <a:ext cx="319128" cy="230832"/>
            <a:chOff x="6469" y="3970419"/>
            <a:chExt cx="319128" cy="230832"/>
          </a:xfrm>
        </p:grpSpPr>
        <p:sp>
          <p:nvSpPr>
            <p:cNvPr id="179" name="모서리가 둥근 직사각형 178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1912285" y="4017687"/>
            <a:ext cx="312906" cy="230832"/>
            <a:chOff x="-11741" y="4733790"/>
            <a:chExt cx="312906" cy="230832"/>
          </a:xfrm>
        </p:grpSpPr>
        <p:sp>
          <p:nvSpPr>
            <p:cNvPr id="186" name="모서리가 둥근 직사각형 185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/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88" name="TextBox 187"/>
          <p:cNvSpPr txBox="1"/>
          <p:nvPr/>
        </p:nvSpPr>
        <p:spPr>
          <a:xfrm>
            <a:off x="3220926" y="2481761"/>
            <a:ext cx="12891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20%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3104874" y="3233846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60%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18%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3063306" y="4042027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35%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15%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6392846" y="2477166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↘</a:t>
            </a:r>
            <a:r>
              <a:rPr lang="en-US" altLang="ko-KR" sz="800" b="1" dirty="0"/>
              <a:t> 60%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350682" y="3229251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38%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6346061" y="4037432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20%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096292" y="2701341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45%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2564105" y="343467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85%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947924" y="4252534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5556987" y="26955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70%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5553367" y="344848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65%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5558016" y="4247534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45%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4447427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양쪽 모서리가 둥근 사각형 201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3" name="양쪽 모서리가 둥근 사각형 202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06" name="오른쪽 화살표 205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7" name="그룹 206"/>
          <p:cNvGrpSpPr/>
          <p:nvPr/>
        </p:nvGrpSpPr>
        <p:grpSpPr>
          <a:xfrm>
            <a:off x="5469793" y="4435994"/>
            <a:ext cx="541814" cy="200056"/>
            <a:chOff x="5492018" y="4439169"/>
            <a:chExt cx="541814" cy="200056"/>
          </a:xfrm>
        </p:grpSpPr>
        <p:sp>
          <p:nvSpPr>
            <p:cNvPr id="208" name="모서리가 둥근 직사각형 207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양쪽 모서리가 둥근 사각형 208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3" name="양쪽 모서리가 둥근 사각형 222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4" name="TextBox 223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28" name="오른쪽 화살표 227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9" name="모서리가 둥근 직사각형 228"/>
          <p:cNvSpPr/>
          <p:nvPr/>
        </p:nvSpPr>
        <p:spPr>
          <a:xfrm>
            <a:off x="3091799" y="2905449"/>
            <a:ext cx="1998051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0" name="그룹 229"/>
          <p:cNvGrpSpPr/>
          <p:nvPr/>
        </p:nvGrpSpPr>
        <p:grpSpPr>
          <a:xfrm>
            <a:off x="3015233" y="2906577"/>
            <a:ext cx="541814" cy="202437"/>
            <a:chOff x="3018408" y="2900227"/>
            <a:chExt cx="541814" cy="202437"/>
          </a:xfrm>
        </p:grpSpPr>
        <p:sp>
          <p:nvSpPr>
            <p:cNvPr id="231" name="모서리가 둥근 직사각형 230"/>
            <p:cNvSpPr/>
            <p:nvPr/>
          </p:nvSpPr>
          <p:spPr>
            <a:xfrm>
              <a:off x="3087106" y="2947591"/>
              <a:ext cx="470904" cy="104998"/>
            </a:xfrm>
            <a:prstGeom prst="round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" name="양쪽 모서리가 둥근 사각형 231"/>
            <p:cNvSpPr/>
            <p:nvPr/>
          </p:nvSpPr>
          <p:spPr>
            <a:xfrm rot="16200000">
              <a:off x="3125755" y="2909067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5400000">
              <a:off x="3456432" y="2948796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018408" y="2902609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A01</a:t>
              </a:r>
              <a:endParaRPr lang="ko-KR" altLang="en-US" sz="700" b="1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3233699" y="2900227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86</a:t>
              </a:r>
              <a:endParaRPr lang="ko-KR" altLang="en-US" sz="700" b="1"/>
            </a:p>
          </p:txBody>
        </p:sp>
        <p:sp>
          <p:nvSpPr>
            <p:cNvPr id="236" name="오른쪽 화살표 235"/>
            <p:cNvSpPr/>
            <p:nvPr/>
          </p:nvSpPr>
          <p:spPr>
            <a:xfrm rot="18856230">
              <a:off x="3472026" y="297995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7" name="모서리가 둥근 직사각형 236"/>
          <p:cNvSpPr/>
          <p:nvPr/>
        </p:nvSpPr>
        <p:spPr>
          <a:xfrm>
            <a:off x="5571537" y="2908266"/>
            <a:ext cx="2754000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8" name="그룹 237"/>
          <p:cNvGrpSpPr/>
          <p:nvPr/>
        </p:nvGrpSpPr>
        <p:grpSpPr>
          <a:xfrm>
            <a:off x="5503180" y="2911676"/>
            <a:ext cx="541814" cy="200056"/>
            <a:chOff x="5506355" y="2914851"/>
            <a:chExt cx="541814" cy="200056"/>
          </a:xfrm>
        </p:grpSpPr>
        <p:sp>
          <p:nvSpPr>
            <p:cNvPr id="239" name="모서리가 둥근 직사각형 238"/>
            <p:cNvSpPr/>
            <p:nvPr/>
          </p:nvSpPr>
          <p:spPr>
            <a:xfrm>
              <a:off x="5575053" y="2962214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" name="양쪽 모서리가 둥근 사각형 239"/>
            <p:cNvSpPr/>
            <p:nvPr/>
          </p:nvSpPr>
          <p:spPr>
            <a:xfrm rot="16200000">
              <a:off x="5613702" y="2923690"/>
              <a:ext cx="104719" cy="182321"/>
            </a:xfrm>
            <a:prstGeom prst="round2SameRect">
              <a:avLst/>
            </a:prstGeom>
            <a:solidFill>
              <a:schemeClr val="bg1">
                <a:lumMod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5400000">
              <a:off x="5944379" y="2963419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5506355" y="2914851"/>
              <a:ext cx="3289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A02</a:t>
              </a:r>
              <a:endParaRPr lang="ko-KR" altLang="en-US" sz="700" b="1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5721645" y="2914852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81</a:t>
              </a:r>
              <a:endParaRPr lang="ko-KR" altLang="en-US" sz="700" b="1"/>
            </a:p>
          </p:txBody>
        </p:sp>
        <p:sp>
          <p:nvSpPr>
            <p:cNvPr id="245" name="오른쪽 화살표 244"/>
            <p:cNvSpPr/>
            <p:nvPr/>
          </p:nvSpPr>
          <p:spPr>
            <a:xfrm rot="2524570">
              <a:off x="5959973" y="2996955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6" name="모서리가 둥근 직사각형 245"/>
          <p:cNvSpPr/>
          <p:nvPr/>
        </p:nvSpPr>
        <p:spPr>
          <a:xfrm>
            <a:off x="2582488" y="363633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모서리가 둥근 직사각형 246"/>
          <p:cNvSpPr/>
          <p:nvPr/>
        </p:nvSpPr>
        <p:spPr>
          <a:xfrm>
            <a:off x="3795339" y="363633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1955933" y="4447508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모서리가 둥근 직사각형 254"/>
          <p:cNvSpPr/>
          <p:nvPr/>
        </p:nvSpPr>
        <p:spPr>
          <a:xfrm>
            <a:off x="6969631" y="364248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5585323" y="364248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5" name="그룹 264"/>
          <p:cNvGrpSpPr/>
          <p:nvPr/>
        </p:nvGrpSpPr>
        <p:grpSpPr>
          <a:xfrm>
            <a:off x="5503513" y="3640359"/>
            <a:ext cx="541814" cy="206404"/>
            <a:chOff x="5506688" y="3662584"/>
            <a:chExt cx="541814" cy="206404"/>
          </a:xfrm>
        </p:grpSpPr>
        <p:sp>
          <p:nvSpPr>
            <p:cNvPr id="266" name="모서리가 둥근 직사각형 265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7" name="양쪽 모서리가 둥근 사각형 266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8" name="양쪽 모서리가 둥근 사각형 267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70" name="TextBox 269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71" name="오른쪽 화살표 270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72" name="그룹 271"/>
          <p:cNvGrpSpPr/>
          <p:nvPr/>
        </p:nvGrpSpPr>
        <p:grpSpPr>
          <a:xfrm>
            <a:off x="7765295" y="3643868"/>
            <a:ext cx="541814" cy="206404"/>
            <a:chOff x="7768470" y="3666093"/>
            <a:chExt cx="541814" cy="206404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양쪽 모서리가 둥근 사각형 273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75" name="양쪽 모서리가 둥근 사각형 274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78" name="오른쪽 화살표 277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9" name="모서리가 둥근 직사각형 278"/>
          <p:cNvSpPr/>
          <p:nvPr/>
        </p:nvSpPr>
        <p:spPr>
          <a:xfrm>
            <a:off x="5566273" y="4435951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/>
          <p:cNvGrpSpPr/>
          <p:nvPr/>
        </p:nvGrpSpPr>
        <p:grpSpPr>
          <a:xfrm>
            <a:off x="4563479" y="3639995"/>
            <a:ext cx="541814" cy="206404"/>
            <a:chOff x="4592054" y="3639995"/>
            <a:chExt cx="541814" cy="206404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양쪽 모서리가 둥근 사각형 281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83" name="양쪽 모서리가 둥근 사각형 282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85" name="TextBox 28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86" name="오른쪽 화살표 28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87" name="그룹 286"/>
          <p:cNvGrpSpPr/>
          <p:nvPr/>
        </p:nvGrpSpPr>
        <p:grpSpPr>
          <a:xfrm>
            <a:off x="2512517" y="3639025"/>
            <a:ext cx="541814" cy="200056"/>
            <a:chOff x="2541092" y="3651725"/>
            <a:chExt cx="541814" cy="200056"/>
          </a:xfrm>
        </p:grpSpPr>
        <p:sp>
          <p:nvSpPr>
            <p:cNvPr id="288" name="모서리가 둥근 직사각형 28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양쪽 모서리가 둥근 사각형 288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0" name="양쪽 모서리가 둥근 사각형 289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TextBox 290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93" name="오른쪽 화살표 292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294" name="표 2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5476999"/>
              </p:ext>
            </p:extLst>
          </p:nvPr>
        </p:nvGraphicFramePr>
        <p:xfrm>
          <a:off x="7318211" y="1385298"/>
          <a:ext cx="1762289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196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9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수입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수출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95" name="타원 294"/>
          <p:cNvSpPr/>
          <p:nvPr/>
        </p:nvSpPr>
        <p:spPr>
          <a:xfrm>
            <a:off x="2943697" y="28567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13319399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미래장치장</a:t>
            </a:r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Cycle Time</a:t>
            </a:r>
            <a:endParaRPr lang="ko-KR" altLang="en-US" sz="700" b="1"/>
          </a:p>
        </p:txBody>
      </p:sp>
      <p:sp>
        <p:nvSpPr>
          <p:cNvPr id="210" name="타원 209"/>
          <p:cNvSpPr/>
          <p:nvPr/>
        </p:nvSpPr>
        <p:spPr>
          <a:xfrm>
            <a:off x="7283377" y="20740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8254111"/>
              </p:ext>
            </p:extLst>
          </p:nvPr>
        </p:nvGraphicFramePr>
        <p:xfrm>
          <a:off x="407895" y="4168544"/>
          <a:ext cx="8686678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21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204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9329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7666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4514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43502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08409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617133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6538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445145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196055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</a:tblGrid>
              <a:tr h="0">
                <a:tc row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5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trike="sngStrike" baseline="0" dirty="0"/>
                        <a:t>Bundle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strike="sngStrike" baseline="0" dirty="0"/>
                        <a:t>60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strike="sngStrike" baseline="0" dirty="0"/>
                        <a:t>63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58" name="차트 157"/>
          <p:cNvGraphicFramePr/>
          <p:nvPr>
            <p:extLst>
              <p:ext uri="{D42A27DB-BD31-4B8C-83A1-F6EECF244321}">
                <p14:modId xmlns:p14="http://schemas.microsoft.com/office/powerpoint/2010/main" val="2854202087"/>
              </p:ext>
            </p:extLst>
          </p:nvPr>
        </p:nvGraphicFramePr>
        <p:xfrm>
          <a:off x="3679568" y="4390846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2107743372"/>
              </p:ext>
            </p:extLst>
          </p:nvPr>
        </p:nvGraphicFramePr>
        <p:xfrm>
          <a:off x="7338198" y="4410581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4155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60%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18%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35%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15%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38%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20%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85%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65%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45%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5387759" y="236889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/>
              <a:t>√</a:t>
            </a:r>
          </a:p>
        </p:txBody>
      </p:sp>
      <p:sp>
        <p:nvSpPr>
          <p:cNvPr id="272" name="타원 271"/>
          <p:cNvSpPr/>
          <p:nvPr/>
        </p:nvSpPr>
        <p:spPr>
          <a:xfrm>
            <a:off x="5331479" y="23052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3" name="타원 272"/>
          <p:cNvSpPr/>
          <p:nvPr/>
        </p:nvSpPr>
        <p:spPr>
          <a:xfrm>
            <a:off x="317895" y="43008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3643338"/>
              </p:ext>
            </p:extLst>
          </p:nvPr>
        </p:nvGraphicFramePr>
        <p:xfrm>
          <a:off x="9488422" y="851115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>
                          <a:effectLst/>
                        </a:rPr>
                        <a:t>Cycle Time</a:t>
                      </a:r>
                      <a:r>
                        <a:rPr lang="ko-KR" altLang="en-US" sz="800" baseline="0">
                          <a:effectLst/>
                        </a:rPr>
                        <a:t> </a:t>
                      </a:r>
                      <a:r>
                        <a:rPr lang="en-US" altLang="ko-KR" sz="800" baseline="0" dirty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graphicFrame>
        <p:nvGraphicFramePr>
          <p:cNvPr id="132" name="차트 131"/>
          <p:cNvGraphicFramePr/>
          <p:nvPr>
            <p:extLst>
              <p:ext uri="{D42A27DB-BD31-4B8C-83A1-F6EECF244321}">
                <p14:modId xmlns:p14="http://schemas.microsoft.com/office/powerpoint/2010/main" val="4055805040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4" name="표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499164"/>
              </p:ext>
            </p:extLst>
          </p:nvPr>
        </p:nvGraphicFramePr>
        <p:xfrm>
          <a:off x="7318211" y="1385298"/>
          <a:ext cx="1762289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196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9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수입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수출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135" name="직선 연결선 134"/>
          <p:cNvCxnSpPr/>
          <p:nvPr/>
        </p:nvCxnSpPr>
        <p:spPr>
          <a:xfrm>
            <a:off x="4983910" y="5378043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872719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미래장치장</a:t>
            </a:r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Cycle Time</a:t>
            </a:r>
            <a:endParaRPr lang="ko-KR" altLang="en-US" sz="700" b="1"/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0496901"/>
              </p:ext>
            </p:extLst>
          </p:nvPr>
        </p:nvGraphicFramePr>
        <p:xfrm>
          <a:off x="407895" y="3893340"/>
          <a:ext cx="8711343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359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4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9441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7830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464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43626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090008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6188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6670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44640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1966117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</a:tblGrid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AVG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Block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Container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trike="sngStrike" baseline="0" dirty="0"/>
                        <a:t>Bundle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strike="sngStrike" baseline="0" dirty="0"/>
                        <a:t>60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strike="sngStrike" baseline="0" dirty="0"/>
                        <a:t>63</a:t>
                      </a:r>
                      <a:endParaRPr lang="ko-KR" altLang="en-US" sz="800" strike="sngStrike" baseline="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Bundle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6D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Bundle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60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en-US" altLang="ko-KR" sz="800" strike="sngStrike" kern="1200" baseline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63</a:t>
                      </a:r>
                      <a:endParaRPr lang="ko-KR" altLang="en-US" sz="800" strike="sngStrike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158" name="차트 157"/>
          <p:cNvGraphicFramePr/>
          <p:nvPr/>
        </p:nvGraphicFramePr>
        <p:xfrm>
          <a:off x="3679568" y="4115642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1755778623"/>
              </p:ext>
            </p:extLst>
          </p:nvPr>
        </p:nvGraphicFramePr>
        <p:xfrm>
          <a:off x="7338198" y="4135377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2" name="차트 161"/>
          <p:cNvGraphicFramePr/>
          <p:nvPr/>
        </p:nvGraphicFramePr>
        <p:xfrm>
          <a:off x="3677061" y="541268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63" name="차트 162"/>
          <p:cNvGraphicFramePr/>
          <p:nvPr>
            <p:extLst>
              <p:ext uri="{D42A27DB-BD31-4B8C-83A1-F6EECF244321}">
                <p14:modId xmlns:p14="http://schemas.microsoft.com/office/powerpoint/2010/main" val="1236754274"/>
              </p:ext>
            </p:extLst>
          </p:nvPr>
        </p:nvGraphicFramePr>
        <p:xfrm>
          <a:off x="7335691" y="543242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0188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60%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18%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35%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15%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38%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20%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85%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65%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45%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B04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/>
        </p:nvGraphicFramePr>
        <p:xfrm>
          <a:off x="3687868" y="666155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69" name="차트 268"/>
          <p:cNvGraphicFramePr/>
          <p:nvPr>
            <p:extLst>
              <p:ext uri="{D42A27DB-BD31-4B8C-83A1-F6EECF244321}">
                <p14:modId xmlns:p14="http://schemas.microsoft.com/office/powerpoint/2010/main" val="1489110733"/>
              </p:ext>
            </p:extLst>
          </p:nvPr>
        </p:nvGraphicFramePr>
        <p:xfrm>
          <a:off x="7346498" y="668129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7935358"/>
              </p:ext>
            </p:extLst>
          </p:nvPr>
        </p:nvGraphicFramePr>
        <p:xfrm>
          <a:off x="9488422" y="851115"/>
          <a:ext cx="2637675" cy="3609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아무런 선택 없이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클릭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 블록의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Total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평균 정보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 </a:t>
                      </a:r>
                      <a:r>
                        <a:rPr lang="en-US" altLang="ko-KR" sz="800" baseline="0" dirty="0">
                          <a:effectLst/>
                        </a:rPr>
                        <a:t>Block</a:t>
                      </a:r>
                      <a:r>
                        <a:rPr lang="ko-KR" altLang="en-US" sz="800" baseline="0">
                          <a:effectLst/>
                        </a:rPr>
                        <a:t>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48" name="타원 147"/>
          <p:cNvSpPr/>
          <p:nvPr/>
        </p:nvSpPr>
        <p:spPr>
          <a:xfrm>
            <a:off x="7298988" y="20867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325386" y="43828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99299" y="56335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317895" y="69088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35" name="차트 134"/>
          <p:cNvGraphicFramePr/>
          <p:nvPr>
            <p:extLst>
              <p:ext uri="{D42A27DB-BD31-4B8C-83A1-F6EECF244321}">
                <p14:modId xmlns:p14="http://schemas.microsoft.com/office/powerpoint/2010/main" val="4055805040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39" name="표 1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499164"/>
              </p:ext>
            </p:extLst>
          </p:nvPr>
        </p:nvGraphicFramePr>
        <p:xfrm>
          <a:off x="7318211" y="1385298"/>
          <a:ext cx="1762289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196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9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수입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수출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140" name="직선 연결선 139"/>
          <p:cNvCxnSpPr/>
          <p:nvPr/>
        </p:nvCxnSpPr>
        <p:spPr>
          <a:xfrm>
            <a:off x="4993101" y="509528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직선 연결선 140"/>
          <p:cNvCxnSpPr/>
          <p:nvPr/>
        </p:nvCxnSpPr>
        <p:spPr>
          <a:xfrm>
            <a:off x="4983910" y="6396090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5005736" y="764715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9060429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미래장치장</a:t>
            </a:r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모서리가 둥근 직사각형 200"/>
          <p:cNvSpPr/>
          <p:nvPr/>
        </p:nvSpPr>
        <p:spPr>
          <a:xfrm>
            <a:off x="7434682" y="2187300"/>
            <a:ext cx="632404" cy="11600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Cycle Time</a:t>
            </a:r>
            <a:endParaRPr lang="ko-KR" altLang="en-US" sz="700" b="1"/>
          </a:p>
        </p:txBody>
      </p:sp>
      <p:graphicFrame>
        <p:nvGraphicFramePr>
          <p:cNvPr id="157" name="표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6135491"/>
              </p:ext>
            </p:extLst>
          </p:nvPr>
        </p:nvGraphicFramePr>
        <p:xfrm>
          <a:off x="407895" y="3893340"/>
          <a:ext cx="8711343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359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742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94413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7830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4640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43626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2090008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618886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46670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44640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1966117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</a:tblGrid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/>
                        <a:t>Rehandling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Non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Block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Container Info</a:t>
                      </a:r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5B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0">
                <a:tc row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5D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err="1">
                          <a:solidFill>
                            <a:schemeClr val="bg1"/>
                          </a:solidFill>
                        </a:rPr>
                        <a:t>Rehandling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Non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Block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bg1"/>
                          </a:solidFill>
                        </a:rPr>
                        <a:t>Container Info</a:t>
                      </a:r>
                      <a:endParaRPr lang="ko-KR" altLang="en-US" sz="8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31%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69%</a:t>
                      </a:r>
                      <a:endParaRPr lang="ko-KR" altLang="en-US" sz="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EP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I.C</a:t>
                      </a:r>
                      <a:endParaRPr lang="ko-KR" altLang="en-US" sz="800" dirty="0"/>
                    </a:p>
                  </a:txBody>
                  <a:tcPr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EP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I.C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7">
                  <a:txBody>
                    <a:bodyPr/>
                    <a:lstStyle/>
                    <a:p>
                      <a:pPr latinLnBrk="1"/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General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30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70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48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dirty="0">
                          <a:solidFill>
                            <a:schemeClr val="bg1"/>
                          </a:solidFill>
                        </a:rPr>
                        <a:t>Container Count</a:t>
                      </a:r>
                      <a:endParaRPr lang="ko-KR" altLang="en-US" sz="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Danger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38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31</a:t>
                      </a:r>
                      <a:endParaRPr lang="ko-KR" altLang="en-US" sz="800" dirty="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65</a:t>
                      </a:r>
                      <a:endParaRPr lang="ko-KR" altLang="en-US" sz="800" dirty="0"/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Reefer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53</a:t>
                      </a:r>
                      <a:endParaRPr lang="ko-KR" altLang="en-US" sz="800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44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30</a:t>
                      </a:r>
                      <a:endParaRPr lang="ko-KR" altLang="en-US" sz="8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/>
                        <a:t>Bundle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60</a:t>
                      </a:r>
                      <a:endParaRPr lang="ko-KR" altLang="en-US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/>
                        <a:t>63</a:t>
                      </a:r>
                      <a:endParaRPr lang="ko-KR" altLang="en-US" sz="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158" name="차트 157"/>
          <p:cNvGraphicFramePr/>
          <p:nvPr/>
        </p:nvGraphicFramePr>
        <p:xfrm>
          <a:off x="3679568" y="4115642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2368093178"/>
              </p:ext>
            </p:extLst>
          </p:nvPr>
        </p:nvGraphicFramePr>
        <p:xfrm>
          <a:off x="7338198" y="4135377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2" name="차트 161"/>
          <p:cNvGraphicFramePr/>
          <p:nvPr/>
        </p:nvGraphicFramePr>
        <p:xfrm>
          <a:off x="3677061" y="541268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63" name="차트 162"/>
          <p:cNvGraphicFramePr/>
          <p:nvPr>
            <p:extLst>
              <p:ext uri="{D42A27DB-BD31-4B8C-83A1-F6EECF244321}">
                <p14:modId xmlns:p14="http://schemas.microsoft.com/office/powerpoint/2010/main" val="4217752640"/>
              </p:ext>
            </p:extLst>
          </p:nvPr>
        </p:nvGraphicFramePr>
        <p:xfrm>
          <a:off x="7335691" y="543242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2594550" y="2616284"/>
            <a:ext cx="2521365" cy="202320"/>
            <a:chOff x="2594550" y="3227370"/>
            <a:chExt cx="925210" cy="418622"/>
          </a:xfrm>
        </p:grpSpPr>
        <p:sp>
          <p:nvSpPr>
            <p:cNvPr id="102" name="모서리가 둥근 직사각형 10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" name="모서리가 둥근 직사각형 102"/>
            <p:cNvSpPr/>
            <p:nvPr/>
          </p:nvSpPr>
          <p:spPr>
            <a:xfrm>
              <a:off x="3149661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5" name="모서리가 둥근 직사각형 104"/>
            <p:cNvSpPr/>
            <p:nvPr/>
          </p:nvSpPr>
          <p:spPr>
            <a:xfrm>
              <a:off x="2594550" y="3227370"/>
              <a:ext cx="9252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1959622" y="3340001"/>
            <a:ext cx="3156294" cy="224684"/>
            <a:chOff x="1959622" y="4031888"/>
            <a:chExt cx="1314536" cy="418622"/>
          </a:xfrm>
        </p:grpSpPr>
        <p:sp>
          <p:nvSpPr>
            <p:cNvPr id="107" name="모서리가 둥근 직사각형 106"/>
            <p:cNvSpPr/>
            <p:nvPr/>
          </p:nvSpPr>
          <p:spPr>
            <a:xfrm>
              <a:off x="1960033" y="4033407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8" name="모서리가 둥근 직사각형 107"/>
            <p:cNvSpPr/>
            <p:nvPr/>
          </p:nvSpPr>
          <p:spPr>
            <a:xfrm>
              <a:off x="2510188" y="4033406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0" name="모서리가 둥근 직사각형 109"/>
            <p:cNvSpPr/>
            <p:nvPr/>
          </p:nvSpPr>
          <p:spPr>
            <a:xfrm>
              <a:off x="1959622" y="4031888"/>
              <a:ext cx="131453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5577810" y="2613243"/>
            <a:ext cx="2727991" cy="217800"/>
            <a:chOff x="2594550" y="3227370"/>
            <a:chExt cx="1299610" cy="418622"/>
          </a:xfrm>
        </p:grpSpPr>
        <p:sp>
          <p:nvSpPr>
            <p:cNvPr id="112" name="모서리가 둥근 직사각형 111"/>
            <p:cNvSpPr/>
            <p:nvPr/>
          </p:nvSpPr>
          <p:spPr>
            <a:xfrm>
              <a:off x="2594961" y="3228889"/>
              <a:ext cx="55337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" name="모서리가 둥근 직사각형 112"/>
            <p:cNvSpPr/>
            <p:nvPr/>
          </p:nvSpPr>
          <p:spPr>
            <a:xfrm>
              <a:off x="3153050" y="3228889"/>
              <a:ext cx="164804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5" name="모서리가 둥근 직사각형 114"/>
            <p:cNvSpPr/>
            <p:nvPr/>
          </p:nvSpPr>
          <p:spPr>
            <a:xfrm>
              <a:off x="2594550" y="3227370"/>
              <a:ext cx="1299610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5559761" y="3340000"/>
            <a:ext cx="2746039" cy="217733"/>
            <a:chOff x="5559763" y="4024937"/>
            <a:chExt cx="1861576" cy="418622"/>
          </a:xfrm>
        </p:grpSpPr>
        <p:sp>
          <p:nvSpPr>
            <p:cNvPr id="117" name="모서리가 둥근 직사각형 116"/>
            <p:cNvSpPr/>
            <p:nvPr/>
          </p:nvSpPr>
          <p:spPr>
            <a:xfrm>
              <a:off x="5560172" y="4026456"/>
              <a:ext cx="551147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모서리가 둥근 직사각형 117"/>
            <p:cNvSpPr/>
            <p:nvPr/>
          </p:nvSpPr>
          <p:spPr>
            <a:xfrm>
              <a:off x="6118261" y="4026456"/>
              <a:ext cx="164141" cy="410323"/>
            </a:xfrm>
            <a:prstGeom prst="roundRect">
              <a:avLst>
                <a:gd name="adj" fmla="val 5747"/>
              </a:avLst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0" name="모서리가 둥근 직사각형 119"/>
            <p:cNvSpPr/>
            <p:nvPr/>
          </p:nvSpPr>
          <p:spPr>
            <a:xfrm>
              <a:off x="5559763" y="4024937"/>
              <a:ext cx="1861576" cy="418622"/>
            </a:xfrm>
            <a:prstGeom prst="roundRect">
              <a:avLst>
                <a:gd name="adj" fmla="val 5747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1" name="직사각형 120"/>
          <p:cNvSpPr/>
          <p:nvPr/>
        </p:nvSpPr>
        <p:spPr>
          <a:xfrm>
            <a:off x="2508048" y="2423622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1866353" y="3158936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5466518" y="2442250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5475980" y="3158935"/>
            <a:ext cx="73038" cy="7270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5573753" y="2414114"/>
            <a:ext cx="2730816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557709" y="3139245"/>
            <a:ext cx="2746860" cy="418622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7" name="모서리가 둥근 직사각형 136"/>
          <p:cNvSpPr/>
          <p:nvPr/>
        </p:nvSpPr>
        <p:spPr>
          <a:xfrm>
            <a:off x="2590983" y="2423621"/>
            <a:ext cx="2523249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1957435" y="3166873"/>
            <a:ext cx="3156797" cy="394567"/>
          </a:xfrm>
          <a:prstGeom prst="roundRect">
            <a:avLst>
              <a:gd name="adj" fmla="val 574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5599336" y="2444223"/>
            <a:ext cx="187673" cy="13825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45" name="TextBox 144"/>
          <p:cNvSpPr txBox="1"/>
          <p:nvPr/>
        </p:nvSpPr>
        <p:spPr>
          <a:xfrm>
            <a:off x="5538218" y="2395229"/>
            <a:ext cx="3191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6B</a:t>
            </a:r>
            <a:endParaRPr lang="ko-KR" altLang="en-US" sz="900">
              <a:solidFill>
                <a:schemeClr val="bg1"/>
              </a:solidFill>
            </a:endParaRPr>
          </a:p>
        </p:txBody>
      </p:sp>
      <p:sp>
        <p:nvSpPr>
          <p:cNvPr id="147" name="모서리가 둥근 직사각형 146"/>
          <p:cNvSpPr/>
          <p:nvPr/>
        </p:nvSpPr>
        <p:spPr>
          <a:xfrm>
            <a:off x="5575729" y="3144562"/>
            <a:ext cx="202872" cy="142004"/>
          </a:xfrm>
          <a:prstGeom prst="round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500" dirty="0"/>
          </a:p>
        </p:txBody>
      </p:sp>
      <p:sp>
        <p:nvSpPr>
          <p:cNvPr id="151" name="TextBox 150"/>
          <p:cNvSpPr txBox="1"/>
          <p:nvPr/>
        </p:nvSpPr>
        <p:spPr>
          <a:xfrm>
            <a:off x="5520008" y="3104625"/>
            <a:ext cx="31290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>
                <a:solidFill>
                  <a:schemeClr val="bg1"/>
                </a:solidFill>
              </a:rPr>
              <a:t>6D</a:t>
            </a:r>
            <a:endParaRPr lang="ko-KR" altLang="en-US" sz="900">
              <a:solidFill>
                <a:schemeClr val="bg1"/>
              </a:solidFill>
            </a:endParaRPr>
          </a:p>
        </p:txBody>
      </p:sp>
      <p:grpSp>
        <p:nvGrpSpPr>
          <p:cNvPr id="152" name="그룹 151"/>
          <p:cNvGrpSpPr/>
          <p:nvPr/>
        </p:nvGrpSpPr>
        <p:grpSpPr>
          <a:xfrm>
            <a:off x="2541105" y="2402585"/>
            <a:ext cx="319128" cy="230832"/>
            <a:chOff x="6469" y="3970419"/>
            <a:chExt cx="319128" cy="230832"/>
          </a:xfrm>
        </p:grpSpPr>
        <p:sp>
          <p:nvSpPr>
            <p:cNvPr id="154" name="모서리가 둥근 직사각형 153"/>
            <p:cNvSpPr/>
            <p:nvPr/>
          </p:nvSpPr>
          <p:spPr>
            <a:xfrm>
              <a:off x="67587" y="4019413"/>
              <a:ext cx="187673" cy="13825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6469" y="3970419"/>
              <a:ext cx="31912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5B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1912285" y="3131862"/>
            <a:ext cx="312906" cy="230832"/>
            <a:chOff x="-11741" y="4733790"/>
            <a:chExt cx="312906" cy="230832"/>
          </a:xfrm>
        </p:grpSpPr>
        <p:sp>
          <p:nvSpPr>
            <p:cNvPr id="170" name="모서리가 둥근 직사각형 169"/>
            <p:cNvSpPr/>
            <p:nvPr/>
          </p:nvSpPr>
          <p:spPr>
            <a:xfrm>
              <a:off x="43980" y="4786427"/>
              <a:ext cx="202872" cy="142004"/>
            </a:xfrm>
            <a:prstGeom prst="roundRect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altLang="ko-KR" sz="500" dirty="0"/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-11741" y="4733790"/>
              <a:ext cx="312906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900" dirty="0">
                  <a:solidFill>
                    <a:schemeClr val="bg1"/>
                  </a:solidFill>
                </a:rPr>
                <a:t>5D</a:t>
              </a:r>
              <a:endParaRPr lang="ko-KR" altLang="en-US" sz="900">
                <a:solidFill>
                  <a:schemeClr val="bg1"/>
                </a:solidFill>
              </a:endParaRPr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3104874" y="2414696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60%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18%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3063306" y="3156202"/>
            <a:ext cx="13853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35%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15%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6350682" y="2410101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38% </a:t>
            </a:r>
            <a:r>
              <a:rPr lang="en-US" altLang="ko-KR" sz="800" b="1" dirty="0">
                <a:solidFill>
                  <a:srgbClr val="FF0000"/>
                </a:solidFill>
              </a:rPr>
              <a:t>↗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6346061" y="3151607"/>
            <a:ext cx="133402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EP: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b="1" dirty="0"/>
              <a:t> 20%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>
                <a:solidFill>
                  <a:srgbClr val="FF0000"/>
                </a:solidFill>
              </a:rPr>
              <a:t> </a:t>
            </a:r>
            <a:r>
              <a:rPr lang="en-US" altLang="ko-KR" sz="800" b="1" dirty="0"/>
              <a:t>| I.C: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b="1" dirty="0"/>
              <a:t> 7%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564105" y="2615520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85%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1947924" y="3366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55%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70%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5553367" y="262933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65%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80%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5558016" y="3361709"/>
            <a:ext cx="6864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>
                <a:solidFill>
                  <a:schemeClr val="bg1"/>
                </a:solidFill>
              </a:rPr>
              <a:t>45% </a:t>
            </a:r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 50%</a:t>
            </a:r>
            <a:endParaRPr lang="ko-KR" altLang="en-US" sz="800" b="1">
              <a:solidFill>
                <a:schemeClr val="bg1"/>
              </a:solidFill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1887081" y="3561602"/>
            <a:ext cx="535464" cy="200056"/>
            <a:chOff x="1899781" y="4431552"/>
            <a:chExt cx="535464" cy="200056"/>
          </a:xfrm>
        </p:grpSpPr>
        <p:sp>
          <p:nvSpPr>
            <p:cNvPr id="191" name="모서리가 둥근 직사각형 190"/>
            <p:cNvSpPr/>
            <p:nvPr/>
          </p:nvSpPr>
          <p:spPr>
            <a:xfrm>
              <a:off x="1962129" y="447891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5" name="양쪽 모서리가 둥근 사각형 194"/>
            <p:cNvSpPr/>
            <p:nvPr/>
          </p:nvSpPr>
          <p:spPr>
            <a:xfrm rot="16200000">
              <a:off x="2000778" y="4440391"/>
              <a:ext cx="104719" cy="182321"/>
            </a:xfrm>
            <a:prstGeom prst="round2SameRect">
              <a:avLst/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8" name="양쪽 모서리가 둥근 사각형 197"/>
            <p:cNvSpPr/>
            <p:nvPr/>
          </p:nvSpPr>
          <p:spPr>
            <a:xfrm rot="5400000">
              <a:off x="2331455" y="448012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1899781" y="4431552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D01</a:t>
              </a:r>
              <a:endParaRPr lang="ko-KR" altLang="en-US" sz="700" b="1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108720" y="4431553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76</a:t>
              </a:r>
              <a:endParaRPr lang="ko-KR" altLang="en-US" sz="700" b="1"/>
            </a:p>
          </p:txBody>
        </p:sp>
        <p:sp>
          <p:nvSpPr>
            <p:cNvPr id="204" name="오른쪽 화살표 203"/>
            <p:cNvSpPr/>
            <p:nvPr/>
          </p:nvSpPr>
          <p:spPr>
            <a:xfrm rot="2524570">
              <a:off x="2347049" y="4513656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5" name="그룹 204"/>
          <p:cNvGrpSpPr/>
          <p:nvPr/>
        </p:nvGrpSpPr>
        <p:grpSpPr>
          <a:xfrm>
            <a:off x="5469793" y="3550169"/>
            <a:ext cx="541814" cy="200056"/>
            <a:chOff x="5492018" y="4439169"/>
            <a:chExt cx="541814" cy="200056"/>
          </a:xfrm>
        </p:grpSpPr>
        <p:sp>
          <p:nvSpPr>
            <p:cNvPr id="206" name="모서리가 둥근 직사각형 205"/>
            <p:cNvSpPr/>
            <p:nvPr/>
          </p:nvSpPr>
          <p:spPr>
            <a:xfrm>
              <a:off x="5560716" y="4486532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7" name="양쪽 모서리가 둥근 사각형 206"/>
            <p:cNvSpPr/>
            <p:nvPr/>
          </p:nvSpPr>
          <p:spPr>
            <a:xfrm rot="16200000">
              <a:off x="5599365" y="4448008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8" name="양쪽 모서리가 둥근 사각형 207"/>
            <p:cNvSpPr/>
            <p:nvPr/>
          </p:nvSpPr>
          <p:spPr>
            <a:xfrm rot="5400000">
              <a:off x="5930042" y="4487737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492018" y="4439169"/>
              <a:ext cx="33054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D02</a:t>
              </a:r>
              <a:endParaRPr lang="ko-KR" altLang="en-US" sz="700" b="1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5707308" y="4439170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67</a:t>
              </a:r>
              <a:endParaRPr lang="ko-KR" altLang="en-US" sz="700" b="1"/>
            </a:p>
          </p:txBody>
        </p:sp>
        <p:sp>
          <p:nvSpPr>
            <p:cNvPr id="214" name="오른쪽 화살표 213"/>
            <p:cNvSpPr/>
            <p:nvPr/>
          </p:nvSpPr>
          <p:spPr>
            <a:xfrm rot="2524570">
              <a:off x="5945636" y="4521273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5" name="모서리가 둥근 직사각형 214"/>
          <p:cNvSpPr/>
          <p:nvPr/>
        </p:nvSpPr>
        <p:spPr>
          <a:xfrm>
            <a:off x="2582488" y="2817184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3795339" y="2817184"/>
            <a:ext cx="1316736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1955933" y="3561683"/>
            <a:ext cx="3171977" cy="45719"/>
          </a:xfrm>
          <a:prstGeom prst="roundRect">
            <a:avLst>
              <a:gd name="adj" fmla="val 14557"/>
            </a:avLst>
          </a:prstGeom>
          <a:solidFill>
            <a:schemeClr val="bg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6969631" y="2823330"/>
            <a:ext cx="1327079" cy="45719"/>
          </a:xfrm>
          <a:prstGeom prst="roundRect">
            <a:avLst>
              <a:gd name="adj" fmla="val 14557"/>
            </a:avLst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5585323" y="2823330"/>
            <a:ext cx="1639357" cy="45719"/>
          </a:xfrm>
          <a:prstGeom prst="roundRect">
            <a:avLst>
              <a:gd name="adj" fmla="val 14557"/>
            </a:avLst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3" name="그룹 222"/>
          <p:cNvGrpSpPr/>
          <p:nvPr/>
        </p:nvGrpSpPr>
        <p:grpSpPr>
          <a:xfrm>
            <a:off x="5503513" y="2821209"/>
            <a:ext cx="541814" cy="206404"/>
            <a:chOff x="5506688" y="3662584"/>
            <a:chExt cx="541814" cy="206404"/>
          </a:xfrm>
        </p:grpSpPr>
        <p:sp>
          <p:nvSpPr>
            <p:cNvPr id="224" name="모서리가 둥근 직사각형 223"/>
            <p:cNvSpPr/>
            <p:nvPr/>
          </p:nvSpPr>
          <p:spPr>
            <a:xfrm>
              <a:off x="5575386" y="3709946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양쪽 모서리가 둥근 사각형 225"/>
            <p:cNvSpPr/>
            <p:nvPr/>
          </p:nvSpPr>
          <p:spPr>
            <a:xfrm rot="16200000">
              <a:off x="5614035" y="3671422"/>
              <a:ext cx="104719" cy="182321"/>
            </a:xfrm>
            <a:prstGeom prst="round2SameRect">
              <a:avLst/>
            </a:prstGeom>
            <a:solidFill>
              <a:srgbClr val="FF00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7" name="양쪽 모서리가 둥근 사각형 226"/>
            <p:cNvSpPr/>
            <p:nvPr/>
          </p:nvSpPr>
          <p:spPr>
            <a:xfrm rot="5400000">
              <a:off x="5944712" y="3711151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506688" y="3668933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B03</a:t>
              </a:r>
              <a:endParaRPr lang="ko-KR" altLang="en-US" sz="700" b="1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5721978" y="3662584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36</a:t>
              </a:r>
              <a:endParaRPr lang="ko-KR" altLang="en-US" sz="700" b="1"/>
            </a:p>
          </p:txBody>
        </p:sp>
        <p:sp>
          <p:nvSpPr>
            <p:cNvPr id="230" name="오른쪽 화살표 229"/>
            <p:cNvSpPr/>
            <p:nvPr/>
          </p:nvSpPr>
          <p:spPr>
            <a:xfrm rot="2524570">
              <a:off x="5960306" y="3744687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1" name="그룹 230"/>
          <p:cNvGrpSpPr/>
          <p:nvPr/>
        </p:nvGrpSpPr>
        <p:grpSpPr>
          <a:xfrm>
            <a:off x="7765295" y="2824718"/>
            <a:ext cx="541814" cy="206404"/>
            <a:chOff x="7768470" y="3666093"/>
            <a:chExt cx="541814" cy="206404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7837168" y="3713455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" name="양쪽 모서리가 둥근 사각형 232"/>
            <p:cNvSpPr/>
            <p:nvPr/>
          </p:nvSpPr>
          <p:spPr>
            <a:xfrm rot="16200000">
              <a:off x="7875817" y="3674931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34" name="양쪽 모서리가 둥근 사각형 233"/>
            <p:cNvSpPr/>
            <p:nvPr/>
          </p:nvSpPr>
          <p:spPr>
            <a:xfrm rot="5400000">
              <a:off x="8206494" y="3714660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7768470" y="3672442"/>
              <a:ext cx="27924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/>
                <a:t>B0</a:t>
              </a:r>
              <a:endParaRPr lang="ko-KR" altLang="en-US" sz="700" b="1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7983760" y="3666093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37" name="오른쪽 화살표 236"/>
            <p:cNvSpPr/>
            <p:nvPr/>
          </p:nvSpPr>
          <p:spPr>
            <a:xfrm rot="18856230">
              <a:off x="8221107" y="3747211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8" name="모서리가 둥근 직사각형 237"/>
          <p:cNvSpPr/>
          <p:nvPr/>
        </p:nvSpPr>
        <p:spPr>
          <a:xfrm>
            <a:off x="5566273" y="3550126"/>
            <a:ext cx="2731210" cy="45719"/>
          </a:xfrm>
          <a:prstGeom prst="roundRect">
            <a:avLst>
              <a:gd name="adj" fmla="val 14557"/>
            </a:avLst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9" name="그룹 238"/>
          <p:cNvGrpSpPr/>
          <p:nvPr/>
        </p:nvGrpSpPr>
        <p:grpSpPr>
          <a:xfrm>
            <a:off x="4563479" y="2820845"/>
            <a:ext cx="541814" cy="206404"/>
            <a:chOff x="4592054" y="3639995"/>
            <a:chExt cx="541814" cy="206404"/>
          </a:xfrm>
        </p:grpSpPr>
        <p:sp>
          <p:nvSpPr>
            <p:cNvPr id="240" name="모서리가 둥근 직사각형 239"/>
            <p:cNvSpPr/>
            <p:nvPr/>
          </p:nvSpPr>
          <p:spPr>
            <a:xfrm>
              <a:off x="4660752" y="3687357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" name="양쪽 모서리가 둥근 사각형 240"/>
            <p:cNvSpPr/>
            <p:nvPr/>
          </p:nvSpPr>
          <p:spPr>
            <a:xfrm rot="16200000">
              <a:off x="4699401" y="3648833"/>
              <a:ext cx="104719" cy="182321"/>
            </a:xfrm>
            <a:prstGeom prst="round2Same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2" name="양쪽 모서리가 둥근 사각형 241"/>
            <p:cNvSpPr/>
            <p:nvPr/>
          </p:nvSpPr>
          <p:spPr>
            <a:xfrm rot="5400000">
              <a:off x="5030078" y="3688562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" name="TextBox 242"/>
            <p:cNvSpPr txBox="1"/>
            <p:nvPr/>
          </p:nvSpPr>
          <p:spPr>
            <a:xfrm>
              <a:off x="4592054" y="3646344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B02</a:t>
              </a:r>
              <a:endParaRPr lang="ko-KR" altLang="en-US" sz="700" b="1"/>
            </a:p>
          </p:txBody>
        </p:sp>
        <p:sp>
          <p:nvSpPr>
            <p:cNvPr id="245" name="TextBox 244"/>
            <p:cNvSpPr txBox="1"/>
            <p:nvPr/>
          </p:nvSpPr>
          <p:spPr>
            <a:xfrm>
              <a:off x="4807344" y="3639995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58</a:t>
              </a:r>
              <a:endParaRPr lang="ko-KR" altLang="en-US" sz="700" b="1"/>
            </a:p>
          </p:txBody>
        </p:sp>
        <p:sp>
          <p:nvSpPr>
            <p:cNvPr id="246" name="오른쪽 화살표 245"/>
            <p:cNvSpPr/>
            <p:nvPr/>
          </p:nvSpPr>
          <p:spPr>
            <a:xfrm rot="18856230">
              <a:off x="5044691" y="3721113"/>
              <a:ext cx="75490" cy="36000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2512517" y="2819875"/>
            <a:ext cx="541814" cy="200056"/>
            <a:chOff x="2541092" y="3651725"/>
            <a:chExt cx="541814" cy="200056"/>
          </a:xfrm>
        </p:grpSpPr>
        <p:sp>
          <p:nvSpPr>
            <p:cNvPr id="248" name="모서리가 둥근 직사각형 247"/>
            <p:cNvSpPr/>
            <p:nvPr/>
          </p:nvSpPr>
          <p:spPr>
            <a:xfrm>
              <a:off x="2609790" y="3699088"/>
              <a:ext cx="470904" cy="104998"/>
            </a:xfrm>
            <a:prstGeom prst="round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양쪽 모서리가 둥근 사각형 254"/>
            <p:cNvSpPr/>
            <p:nvPr/>
          </p:nvSpPr>
          <p:spPr>
            <a:xfrm rot="16200000">
              <a:off x="2648439" y="3660564"/>
              <a:ext cx="104719" cy="182321"/>
            </a:xfrm>
            <a:prstGeom prst="round2Same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57" name="양쪽 모서리가 둥근 사각형 256"/>
            <p:cNvSpPr/>
            <p:nvPr/>
          </p:nvSpPr>
          <p:spPr>
            <a:xfrm rot="5400000">
              <a:off x="2979116" y="3700293"/>
              <a:ext cx="104719" cy="102861"/>
            </a:xfrm>
            <a:prstGeom prst="round2Same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2541092" y="3651725"/>
              <a:ext cx="32412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/>
                <a:t>B01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2756382" y="3651726"/>
              <a:ext cx="27443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/>
                <a:t>64</a:t>
              </a:r>
              <a:endParaRPr lang="ko-KR" altLang="en-US" sz="700" b="1"/>
            </a:p>
          </p:txBody>
        </p:sp>
        <p:sp>
          <p:nvSpPr>
            <p:cNvPr id="260" name="오른쪽 화살표 259"/>
            <p:cNvSpPr/>
            <p:nvPr/>
          </p:nvSpPr>
          <p:spPr>
            <a:xfrm rot="2524570">
              <a:off x="2994710" y="3733829"/>
              <a:ext cx="75490" cy="36000"/>
            </a:xfrm>
            <a:prstGeom prst="rightArrow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8" name="차트 267"/>
          <p:cNvGraphicFramePr/>
          <p:nvPr/>
        </p:nvGraphicFramePr>
        <p:xfrm>
          <a:off x="3687868" y="6661558"/>
          <a:ext cx="1654418" cy="1043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269" name="차트 268"/>
          <p:cNvGraphicFramePr/>
          <p:nvPr>
            <p:extLst>
              <p:ext uri="{D42A27DB-BD31-4B8C-83A1-F6EECF244321}">
                <p14:modId xmlns:p14="http://schemas.microsoft.com/office/powerpoint/2010/main" val="1219093166"/>
              </p:ext>
            </p:extLst>
          </p:nvPr>
        </p:nvGraphicFramePr>
        <p:xfrm>
          <a:off x="7346498" y="6681293"/>
          <a:ext cx="1709884" cy="1023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34" name="타원 133"/>
          <p:cNvSpPr/>
          <p:nvPr/>
        </p:nvSpPr>
        <p:spPr>
          <a:xfrm>
            <a:off x="7296344" y="20947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0" name="타원 139"/>
          <p:cNvSpPr/>
          <p:nvPr/>
        </p:nvSpPr>
        <p:spPr>
          <a:xfrm>
            <a:off x="316018" y="43227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302660" y="5673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302660" y="69125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/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 선택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 Bock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선택된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평균 </a:t>
                      </a:r>
                      <a:r>
                        <a:rPr lang="en-US" altLang="ko-KR" sz="800" baseline="0" dirty="0">
                          <a:effectLst/>
                        </a:rPr>
                        <a:t>Data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해당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effectLst/>
                        </a:rPr>
                        <a:t>블록에 대한 </a:t>
                      </a:r>
                      <a:r>
                        <a:rPr lang="en-US" altLang="ko-KR" sz="800" baseline="0" dirty="0">
                          <a:effectLst/>
                        </a:rPr>
                        <a:t>Data View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graphicFrame>
        <p:nvGraphicFramePr>
          <p:cNvPr id="139" name="차트 138"/>
          <p:cNvGraphicFramePr/>
          <p:nvPr>
            <p:extLst>
              <p:ext uri="{D42A27DB-BD31-4B8C-83A1-F6EECF244321}">
                <p14:modId xmlns:p14="http://schemas.microsoft.com/office/powerpoint/2010/main" val="4055805040"/>
              </p:ext>
            </p:extLst>
          </p:nvPr>
        </p:nvGraphicFramePr>
        <p:xfrm>
          <a:off x="370669" y="1299094"/>
          <a:ext cx="6643737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146" name="표 1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499164"/>
              </p:ext>
            </p:extLst>
          </p:nvPr>
        </p:nvGraphicFramePr>
        <p:xfrm>
          <a:off x="7318211" y="1385298"/>
          <a:ext cx="1762289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673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196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90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6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수입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132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수출</a:t>
                      </a: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89</a:t>
                      </a:r>
                      <a:endParaRPr lang="ko-KR" altLang="en-US" sz="6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148" name="직선 연결선 147"/>
          <p:cNvCxnSpPr/>
          <p:nvPr/>
        </p:nvCxnSpPr>
        <p:spPr>
          <a:xfrm>
            <a:off x="4993101" y="5095281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직선 연결선 148"/>
          <p:cNvCxnSpPr/>
          <p:nvPr/>
        </p:nvCxnSpPr>
        <p:spPr>
          <a:xfrm>
            <a:off x="4983910" y="6396090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직선 연결선 149"/>
          <p:cNvCxnSpPr/>
          <p:nvPr/>
        </p:nvCxnSpPr>
        <p:spPr>
          <a:xfrm>
            <a:off x="5005736" y="7647156"/>
            <a:ext cx="288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4064748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13" name="모서리가 둥근 직사각형 912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solidFill>
            <a:schemeClr val="accent5">
              <a:lumMod val="20000"/>
              <a:lumOff val="8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4" name="직사각형 913"/>
          <p:cNvSpPr/>
          <p:nvPr/>
        </p:nvSpPr>
        <p:spPr>
          <a:xfrm>
            <a:off x="374810" y="1401927"/>
            <a:ext cx="61266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HJNC20191</a:t>
            </a:r>
            <a:endParaRPr lang="ko-KR" altLang="en-US" sz="600" b="1"/>
          </a:p>
        </p:txBody>
      </p:sp>
      <p:sp>
        <p:nvSpPr>
          <p:cNvPr id="915" name="직사각형 914"/>
          <p:cNvSpPr/>
          <p:nvPr/>
        </p:nvSpPr>
        <p:spPr>
          <a:xfrm>
            <a:off x="1137426" y="1400728"/>
            <a:ext cx="5677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HJNC2011</a:t>
            </a:r>
            <a:endParaRPr lang="ko-KR" altLang="en-US" sz="600" b="1"/>
          </a:p>
        </p:txBody>
      </p:sp>
      <p:sp>
        <p:nvSpPr>
          <p:cNvPr id="916" name="직사각형 915"/>
          <p:cNvSpPr/>
          <p:nvPr/>
        </p:nvSpPr>
        <p:spPr>
          <a:xfrm>
            <a:off x="1899456" y="1405406"/>
            <a:ext cx="5212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NYK2314</a:t>
            </a:r>
            <a:endParaRPr lang="ko-KR" altLang="en-US" sz="600" b="1"/>
          </a:p>
        </p:txBody>
      </p:sp>
      <p:sp>
        <p:nvSpPr>
          <p:cNvPr id="917" name="직사각형 916"/>
          <p:cNvSpPr/>
          <p:nvPr/>
        </p:nvSpPr>
        <p:spPr>
          <a:xfrm>
            <a:off x="2544675" y="1406909"/>
            <a:ext cx="61587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HMM15833</a:t>
            </a:r>
            <a:endParaRPr lang="ko-KR" altLang="en-US" sz="600" b="1"/>
          </a:p>
        </p:txBody>
      </p:sp>
      <p:pic>
        <p:nvPicPr>
          <p:cNvPr id="919" name="그림 91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920" name="그림 9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921" name="그림 92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922" name="그림 9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923" name="모서리가 둥근 직사각형 922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4" name="모서리가 둥근 직사각형 923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5" name="모서리가 둥근 직사각형 924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6" name="직사각형 925"/>
          <p:cNvSpPr/>
          <p:nvPr/>
        </p:nvSpPr>
        <p:spPr>
          <a:xfrm>
            <a:off x="3265623" y="1405602"/>
            <a:ext cx="61587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HMM15833</a:t>
            </a:r>
            <a:endParaRPr lang="ko-KR" altLang="en-US" sz="600" b="1"/>
          </a:p>
        </p:txBody>
      </p:sp>
      <p:pic>
        <p:nvPicPr>
          <p:cNvPr id="927" name="그림 92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928" name="모서리가 둥근 직사각형 927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9" name="모서리가 둥근 직사각형 928"/>
          <p:cNvSpPr/>
          <p:nvPr/>
        </p:nvSpPr>
        <p:spPr>
          <a:xfrm>
            <a:off x="4087725" y="98352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cxnSp>
        <p:nvCxnSpPr>
          <p:cNvPr id="933" name="직선 연결선 932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직선 연결선 933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5" name="직선 연결선 934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6" name="직선 연결선 935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7" name="직선 연결선 936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8" name="직선 연결선 937"/>
          <p:cNvCxnSpPr>
            <a:endCxn id="913" idx="2"/>
          </p:cNvCxnSpPr>
          <p:nvPr/>
        </p:nvCxnSpPr>
        <p:spPr>
          <a:xfrm>
            <a:off x="679966" y="15876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9" name="직선 연결선 938"/>
          <p:cNvCxnSpPr/>
          <p:nvPr/>
        </p:nvCxnSpPr>
        <p:spPr>
          <a:xfrm>
            <a:off x="1397791" y="15864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0" name="TextBox 939"/>
          <p:cNvSpPr txBox="1"/>
          <p:nvPr/>
        </p:nvSpPr>
        <p:spPr>
          <a:xfrm>
            <a:off x="323076" y="1554361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R</a:t>
            </a:r>
            <a:endParaRPr lang="ko-KR" altLang="en-US" sz="400" b="1"/>
          </a:p>
        </p:txBody>
      </p:sp>
      <p:sp>
        <p:nvSpPr>
          <p:cNvPr id="941" name="TextBox 940"/>
          <p:cNvSpPr txBox="1"/>
          <p:nvPr/>
        </p:nvSpPr>
        <p:spPr>
          <a:xfrm>
            <a:off x="669151" y="1557536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42" name="TextBox 941"/>
          <p:cNvSpPr txBox="1"/>
          <p:nvPr/>
        </p:nvSpPr>
        <p:spPr>
          <a:xfrm>
            <a:off x="357294" y="1598291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10.6</a:t>
            </a:r>
            <a:endParaRPr lang="ko-KR" altLang="en-US" sz="700"/>
          </a:p>
        </p:txBody>
      </p:sp>
      <p:sp>
        <p:nvSpPr>
          <p:cNvPr id="943" name="TextBox 942"/>
          <p:cNvSpPr txBox="1"/>
          <p:nvPr/>
        </p:nvSpPr>
        <p:spPr>
          <a:xfrm>
            <a:off x="676295" y="1598290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11.0</a:t>
            </a:r>
            <a:endParaRPr lang="ko-KR" altLang="en-US" sz="700"/>
          </a:p>
        </p:txBody>
      </p:sp>
      <p:sp>
        <p:nvSpPr>
          <p:cNvPr id="944" name="TextBox 943"/>
          <p:cNvSpPr txBox="1"/>
          <p:nvPr/>
        </p:nvSpPr>
        <p:spPr>
          <a:xfrm>
            <a:off x="1037324" y="1553737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R</a:t>
            </a:r>
            <a:endParaRPr lang="ko-KR" altLang="en-US" sz="400" b="1"/>
          </a:p>
        </p:txBody>
      </p:sp>
      <p:sp>
        <p:nvSpPr>
          <p:cNvPr id="945" name="TextBox 944"/>
          <p:cNvSpPr txBox="1"/>
          <p:nvPr/>
        </p:nvSpPr>
        <p:spPr>
          <a:xfrm>
            <a:off x="1383399" y="1556912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46" name="TextBox 945"/>
          <p:cNvSpPr txBox="1"/>
          <p:nvPr/>
        </p:nvSpPr>
        <p:spPr>
          <a:xfrm>
            <a:off x="1071542" y="1597667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10.6</a:t>
            </a:r>
            <a:endParaRPr lang="ko-KR" altLang="en-US" sz="700"/>
          </a:p>
        </p:txBody>
      </p:sp>
      <p:sp>
        <p:nvSpPr>
          <p:cNvPr id="947" name="TextBox 946"/>
          <p:cNvSpPr txBox="1"/>
          <p:nvPr/>
        </p:nvSpPr>
        <p:spPr>
          <a:xfrm>
            <a:off x="1390543" y="1597666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11.0</a:t>
            </a:r>
            <a:endParaRPr lang="ko-KR" altLang="en-US" sz="700"/>
          </a:p>
        </p:txBody>
      </p:sp>
      <p:cxnSp>
        <p:nvCxnSpPr>
          <p:cNvPr id="948" name="직선 연결선 947"/>
          <p:cNvCxnSpPr/>
          <p:nvPr/>
        </p:nvCxnSpPr>
        <p:spPr>
          <a:xfrm>
            <a:off x="2115444" y="1586405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9" name="TextBox 948"/>
          <p:cNvSpPr txBox="1"/>
          <p:nvPr/>
        </p:nvSpPr>
        <p:spPr>
          <a:xfrm>
            <a:off x="1754977" y="1553737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R</a:t>
            </a:r>
            <a:endParaRPr lang="ko-KR" altLang="en-US" sz="400" b="1"/>
          </a:p>
        </p:txBody>
      </p:sp>
      <p:sp>
        <p:nvSpPr>
          <p:cNvPr id="950" name="TextBox 949"/>
          <p:cNvSpPr txBox="1"/>
          <p:nvPr/>
        </p:nvSpPr>
        <p:spPr>
          <a:xfrm>
            <a:off x="2101052" y="1556912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51" name="TextBox 950"/>
          <p:cNvSpPr txBox="1"/>
          <p:nvPr/>
        </p:nvSpPr>
        <p:spPr>
          <a:xfrm>
            <a:off x="1789195" y="1597667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10.6</a:t>
            </a:r>
            <a:endParaRPr lang="ko-KR" altLang="en-US" sz="700"/>
          </a:p>
        </p:txBody>
      </p:sp>
      <p:sp>
        <p:nvSpPr>
          <p:cNvPr id="952" name="TextBox 951"/>
          <p:cNvSpPr txBox="1"/>
          <p:nvPr/>
        </p:nvSpPr>
        <p:spPr>
          <a:xfrm>
            <a:off x="2108196" y="1597666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11.0</a:t>
            </a:r>
            <a:endParaRPr lang="ko-KR" altLang="en-US" sz="700"/>
          </a:p>
        </p:txBody>
      </p:sp>
      <p:cxnSp>
        <p:nvCxnSpPr>
          <p:cNvPr id="953" name="직선 연결선 952"/>
          <p:cNvCxnSpPr/>
          <p:nvPr/>
        </p:nvCxnSpPr>
        <p:spPr>
          <a:xfrm>
            <a:off x="2843839" y="1582948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4" name="TextBox 953"/>
          <p:cNvSpPr txBox="1"/>
          <p:nvPr/>
        </p:nvSpPr>
        <p:spPr>
          <a:xfrm>
            <a:off x="2483372" y="1550280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R</a:t>
            </a:r>
            <a:endParaRPr lang="ko-KR" altLang="en-US" sz="400" b="1"/>
          </a:p>
        </p:txBody>
      </p:sp>
      <p:sp>
        <p:nvSpPr>
          <p:cNvPr id="955" name="TextBox 954"/>
          <p:cNvSpPr txBox="1"/>
          <p:nvPr/>
        </p:nvSpPr>
        <p:spPr>
          <a:xfrm>
            <a:off x="2829447" y="1553455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56" name="TextBox 955"/>
          <p:cNvSpPr txBox="1"/>
          <p:nvPr/>
        </p:nvSpPr>
        <p:spPr>
          <a:xfrm>
            <a:off x="2517590" y="1594210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10.6</a:t>
            </a:r>
            <a:endParaRPr lang="ko-KR" altLang="en-US" sz="700"/>
          </a:p>
        </p:txBody>
      </p:sp>
      <p:sp>
        <p:nvSpPr>
          <p:cNvPr id="957" name="TextBox 956"/>
          <p:cNvSpPr txBox="1"/>
          <p:nvPr/>
        </p:nvSpPr>
        <p:spPr>
          <a:xfrm>
            <a:off x="2836591" y="1594209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11.0</a:t>
            </a:r>
            <a:endParaRPr lang="ko-KR" altLang="en-US" sz="700"/>
          </a:p>
        </p:txBody>
      </p:sp>
      <p:cxnSp>
        <p:nvCxnSpPr>
          <p:cNvPr id="958" name="직선 연결선 957"/>
          <p:cNvCxnSpPr/>
          <p:nvPr/>
        </p:nvCxnSpPr>
        <p:spPr>
          <a:xfrm>
            <a:off x="3558697" y="1580567"/>
            <a:ext cx="393" cy="194854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9" name="TextBox 958"/>
          <p:cNvSpPr txBox="1"/>
          <p:nvPr/>
        </p:nvSpPr>
        <p:spPr>
          <a:xfrm>
            <a:off x="3198230" y="1547899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R</a:t>
            </a:r>
            <a:endParaRPr lang="ko-KR" altLang="en-US" sz="400" b="1"/>
          </a:p>
        </p:txBody>
      </p:sp>
      <p:sp>
        <p:nvSpPr>
          <p:cNvPr id="960" name="TextBox 959"/>
          <p:cNvSpPr txBox="1"/>
          <p:nvPr/>
        </p:nvSpPr>
        <p:spPr>
          <a:xfrm>
            <a:off x="3544305" y="1551074"/>
            <a:ext cx="94095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" b="1" dirty="0"/>
              <a:t>P</a:t>
            </a:r>
            <a:endParaRPr lang="ko-KR" altLang="en-US" sz="400" b="1"/>
          </a:p>
        </p:txBody>
      </p:sp>
      <p:sp>
        <p:nvSpPr>
          <p:cNvPr id="961" name="TextBox 960"/>
          <p:cNvSpPr txBox="1"/>
          <p:nvPr/>
        </p:nvSpPr>
        <p:spPr>
          <a:xfrm>
            <a:off x="3232448" y="1591829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10.6</a:t>
            </a:r>
            <a:endParaRPr lang="ko-KR" altLang="en-US" sz="700"/>
          </a:p>
        </p:txBody>
      </p:sp>
      <p:sp>
        <p:nvSpPr>
          <p:cNvPr id="962" name="TextBox 961"/>
          <p:cNvSpPr txBox="1"/>
          <p:nvPr/>
        </p:nvSpPr>
        <p:spPr>
          <a:xfrm>
            <a:off x="3551449" y="1591828"/>
            <a:ext cx="3529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11.0</a:t>
            </a:r>
            <a:endParaRPr lang="ko-KR" altLang="en-US" sz="700"/>
          </a:p>
        </p:txBody>
      </p:sp>
      <p:sp>
        <p:nvSpPr>
          <p:cNvPr id="963" name="모서리가 둥근 직사각형 962"/>
          <p:cNvSpPr/>
          <p:nvPr/>
        </p:nvSpPr>
        <p:spPr>
          <a:xfrm>
            <a:off x="331180" y="1889712"/>
            <a:ext cx="8755156" cy="465742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394142" y="1920492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39888" y="4553349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4" name="모서리가 둥근 직사각형 1373"/>
          <p:cNvSpPr/>
          <p:nvPr/>
        </p:nvSpPr>
        <p:spPr>
          <a:xfrm>
            <a:off x="351442" y="2250956"/>
            <a:ext cx="335546" cy="28795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5" name="TextBox 1374"/>
          <p:cNvSpPr txBox="1"/>
          <p:nvPr/>
        </p:nvSpPr>
        <p:spPr>
          <a:xfrm>
            <a:off x="318049" y="2275622"/>
            <a:ext cx="3962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plan</a:t>
            </a:r>
            <a:endParaRPr lang="ko-KR" altLang="en-US" sz="800" b="1"/>
          </a:p>
        </p:txBody>
      </p:sp>
      <p:sp>
        <p:nvSpPr>
          <p:cNvPr id="1376" name="모서리가 둥근 직사각형 1375"/>
          <p:cNvSpPr/>
          <p:nvPr/>
        </p:nvSpPr>
        <p:spPr>
          <a:xfrm>
            <a:off x="347407" y="3590314"/>
            <a:ext cx="335546" cy="287957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7" name="TextBox 1376"/>
          <p:cNvSpPr txBox="1"/>
          <p:nvPr/>
        </p:nvSpPr>
        <p:spPr>
          <a:xfrm>
            <a:off x="322252" y="3631456"/>
            <a:ext cx="36580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real</a:t>
            </a:r>
            <a:endParaRPr lang="ko-KR" altLang="en-US" sz="800" b="1"/>
          </a:p>
        </p:txBody>
      </p:sp>
      <p:sp>
        <p:nvSpPr>
          <p:cNvPr id="1378" name="모서리가 둥근 직사각형 1377"/>
          <p:cNvSpPr/>
          <p:nvPr/>
        </p:nvSpPr>
        <p:spPr>
          <a:xfrm>
            <a:off x="353933" y="4632253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12302" y="4663869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1661788"/>
              </p:ext>
            </p:extLst>
          </p:nvPr>
        </p:nvGraphicFramePr>
        <p:xfrm>
          <a:off x="9488422" y="859353"/>
          <a:ext cx="2637675" cy="501080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시구간 검색 </a:t>
                      </a:r>
                      <a:endParaRPr lang="en-US" altLang="ko-KR" sz="800" b="1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작업중인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Real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생산성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Predicted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작업시간이 가장 빠른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시간동 안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작업량 비교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Plan / Real / Predicted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 개수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Plan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작업완료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TOS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CWP Plan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따른 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별로 작업한 작업완료 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(Job Complete Count)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수행한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수행 정보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실제 작업한 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 :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실제 작업한 각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동안 예측된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수행 정보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ML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기반으로 예측된 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DS-DECK / LD-DECK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DS-HOLD / LD-HOLD :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예측된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작업완료 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(Plan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생산성에 따른 색상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+5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+4, -4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평균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-5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이하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 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798" name="타원 1797"/>
          <p:cNvSpPr/>
          <p:nvPr/>
        </p:nvSpPr>
        <p:spPr>
          <a:xfrm>
            <a:off x="263933" y="8709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99" name="타원 1798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0" name="타원 1799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1" name="타원 1800"/>
          <p:cNvSpPr/>
          <p:nvPr/>
        </p:nvSpPr>
        <p:spPr>
          <a:xfrm>
            <a:off x="251917" y="11379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2" name="타원 180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688979" y="2164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4" name="타원 1803"/>
          <p:cNvSpPr/>
          <p:nvPr/>
        </p:nvSpPr>
        <p:spPr>
          <a:xfrm>
            <a:off x="635618" y="34944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5" name="타원 1804"/>
          <p:cNvSpPr/>
          <p:nvPr/>
        </p:nvSpPr>
        <p:spPr>
          <a:xfrm>
            <a:off x="633121" y="45116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8" name="타원 1807"/>
          <p:cNvSpPr/>
          <p:nvPr/>
        </p:nvSpPr>
        <p:spPr>
          <a:xfrm>
            <a:off x="1786619" y="19791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9" name="모서리가 둥근 직사각형 1808"/>
          <p:cNvSpPr/>
          <p:nvPr/>
        </p:nvSpPr>
        <p:spPr>
          <a:xfrm>
            <a:off x="9936083" y="5257722"/>
            <a:ext cx="335546" cy="92333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0" name="모서리가 둥근 직사각형 1809"/>
          <p:cNvSpPr/>
          <p:nvPr/>
        </p:nvSpPr>
        <p:spPr>
          <a:xfrm>
            <a:off x="9936083" y="5381547"/>
            <a:ext cx="335546" cy="92333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811" name="모서리가 둥근 직사각형 1810"/>
          <p:cNvSpPr/>
          <p:nvPr/>
        </p:nvSpPr>
        <p:spPr>
          <a:xfrm>
            <a:off x="9945608" y="5514897"/>
            <a:ext cx="335546" cy="92333"/>
          </a:xfrm>
          <a:prstGeom prst="round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826" name="그림 182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flipH="1">
            <a:off x="1118046" y="2602853"/>
            <a:ext cx="748146" cy="914653"/>
          </a:xfrm>
          <a:prstGeom prst="rect">
            <a:avLst/>
          </a:prstGeom>
        </p:spPr>
      </p:pic>
      <p:pic>
        <p:nvPicPr>
          <p:cNvPr id="1827" name="그림 182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849999" y="2644755"/>
            <a:ext cx="393086" cy="870535"/>
          </a:xfrm>
          <a:prstGeom prst="rect">
            <a:avLst/>
          </a:prstGeom>
        </p:spPr>
      </p:pic>
      <p:pic>
        <p:nvPicPr>
          <p:cNvPr id="1828" name="그림 18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230325" y="2644755"/>
            <a:ext cx="393086" cy="870535"/>
          </a:xfrm>
          <a:prstGeom prst="rect">
            <a:avLst/>
          </a:prstGeom>
        </p:spPr>
      </p:pic>
      <p:pic>
        <p:nvPicPr>
          <p:cNvPr id="1829" name="그림 182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623261" y="2644754"/>
            <a:ext cx="393086" cy="870535"/>
          </a:xfrm>
          <a:prstGeom prst="rect">
            <a:avLst/>
          </a:prstGeom>
        </p:spPr>
      </p:pic>
      <p:pic>
        <p:nvPicPr>
          <p:cNvPr id="1830" name="그림 182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011557" y="2644754"/>
            <a:ext cx="393086" cy="870535"/>
          </a:xfrm>
          <a:prstGeom prst="rect">
            <a:avLst/>
          </a:prstGeom>
        </p:spPr>
      </p:pic>
      <p:pic>
        <p:nvPicPr>
          <p:cNvPr id="1831" name="그림 183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84263" y="2644754"/>
            <a:ext cx="393086" cy="870535"/>
          </a:xfrm>
          <a:prstGeom prst="rect">
            <a:avLst/>
          </a:prstGeom>
        </p:spPr>
      </p:pic>
      <p:pic>
        <p:nvPicPr>
          <p:cNvPr id="1832" name="그림 183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77199" y="2644753"/>
            <a:ext cx="393086" cy="870535"/>
          </a:xfrm>
          <a:prstGeom prst="rect">
            <a:avLst/>
          </a:prstGeom>
        </p:spPr>
      </p:pic>
      <p:pic>
        <p:nvPicPr>
          <p:cNvPr id="1833" name="그림 183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69113" y="2644754"/>
            <a:ext cx="393086" cy="870535"/>
          </a:xfrm>
          <a:prstGeom prst="rect">
            <a:avLst/>
          </a:prstGeom>
        </p:spPr>
      </p:pic>
      <p:pic>
        <p:nvPicPr>
          <p:cNvPr id="1834" name="그림 183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49439" y="2644754"/>
            <a:ext cx="393086" cy="870535"/>
          </a:xfrm>
          <a:prstGeom prst="rect">
            <a:avLst/>
          </a:prstGeom>
        </p:spPr>
      </p:pic>
      <p:pic>
        <p:nvPicPr>
          <p:cNvPr id="1835" name="그림 183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42375" y="2644753"/>
            <a:ext cx="393086" cy="870535"/>
          </a:xfrm>
          <a:prstGeom prst="rect">
            <a:avLst/>
          </a:prstGeom>
        </p:spPr>
      </p:pic>
      <p:pic>
        <p:nvPicPr>
          <p:cNvPr id="1836" name="그림 183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30671" y="2644753"/>
            <a:ext cx="393086" cy="870535"/>
          </a:xfrm>
          <a:prstGeom prst="rect">
            <a:avLst/>
          </a:prstGeom>
        </p:spPr>
      </p:pic>
      <p:pic>
        <p:nvPicPr>
          <p:cNvPr id="1837" name="그림 183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710997" y="2644753"/>
            <a:ext cx="393086" cy="870535"/>
          </a:xfrm>
          <a:prstGeom prst="rect">
            <a:avLst/>
          </a:prstGeom>
        </p:spPr>
      </p:pic>
      <p:pic>
        <p:nvPicPr>
          <p:cNvPr id="1838" name="그림 183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103933" y="2644752"/>
            <a:ext cx="393086" cy="870535"/>
          </a:xfrm>
          <a:prstGeom prst="rect">
            <a:avLst/>
          </a:prstGeom>
        </p:spPr>
      </p:pic>
      <p:pic>
        <p:nvPicPr>
          <p:cNvPr id="1839" name="그림 183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492079" y="2644752"/>
            <a:ext cx="393086" cy="870535"/>
          </a:xfrm>
          <a:prstGeom prst="rect">
            <a:avLst/>
          </a:prstGeom>
        </p:spPr>
      </p:pic>
      <p:pic>
        <p:nvPicPr>
          <p:cNvPr id="1840" name="그림 183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880375" y="2644752"/>
            <a:ext cx="393086" cy="870535"/>
          </a:xfrm>
          <a:prstGeom prst="rect">
            <a:avLst/>
          </a:prstGeom>
        </p:spPr>
      </p:pic>
      <p:pic>
        <p:nvPicPr>
          <p:cNvPr id="1841" name="그림 184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60701" y="2644752"/>
            <a:ext cx="393086" cy="870535"/>
          </a:xfrm>
          <a:prstGeom prst="rect">
            <a:avLst/>
          </a:prstGeom>
        </p:spPr>
      </p:pic>
      <p:pic>
        <p:nvPicPr>
          <p:cNvPr id="1842" name="그림 184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653637" y="2644750"/>
            <a:ext cx="393086" cy="870535"/>
          </a:xfrm>
          <a:prstGeom prst="rect">
            <a:avLst/>
          </a:prstGeom>
        </p:spPr>
      </p:pic>
      <p:pic>
        <p:nvPicPr>
          <p:cNvPr id="1843" name="그림 184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033804" y="2644750"/>
            <a:ext cx="393086" cy="870535"/>
          </a:xfrm>
          <a:prstGeom prst="rect">
            <a:avLst/>
          </a:prstGeom>
        </p:spPr>
      </p:pic>
      <p:sp>
        <p:nvSpPr>
          <p:cNvPr id="1844" name="직사각형 1843"/>
          <p:cNvSpPr/>
          <p:nvPr/>
        </p:nvSpPr>
        <p:spPr>
          <a:xfrm>
            <a:off x="1859543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5" name="직사각형 1844"/>
          <p:cNvSpPr/>
          <p:nvPr/>
        </p:nvSpPr>
        <p:spPr>
          <a:xfrm>
            <a:off x="1859543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6" name="직사각형 1845"/>
          <p:cNvSpPr/>
          <p:nvPr/>
        </p:nvSpPr>
        <p:spPr>
          <a:xfrm>
            <a:off x="2041343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7" name="직사각형 1846"/>
          <p:cNvSpPr/>
          <p:nvPr/>
        </p:nvSpPr>
        <p:spPr>
          <a:xfrm>
            <a:off x="2247044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8" name="직사각형 1847"/>
          <p:cNvSpPr/>
          <p:nvPr/>
        </p:nvSpPr>
        <p:spPr>
          <a:xfrm>
            <a:off x="2247044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49" name="직사각형 1848"/>
          <p:cNvSpPr/>
          <p:nvPr/>
        </p:nvSpPr>
        <p:spPr>
          <a:xfrm>
            <a:off x="242884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0" name="직사각형 1849"/>
          <p:cNvSpPr/>
          <p:nvPr/>
        </p:nvSpPr>
        <p:spPr>
          <a:xfrm>
            <a:off x="2634546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1" name="직사각형 1850"/>
          <p:cNvSpPr/>
          <p:nvPr/>
        </p:nvSpPr>
        <p:spPr>
          <a:xfrm>
            <a:off x="2634546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2" name="직사각형 1851"/>
          <p:cNvSpPr/>
          <p:nvPr/>
        </p:nvSpPr>
        <p:spPr>
          <a:xfrm>
            <a:off x="2816346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3" name="직사각형 1852"/>
          <p:cNvSpPr/>
          <p:nvPr/>
        </p:nvSpPr>
        <p:spPr>
          <a:xfrm>
            <a:off x="3409105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4" name="직사각형 1853"/>
          <p:cNvSpPr/>
          <p:nvPr/>
        </p:nvSpPr>
        <p:spPr>
          <a:xfrm>
            <a:off x="340910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5" name="직사각형 1854"/>
          <p:cNvSpPr/>
          <p:nvPr/>
        </p:nvSpPr>
        <p:spPr>
          <a:xfrm>
            <a:off x="3590905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6" name="직사각형 1855"/>
          <p:cNvSpPr/>
          <p:nvPr/>
        </p:nvSpPr>
        <p:spPr>
          <a:xfrm>
            <a:off x="3796607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7" name="직사각형 1856"/>
          <p:cNvSpPr/>
          <p:nvPr/>
        </p:nvSpPr>
        <p:spPr>
          <a:xfrm>
            <a:off x="3796607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8" name="직사각형 1857"/>
          <p:cNvSpPr/>
          <p:nvPr/>
        </p:nvSpPr>
        <p:spPr>
          <a:xfrm>
            <a:off x="3978407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9" name="직사각형 1858"/>
          <p:cNvSpPr/>
          <p:nvPr/>
        </p:nvSpPr>
        <p:spPr>
          <a:xfrm>
            <a:off x="4184108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0" name="직사각형 1859"/>
          <p:cNvSpPr/>
          <p:nvPr/>
        </p:nvSpPr>
        <p:spPr>
          <a:xfrm>
            <a:off x="4184108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1" name="직사각형 1860"/>
          <p:cNvSpPr/>
          <p:nvPr/>
        </p:nvSpPr>
        <p:spPr>
          <a:xfrm>
            <a:off x="4365909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2" name="직사각형 1861"/>
          <p:cNvSpPr/>
          <p:nvPr/>
        </p:nvSpPr>
        <p:spPr>
          <a:xfrm>
            <a:off x="4571610" y="2836554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3" name="직사각형 1862"/>
          <p:cNvSpPr/>
          <p:nvPr/>
        </p:nvSpPr>
        <p:spPr>
          <a:xfrm>
            <a:off x="4571610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4" name="직사각형 1863"/>
          <p:cNvSpPr/>
          <p:nvPr/>
        </p:nvSpPr>
        <p:spPr>
          <a:xfrm>
            <a:off x="4753410" y="293063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5" name="직사각형 1864"/>
          <p:cNvSpPr/>
          <p:nvPr/>
        </p:nvSpPr>
        <p:spPr>
          <a:xfrm>
            <a:off x="4961077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6" name="직사각형 1865"/>
          <p:cNvSpPr/>
          <p:nvPr/>
        </p:nvSpPr>
        <p:spPr>
          <a:xfrm>
            <a:off x="496107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7" name="직사각형 1866"/>
          <p:cNvSpPr/>
          <p:nvPr/>
        </p:nvSpPr>
        <p:spPr>
          <a:xfrm>
            <a:off x="514287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8" name="직사각형 1867"/>
          <p:cNvSpPr/>
          <p:nvPr/>
        </p:nvSpPr>
        <p:spPr>
          <a:xfrm>
            <a:off x="5348578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9" name="직사각형 1868"/>
          <p:cNvSpPr/>
          <p:nvPr/>
        </p:nvSpPr>
        <p:spPr>
          <a:xfrm>
            <a:off x="5348578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0" name="직사각형 1869"/>
          <p:cNvSpPr/>
          <p:nvPr/>
        </p:nvSpPr>
        <p:spPr>
          <a:xfrm>
            <a:off x="5530379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1" name="직사각형 1870"/>
          <p:cNvSpPr/>
          <p:nvPr/>
        </p:nvSpPr>
        <p:spPr>
          <a:xfrm>
            <a:off x="5736080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2" name="직사각형 1871"/>
          <p:cNvSpPr/>
          <p:nvPr/>
        </p:nvSpPr>
        <p:spPr>
          <a:xfrm>
            <a:off x="5736080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3" name="직사각형 1872"/>
          <p:cNvSpPr/>
          <p:nvPr/>
        </p:nvSpPr>
        <p:spPr>
          <a:xfrm>
            <a:off x="5917880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4" name="직사각형 1873"/>
          <p:cNvSpPr/>
          <p:nvPr/>
        </p:nvSpPr>
        <p:spPr>
          <a:xfrm>
            <a:off x="6123582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5" name="직사각형 1874"/>
          <p:cNvSpPr/>
          <p:nvPr/>
        </p:nvSpPr>
        <p:spPr>
          <a:xfrm>
            <a:off x="612358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6" name="직사각형 1875"/>
          <p:cNvSpPr/>
          <p:nvPr/>
        </p:nvSpPr>
        <p:spPr>
          <a:xfrm>
            <a:off x="630538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7" name="직사각형 1876"/>
          <p:cNvSpPr/>
          <p:nvPr/>
        </p:nvSpPr>
        <p:spPr>
          <a:xfrm>
            <a:off x="6509812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8" name="직사각형 1877"/>
          <p:cNvSpPr/>
          <p:nvPr/>
        </p:nvSpPr>
        <p:spPr>
          <a:xfrm>
            <a:off x="650981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9" name="직사각형 1878"/>
          <p:cNvSpPr/>
          <p:nvPr/>
        </p:nvSpPr>
        <p:spPr>
          <a:xfrm>
            <a:off x="6691612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0" name="직사각형 1879"/>
          <p:cNvSpPr/>
          <p:nvPr/>
        </p:nvSpPr>
        <p:spPr>
          <a:xfrm>
            <a:off x="6897314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1" name="직사각형 1880"/>
          <p:cNvSpPr/>
          <p:nvPr/>
        </p:nvSpPr>
        <p:spPr>
          <a:xfrm>
            <a:off x="6897314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2" name="직사각형 1881"/>
          <p:cNvSpPr/>
          <p:nvPr/>
        </p:nvSpPr>
        <p:spPr>
          <a:xfrm>
            <a:off x="7079114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3" name="직사각형 1882"/>
          <p:cNvSpPr/>
          <p:nvPr/>
        </p:nvSpPr>
        <p:spPr>
          <a:xfrm>
            <a:off x="7284815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4" name="직사각형 1883"/>
          <p:cNvSpPr/>
          <p:nvPr/>
        </p:nvSpPr>
        <p:spPr>
          <a:xfrm>
            <a:off x="7284815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5" name="직사각형 1884"/>
          <p:cNvSpPr/>
          <p:nvPr/>
        </p:nvSpPr>
        <p:spPr>
          <a:xfrm>
            <a:off x="7466616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6" name="직사각형 1885"/>
          <p:cNvSpPr/>
          <p:nvPr/>
        </p:nvSpPr>
        <p:spPr>
          <a:xfrm>
            <a:off x="7672317" y="283442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7" name="직사각형 1886"/>
          <p:cNvSpPr/>
          <p:nvPr/>
        </p:nvSpPr>
        <p:spPr>
          <a:xfrm>
            <a:off x="767231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8" name="직사각형 1887"/>
          <p:cNvSpPr/>
          <p:nvPr/>
        </p:nvSpPr>
        <p:spPr>
          <a:xfrm>
            <a:off x="7854117" y="292849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9" name="직사각형 1888"/>
          <p:cNvSpPr/>
          <p:nvPr/>
        </p:nvSpPr>
        <p:spPr>
          <a:xfrm>
            <a:off x="8059819" y="2832288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0" name="직사각형 1889"/>
          <p:cNvSpPr/>
          <p:nvPr/>
        </p:nvSpPr>
        <p:spPr>
          <a:xfrm>
            <a:off x="8059819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1" name="직사각형 1890"/>
          <p:cNvSpPr/>
          <p:nvPr/>
        </p:nvSpPr>
        <p:spPr>
          <a:xfrm>
            <a:off x="8241619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2" name="직사각형 1891"/>
          <p:cNvSpPr/>
          <p:nvPr/>
        </p:nvSpPr>
        <p:spPr>
          <a:xfrm>
            <a:off x="1855584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3" name="직사각형 1892"/>
          <p:cNvSpPr/>
          <p:nvPr/>
        </p:nvSpPr>
        <p:spPr>
          <a:xfrm>
            <a:off x="1855584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4" name="직사각형 1893"/>
          <p:cNvSpPr/>
          <p:nvPr/>
        </p:nvSpPr>
        <p:spPr>
          <a:xfrm>
            <a:off x="2037384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5" name="직사각형 1894"/>
          <p:cNvSpPr/>
          <p:nvPr/>
        </p:nvSpPr>
        <p:spPr>
          <a:xfrm>
            <a:off x="2243086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6" name="직사각형 1895"/>
          <p:cNvSpPr/>
          <p:nvPr/>
        </p:nvSpPr>
        <p:spPr>
          <a:xfrm>
            <a:off x="224308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7" name="직사각형 1896"/>
          <p:cNvSpPr/>
          <p:nvPr/>
        </p:nvSpPr>
        <p:spPr>
          <a:xfrm>
            <a:off x="242488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8" name="직사각형 1897"/>
          <p:cNvSpPr/>
          <p:nvPr/>
        </p:nvSpPr>
        <p:spPr>
          <a:xfrm>
            <a:off x="2630587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9" name="직사각형 1898"/>
          <p:cNvSpPr/>
          <p:nvPr/>
        </p:nvSpPr>
        <p:spPr>
          <a:xfrm>
            <a:off x="2630587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0" name="직사각형 1899"/>
          <p:cNvSpPr/>
          <p:nvPr/>
        </p:nvSpPr>
        <p:spPr>
          <a:xfrm>
            <a:off x="281238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1" name="직사각형 1900"/>
          <p:cNvSpPr/>
          <p:nvPr/>
        </p:nvSpPr>
        <p:spPr>
          <a:xfrm>
            <a:off x="3405146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2" name="직사각형 1901"/>
          <p:cNvSpPr/>
          <p:nvPr/>
        </p:nvSpPr>
        <p:spPr>
          <a:xfrm>
            <a:off x="3405146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3" name="직사각형 1902"/>
          <p:cNvSpPr/>
          <p:nvPr/>
        </p:nvSpPr>
        <p:spPr>
          <a:xfrm>
            <a:off x="3586947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4" name="직사각형 1903"/>
          <p:cNvSpPr/>
          <p:nvPr/>
        </p:nvSpPr>
        <p:spPr>
          <a:xfrm>
            <a:off x="3792648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5" name="직사각형 1904"/>
          <p:cNvSpPr/>
          <p:nvPr/>
        </p:nvSpPr>
        <p:spPr>
          <a:xfrm>
            <a:off x="379264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6" name="직사각형 1905"/>
          <p:cNvSpPr/>
          <p:nvPr/>
        </p:nvSpPr>
        <p:spPr>
          <a:xfrm>
            <a:off x="3974448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7" name="직사각형 1906"/>
          <p:cNvSpPr/>
          <p:nvPr/>
        </p:nvSpPr>
        <p:spPr>
          <a:xfrm>
            <a:off x="4180150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8" name="직사각형 1907"/>
          <p:cNvSpPr/>
          <p:nvPr/>
        </p:nvSpPr>
        <p:spPr>
          <a:xfrm>
            <a:off x="4180150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9" name="직사각형 1908"/>
          <p:cNvSpPr/>
          <p:nvPr/>
        </p:nvSpPr>
        <p:spPr>
          <a:xfrm>
            <a:off x="4361950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0" name="직사각형 1909"/>
          <p:cNvSpPr/>
          <p:nvPr/>
        </p:nvSpPr>
        <p:spPr>
          <a:xfrm>
            <a:off x="4567651" y="307106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1" name="직사각형 1910"/>
          <p:cNvSpPr/>
          <p:nvPr/>
        </p:nvSpPr>
        <p:spPr>
          <a:xfrm>
            <a:off x="4567651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2" name="직사각형 1911"/>
          <p:cNvSpPr/>
          <p:nvPr/>
        </p:nvSpPr>
        <p:spPr>
          <a:xfrm>
            <a:off x="4749452" y="31651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3" name="직사각형 1912"/>
          <p:cNvSpPr/>
          <p:nvPr/>
        </p:nvSpPr>
        <p:spPr>
          <a:xfrm>
            <a:off x="4957118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4" name="직사각형 1913"/>
          <p:cNvSpPr/>
          <p:nvPr/>
        </p:nvSpPr>
        <p:spPr>
          <a:xfrm>
            <a:off x="4957118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5" name="직사각형 1914"/>
          <p:cNvSpPr/>
          <p:nvPr/>
        </p:nvSpPr>
        <p:spPr>
          <a:xfrm>
            <a:off x="5138919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6" name="직사각형 1915"/>
          <p:cNvSpPr/>
          <p:nvPr/>
        </p:nvSpPr>
        <p:spPr>
          <a:xfrm>
            <a:off x="5344620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7" name="직사각형 1916"/>
          <p:cNvSpPr/>
          <p:nvPr/>
        </p:nvSpPr>
        <p:spPr>
          <a:xfrm>
            <a:off x="5344620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8" name="직사각형 1917"/>
          <p:cNvSpPr/>
          <p:nvPr/>
        </p:nvSpPr>
        <p:spPr>
          <a:xfrm>
            <a:off x="5526420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9" name="직사각형 1918"/>
          <p:cNvSpPr/>
          <p:nvPr/>
        </p:nvSpPr>
        <p:spPr>
          <a:xfrm>
            <a:off x="5732121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0" name="직사각형 1919"/>
          <p:cNvSpPr/>
          <p:nvPr/>
        </p:nvSpPr>
        <p:spPr>
          <a:xfrm>
            <a:off x="5732121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1" name="직사각형 1920"/>
          <p:cNvSpPr/>
          <p:nvPr/>
        </p:nvSpPr>
        <p:spPr>
          <a:xfrm>
            <a:off x="5913922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2" name="직사각형 1921"/>
          <p:cNvSpPr/>
          <p:nvPr/>
        </p:nvSpPr>
        <p:spPr>
          <a:xfrm>
            <a:off x="6119623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3" name="직사각형 1922"/>
          <p:cNvSpPr/>
          <p:nvPr/>
        </p:nvSpPr>
        <p:spPr>
          <a:xfrm>
            <a:off x="611962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4" name="직사각형 1923"/>
          <p:cNvSpPr/>
          <p:nvPr/>
        </p:nvSpPr>
        <p:spPr>
          <a:xfrm>
            <a:off x="630142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5" name="직사각형 1924"/>
          <p:cNvSpPr/>
          <p:nvPr/>
        </p:nvSpPr>
        <p:spPr>
          <a:xfrm>
            <a:off x="6505853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6" name="직사각형 1925"/>
          <p:cNvSpPr/>
          <p:nvPr/>
        </p:nvSpPr>
        <p:spPr>
          <a:xfrm>
            <a:off x="6505853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7" name="직사각형 1926"/>
          <p:cNvSpPr/>
          <p:nvPr/>
        </p:nvSpPr>
        <p:spPr>
          <a:xfrm>
            <a:off x="6687654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8" name="직사각형 1927"/>
          <p:cNvSpPr/>
          <p:nvPr/>
        </p:nvSpPr>
        <p:spPr>
          <a:xfrm>
            <a:off x="6893355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29" name="직사각형 1928"/>
          <p:cNvSpPr/>
          <p:nvPr/>
        </p:nvSpPr>
        <p:spPr>
          <a:xfrm>
            <a:off x="6893355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0" name="직사각형 1929"/>
          <p:cNvSpPr/>
          <p:nvPr/>
        </p:nvSpPr>
        <p:spPr>
          <a:xfrm>
            <a:off x="7075155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1" name="직사각형 1930"/>
          <p:cNvSpPr/>
          <p:nvPr/>
        </p:nvSpPr>
        <p:spPr>
          <a:xfrm>
            <a:off x="7280857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2" name="직사각형 1931"/>
          <p:cNvSpPr/>
          <p:nvPr/>
        </p:nvSpPr>
        <p:spPr>
          <a:xfrm>
            <a:off x="7280857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3" name="직사각형 1932"/>
          <p:cNvSpPr/>
          <p:nvPr/>
        </p:nvSpPr>
        <p:spPr>
          <a:xfrm>
            <a:off x="7462657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4" name="직사각형 1933"/>
          <p:cNvSpPr/>
          <p:nvPr/>
        </p:nvSpPr>
        <p:spPr>
          <a:xfrm>
            <a:off x="7668358" y="3068936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5" name="직사각형 1934"/>
          <p:cNvSpPr/>
          <p:nvPr/>
        </p:nvSpPr>
        <p:spPr>
          <a:xfrm>
            <a:off x="7668358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6" name="직사각형 1935"/>
          <p:cNvSpPr/>
          <p:nvPr/>
        </p:nvSpPr>
        <p:spPr>
          <a:xfrm>
            <a:off x="7850159" y="316301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7" name="직사각형 1936"/>
          <p:cNvSpPr/>
          <p:nvPr/>
        </p:nvSpPr>
        <p:spPr>
          <a:xfrm>
            <a:off x="8055860" y="306680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8" name="직사각형 1937"/>
          <p:cNvSpPr/>
          <p:nvPr/>
        </p:nvSpPr>
        <p:spPr>
          <a:xfrm>
            <a:off x="8055860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9" name="직사각형 1938"/>
          <p:cNvSpPr/>
          <p:nvPr/>
        </p:nvSpPr>
        <p:spPr>
          <a:xfrm>
            <a:off x="8237660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940" name="그림 193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8425714" y="2311895"/>
            <a:ext cx="660212" cy="1213080"/>
          </a:xfrm>
          <a:prstGeom prst="rect">
            <a:avLst/>
          </a:prstGeom>
        </p:spPr>
      </p:pic>
      <p:sp>
        <p:nvSpPr>
          <p:cNvPr id="1941" name="직사각형 1940"/>
          <p:cNvSpPr/>
          <p:nvPr/>
        </p:nvSpPr>
        <p:spPr>
          <a:xfrm>
            <a:off x="1480652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2" name="직사각형 1941"/>
          <p:cNvSpPr/>
          <p:nvPr/>
        </p:nvSpPr>
        <p:spPr>
          <a:xfrm>
            <a:off x="1868154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3" name="직사각형 1942"/>
          <p:cNvSpPr/>
          <p:nvPr/>
        </p:nvSpPr>
        <p:spPr>
          <a:xfrm>
            <a:off x="1868154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4" name="직사각형 1943"/>
          <p:cNvSpPr/>
          <p:nvPr/>
        </p:nvSpPr>
        <p:spPr>
          <a:xfrm>
            <a:off x="2049954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5" name="직사각형 1944"/>
          <p:cNvSpPr/>
          <p:nvPr/>
        </p:nvSpPr>
        <p:spPr>
          <a:xfrm>
            <a:off x="2255655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6" name="직사각형 1945"/>
          <p:cNvSpPr/>
          <p:nvPr/>
        </p:nvSpPr>
        <p:spPr>
          <a:xfrm>
            <a:off x="2255655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7" name="직사각형 1946"/>
          <p:cNvSpPr/>
          <p:nvPr/>
        </p:nvSpPr>
        <p:spPr>
          <a:xfrm>
            <a:off x="2437456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8" name="직사각형 1947"/>
          <p:cNvSpPr/>
          <p:nvPr/>
        </p:nvSpPr>
        <p:spPr>
          <a:xfrm>
            <a:off x="2643157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9" name="직사각형 1948"/>
          <p:cNvSpPr/>
          <p:nvPr/>
        </p:nvSpPr>
        <p:spPr>
          <a:xfrm>
            <a:off x="264315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0" name="직사각형 1949"/>
          <p:cNvSpPr/>
          <p:nvPr/>
        </p:nvSpPr>
        <p:spPr>
          <a:xfrm>
            <a:off x="282495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1" name="직사각형 1950"/>
          <p:cNvSpPr/>
          <p:nvPr/>
        </p:nvSpPr>
        <p:spPr>
          <a:xfrm>
            <a:off x="3410096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2" name="직사각형 1951"/>
          <p:cNvSpPr/>
          <p:nvPr/>
        </p:nvSpPr>
        <p:spPr>
          <a:xfrm>
            <a:off x="3410096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3" name="직사각형 1952"/>
          <p:cNvSpPr/>
          <p:nvPr/>
        </p:nvSpPr>
        <p:spPr>
          <a:xfrm>
            <a:off x="3591897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4" name="직사각형 1953"/>
          <p:cNvSpPr/>
          <p:nvPr/>
        </p:nvSpPr>
        <p:spPr>
          <a:xfrm>
            <a:off x="3797598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5" name="직사각형 1954"/>
          <p:cNvSpPr/>
          <p:nvPr/>
        </p:nvSpPr>
        <p:spPr>
          <a:xfrm>
            <a:off x="3797598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6" name="직사각형 1955"/>
          <p:cNvSpPr/>
          <p:nvPr/>
        </p:nvSpPr>
        <p:spPr>
          <a:xfrm>
            <a:off x="3979398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7" name="직사각형 1956"/>
          <p:cNvSpPr/>
          <p:nvPr/>
        </p:nvSpPr>
        <p:spPr>
          <a:xfrm>
            <a:off x="4185100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8" name="직사각형 1957"/>
          <p:cNvSpPr/>
          <p:nvPr/>
        </p:nvSpPr>
        <p:spPr>
          <a:xfrm>
            <a:off x="4185100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9" name="직사각형 1958"/>
          <p:cNvSpPr/>
          <p:nvPr/>
        </p:nvSpPr>
        <p:spPr>
          <a:xfrm>
            <a:off x="4366900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0" name="직사각형 1959"/>
          <p:cNvSpPr/>
          <p:nvPr/>
        </p:nvSpPr>
        <p:spPr>
          <a:xfrm>
            <a:off x="4572601" y="2305309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1" name="직사각형 1960"/>
          <p:cNvSpPr/>
          <p:nvPr/>
        </p:nvSpPr>
        <p:spPr>
          <a:xfrm>
            <a:off x="4572601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2" name="직사각형 1961"/>
          <p:cNvSpPr/>
          <p:nvPr/>
        </p:nvSpPr>
        <p:spPr>
          <a:xfrm>
            <a:off x="4754401" y="2399385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3" name="직사각형 1962"/>
          <p:cNvSpPr/>
          <p:nvPr/>
        </p:nvSpPr>
        <p:spPr>
          <a:xfrm>
            <a:off x="4962068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4" name="직사각형 1963"/>
          <p:cNvSpPr/>
          <p:nvPr/>
        </p:nvSpPr>
        <p:spPr>
          <a:xfrm>
            <a:off x="496206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5" name="직사각형 1964"/>
          <p:cNvSpPr/>
          <p:nvPr/>
        </p:nvSpPr>
        <p:spPr>
          <a:xfrm>
            <a:off x="514386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6" name="직사각형 1965"/>
          <p:cNvSpPr/>
          <p:nvPr/>
        </p:nvSpPr>
        <p:spPr>
          <a:xfrm>
            <a:off x="5349570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7" name="직사각형 1966"/>
          <p:cNvSpPr/>
          <p:nvPr/>
        </p:nvSpPr>
        <p:spPr>
          <a:xfrm>
            <a:off x="5349570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8" name="직사각형 1967"/>
          <p:cNvSpPr/>
          <p:nvPr/>
        </p:nvSpPr>
        <p:spPr>
          <a:xfrm>
            <a:off x="5531370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9" name="직사각형 1968"/>
          <p:cNvSpPr/>
          <p:nvPr/>
        </p:nvSpPr>
        <p:spPr>
          <a:xfrm>
            <a:off x="5737071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0" name="직사각형 1969"/>
          <p:cNvSpPr/>
          <p:nvPr/>
        </p:nvSpPr>
        <p:spPr>
          <a:xfrm>
            <a:off x="5737071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1" name="직사각형 1970"/>
          <p:cNvSpPr/>
          <p:nvPr/>
        </p:nvSpPr>
        <p:spPr>
          <a:xfrm>
            <a:off x="5918872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2" name="직사각형 1971"/>
          <p:cNvSpPr/>
          <p:nvPr/>
        </p:nvSpPr>
        <p:spPr>
          <a:xfrm>
            <a:off x="6124573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3" name="직사각형 1972"/>
          <p:cNvSpPr/>
          <p:nvPr/>
        </p:nvSpPr>
        <p:spPr>
          <a:xfrm>
            <a:off x="612457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4" name="직사각형 1973"/>
          <p:cNvSpPr/>
          <p:nvPr/>
        </p:nvSpPr>
        <p:spPr>
          <a:xfrm>
            <a:off x="630637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5" name="직사각형 1974"/>
          <p:cNvSpPr/>
          <p:nvPr/>
        </p:nvSpPr>
        <p:spPr>
          <a:xfrm>
            <a:off x="6510803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6" name="직사각형 1975"/>
          <p:cNvSpPr/>
          <p:nvPr/>
        </p:nvSpPr>
        <p:spPr>
          <a:xfrm>
            <a:off x="6510803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7" name="직사각형 1976"/>
          <p:cNvSpPr/>
          <p:nvPr/>
        </p:nvSpPr>
        <p:spPr>
          <a:xfrm>
            <a:off x="6692604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8" name="직사각형 1977"/>
          <p:cNvSpPr/>
          <p:nvPr/>
        </p:nvSpPr>
        <p:spPr>
          <a:xfrm>
            <a:off x="6898305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9" name="직사각형 1978"/>
          <p:cNvSpPr/>
          <p:nvPr/>
        </p:nvSpPr>
        <p:spPr>
          <a:xfrm>
            <a:off x="6898305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0" name="직사각형 1979"/>
          <p:cNvSpPr/>
          <p:nvPr/>
        </p:nvSpPr>
        <p:spPr>
          <a:xfrm>
            <a:off x="7080105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1" name="직사각형 1980"/>
          <p:cNvSpPr/>
          <p:nvPr/>
        </p:nvSpPr>
        <p:spPr>
          <a:xfrm>
            <a:off x="7285806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2" name="직사각형 1981"/>
          <p:cNvSpPr/>
          <p:nvPr/>
        </p:nvSpPr>
        <p:spPr>
          <a:xfrm>
            <a:off x="7285806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3" name="직사각형 1982"/>
          <p:cNvSpPr/>
          <p:nvPr/>
        </p:nvSpPr>
        <p:spPr>
          <a:xfrm>
            <a:off x="7467607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4" name="직사각형 1983"/>
          <p:cNvSpPr/>
          <p:nvPr/>
        </p:nvSpPr>
        <p:spPr>
          <a:xfrm>
            <a:off x="7673308" y="230317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5" name="직사각형 1984"/>
          <p:cNvSpPr/>
          <p:nvPr/>
        </p:nvSpPr>
        <p:spPr>
          <a:xfrm>
            <a:off x="767330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6" name="직사각형 1985"/>
          <p:cNvSpPr/>
          <p:nvPr/>
        </p:nvSpPr>
        <p:spPr>
          <a:xfrm>
            <a:off x="7855108" y="2397252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7" name="직사각형 1986"/>
          <p:cNvSpPr/>
          <p:nvPr/>
        </p:nvSpPr>
        <p:spPr>
          <a:xfrm>
            <a:off x="8060810" y="2301042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8" name="직사각형 1987"/>
          <p:cNvSpPr/>
          <p:nvPr/>
        </p:nvSpPr>
        <p:spPr>
          <a:xfrm>
            <a:off x="8060810" y="239511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9" name="직사각형 1988"/>
          <p:cNvSpPr/>
          <p:nvPr/>
        </p:nvSpPr>
        <p:spPr>
          <a:xfrm>
            <a:off x="8242610" y="239511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0" name="직사각형 1989"/>
          <p:cNvSpPr/>
          <p:nvPr/>
        </p:nvSpPr>
        <p:spPr>
          <a:xfrm>
            <a:off x="1485305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1" name="직사각형 1990"/>
          <p:cNvSpPr/>
          <p:nvPr/>
        </p:nvSpPr>
        <p:spPr>
          <a:xfrm>
            <a:off x="1864195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2" name="직사각형 1991"/>
          <p:cNvSpPr/>
          <p:nvPr/>
        </p:nvSpPr>
        <p:spPr>
          <a:xfrm>
            <a:off x="1864195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3" name="직사각형 1992"/>
          <p:cNvSpPr/>
          <p:nvPr/>
        </p:nvSpPr>
        <p:spPr>
          <a:xfrm>
            <a:off x="2045995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4" name="직사각형 1993"/>
          <p:cNvSpPr/>
          <p:nvPr/>
        </p:nvSpPr>
        <p:spPr>
          <a:xfrm>
            <a:off x="2251697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5" name="직사각형 1994"/>
          <p:cNvSpPr/>
          <p:nvPr/>
        </p:nvSpPr>
        <p:spPr>
          <a:xfrm>
            <a:off x="2251697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6" name="직사각형 1995"/>
          <p:cNvSpPr/>
          <p:nvPr/>
        </p:nvSpPr>
        <p:spPr>
          <a:xfrm>
            <a:off x="2433497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7" name="직사각형 1996"/>
          <p:cNvSpPr/>
          <p:nvPr/>
        </p:nvSpPr>
        <p:spPr>
          <a:xfrm>
            <a:off x="2639198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8" name="직사각형 1997"/>
          <p:cNvSpPr/>
          <p:nvPr/>
        </p:nvSpPr>
        <p:spPr>
          <a:xfrm>
            <a:off x="263919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9" name="직사각형 1998"/>
          <p:cNvSpPr/>
          <p:nvPr/>
        </p:nvSpPr>
        <p:spPr>
          <a:xfrm>
            <a:off x="2820999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0" name="직사각형 1999"/>
          <p:cNvSpPr/>
          <p:nvPr/>
        </p:nvSpPr>
        <p:spPr>
          <a:xfrm>
            <a:off x="3406138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1" name="직사각형 2000"/>
          <p:cNvSpPr/>
          <p:nvPr/>
        </p:nvSpPr>
        <p:spPr>
          <a:xfrm>
            <a:off x="340613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2" name="직사각형 2001"/>
          <p:cNvSpPr/>
          <p:nvPr/>
        </p:nvSpPr>
        <p:spPr>
          <a:xfrm>
            <a:off x="3587938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3" name="직사각형 2002"/>
          <p:cNvSpPr/>
          <p:nvPr/>
        </p:nvSpPr>
        <p:spPr>
          <a:xfrm>
            <a:off x="3793639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4" name="직사각형 2003"/>
          <p:cNvSpPr/>
          <p:nvPr/>
        </p:nvSpPr>
        <p:spPr>
          <a:xfrm>
            <a:off x="3793639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5" name="직사각형 2004"/>
          <p:cNvSpPr/>
          <p:nvPr/>
        </p:nvSpPr>
        <p:spPr>
          <a:xfrm>
            <a:off x="3975440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6" name="직사각형 2005"/>
          <p:cNvSpPr/>
          <p:nvPr/>
        </p:nvSpPr>
        <p:spPr>
          <a:xfrm>
            <a:off x="4181141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7" name="직사각형 2006"/>
          <p:cNvSpPr/>
          <p:nvPr/>
        </p:nvSpPr>
        <p:spPr>
          <a:xfrm>
            <a:off x="4181141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8" name="직사각형 2007"/>
          <p:cNvSpPr/>
          <p:nvPr/>
        </p:nvSpPr>
        <p:spPr>
          <a:xfrm>
            <a:off x="4362941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9" name="직사각형 2008"/>
          <p:cNvSpPr/>
          <p:nvPr/>
        </p:nvSpPr>
        <p:spPr>
          <a:xfrm>
            <a:off x="4568643" y="2539824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0" name="직사각형 2009"/>
          <p:cNvSpPr/>
          <p:nvPr/>
        </p:nvSpPr>
        <p:spPr>
          <a:xfrm>
            <a:off x="4568643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1" name="직사각형 2010"/>
          <p:cNvSpPr/>
          <p:nvPr/>
        </p:nvSpPr>
        <p:spPr>
          <a:xfrm>
            <a:off x="4750443" y="2633900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2" name="직사각형 2011"/>
          <p:cNvSpPr/>
          <p:nvPr/>
        </p:nvSpPr>
        <p:spPr>
          <a:xfrm>
            <a:off x="4958109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3" name="직사각형 2012"/>
          <p:cNvSpPr/>
          <p:nvPr/>
        </p:nvSpPr>
        <p:spPr>
          <a:xfrm>
            <a:off x="4958109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4" name="직사각형 2013"/>
          <p:cNvSpPr/>
          <p:nvPr/>
        </p:nvSpPr>
        <p:spPr>
          <a:xfrm>
            <a:off x="5139910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5" name="직사각형 2014"/>
          <p:cNvSpPr/>
          <p:nvPr/>
        </p:nvSpPr>
        <p:spPr>
          <a:xfrm>
            <a:off x="5345611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6" name="직사각형 2015"/>
          <p:cNvSpPr/>
          <p:nvPr/>
        </p:nvSpPr>
        <p:spPr>
          <a:xfrm>
            <a:off x="5345611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7" name="직사각형 2016"/>
          <p:cNvSpPr/>
          <p:nvPr/>
        </p:nvSpPr>
        <p:spPr>
          <a:xfrm>
            <a:off x="5527411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8" name="직사각형 2017"/>
          <p:cNvSpPr/>
          <p:nvPr/>
        </p:nvSpPr>
        <p:spPr>
          <a:xfrm>
            <a:off x="5733113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9" name="직사각형 2018"/>
          <p:cNvSpPr/>
          <p:nvPr/>
        </p:nvSpPr>
        <p:spPr>
          <a:xfrm>
            <a:off x="5733113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0" name="직사각형 2019"/>
          <p:cNvSpPr/>
          <p:nvPr/>
        </p:nvSpPr>
        <p:spPr>
          <a:xfrm>
            <a:off x="5914913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1" name="직사각형 2020"/>
          <p:cNvSpPr/>
          <p:nvPr/>
        </p:nvSpPr>
        <p:spPr>
          <a:xfrm>
            <a:off x="6120614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2" name="직사각형 2021"/>
          <p:cNvSpPr/>
          <p:nvPr/>
        </p:nvSpPr>
        <p:spPr>
          <a:xfrm>
            <a:off x="6120614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3" name="직사각형 2022"/>
          <p:cNvSpPr/>
          <p:nvPr/>
        </p:nvSpPr>
        <p:spPr>
          <a:xfrm>
            <a:off x="630241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4" name="직사각형 2023"/>
          <p:cNvSpPr/>
          <p:nvPr/>
        </p:nvSpPr>
        <p:spPr>
          <a:xfrm>
            <a:off x="6506845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5" name="직사각형 2024"/>
          <p:cNvSpPr/>
          <p:nvPr/>
        </p:nvSpPr>
        <p:spPr>
          <a:xfrm>
            <a:off x="650684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6" name="직사각형 2025"/>
          <p:cNvSpPr/>
          <p:nvPr/>
        </p:nvSpPr>
        <p:spPr>
          <a:xfrm>
            <a:off x="6688645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7" name="직사각형 2026"/>
          <p:cNvSpPr/>
          <p:nvPr/>
        </p:nvSpPr>
        <p:spPr>
          <a:xfrm>
            <a:off x="6894346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8" name="직사각형 2027"/>
          <p:cNvSpPr/>
          <p:nvPr/>
        </p:nvSpPr>
        <p:spPr>
          <a:xfrm>
            <a:off x="6894346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9" name="직사각형 2028"/>
          <p:cNvSpPr/>
          <p:nvPr/>
        </p:nvSpPr>
        <p:spPr>
          <a:xfrm>
            <a:off x="7076146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0" name="직사각형 2029"/>
          <p:cNvSpPr/>
          <p:nvPr/>
        </p:nvSpPr>
        <p:spPr>
          <a:xfrm>
            <a:off x="7281848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1" name="직사각형 2030"/>
          <p:cNvSpPr/>
          <p:nvPr/>
        </p:nvSpPr>
        <p:spPr>
          <a:xfrm>
            <a:off x="7281848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2" name="직사각형 2031"/>
          <p:cNvSpPr/>
          <p:nvPr/>
        </p:nvSpPr>
        <p:spPr>
          <a:xfrm>
            <a:off x="7463648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3" name="직사각형 2032"/>
          <p:cNvSpPr/>
          <p:nvPr/>
        </p:nvSpPr>
        <p:spPr>
          <a:xfrm>
            <a:off x="7669349" y="2537690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4" name="직사각형 2033"/>
          <p:cNvSpPr/>
          <p:nvPr/>
        </p:nvSpPr>
        <p:spPr>
          <a:xfrm>
            <a:off x="7669349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5" name="직사각형 2034"/>
          <p:cNvSpPr/>
          <p:nvPr/>
        </p:nvSpPr>
        <p:spPr>
          <a:xfrm>
            <a:off x="7851150" y="2631767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6" name="직사각형 2035"/>
          <p:cNvSpPr/>
          <p:nvPr/>
        </p:nvSpPr>
        <p:spPr>
          <a:xfrm>
            <a:off x="8056851" y="2535557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7" name="직사각형 2036"/>
          <p:cNvSpPr/>
          <p:nvPr/>
        </p:nvSpPr>
        <p:spPr>
          <a:xfrm>
            <a:off x="805685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8" name="직사각형 2037"/>
          <p:cNvSpPr/>
          <p:nvPr/>
        </p:nvSpPr>
        <p:spPr>
          <a:xfrm>
            <a:off x="823865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9" name="직사각형 2038"/>
          <p:cNvSpPr/>
          <p:nvPr/>
        </p:nvSpPr>
        <p:spPr>
          <a:xfrm>
            <a:off x="808434" y="2532398"/>
            <a:ext cx="483911" cy="1934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0" name="직사각형 2039"/>
          <p:cNvSpPr/>
          <p:nvPr/>
        </p:nvSpPr>
        <p:spPr>
          <a:xfrm>
            <a:off x="815790" y="2801526"/>
            <a:ext cx="483911" cy="19035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1" name="직사각형 2040"/>
          <p:cNvSpPr/>
          <p:nvPr/>
        </p:nvSpPr>
        <p:spPr>
          <a:xfrm>
            <a:off x="815790" y="3023983"/>
            <a:ext cx="483911" cy="18783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42" name="그룹 2041"/>
          <p:cNvGrpSpPr/>
          <p:nvPr/>
        </p:nvGrpSpPr>
        <p:grpSpPr>
          <a:xfrm>
            <a:off x="799781" y="2313138"/>
            <a:ext cx="516488" cy="193880"/>
            <a:chOff x="643957" y="3664512"/>
            <a:chExt cx="516488" cy="193880"/>
          </a:xfrm>
        </p:grpSpPr>
        <p:sp>
          <p:nvSpPr>
            <p:cNvPr id="2043" name="직사각형 2042"/>
            <p:cNvSpPr/>
            <p:nvPr/>
          </p:nvSpPr>
          <p:spPr>
            <a:xfrm>
              <a:off x="652610" y="3665972"/>
              <a:ext cx="483911" cy="1924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44" name="TextBox 2043"/>
            <p:cNvSpPr txBox="1"/>
            <p:nvPr/>
          </p:nvSpPr>
          <p:spPr>
            <a:xfrm>
              <a:off x="643957" y="3664512"/>
              <a:ext cx="51648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DS-DECK</a:t>
              </a:r>
              <a:endParaRPr lang="ko-KR" altLang="en-US" sz="600" b="1"/>
            </a:p>
          </p:txBody>
        </p:sp>
      </p:grpSp>
      <p:sp>
        <p:nvSpPr>
          <p:cNvPr id="2045" name="TextBox 2044"/>
          <p:cNvSpPr txBox="1"/>
          <p:nvPr/>
        </p:nvSpPr>
        <p:spPr>
          <a:xfrm>
            <a:off x="791817" y="2531834"/>
            <a:ext cx="5132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LD-DECK</a:t>
            </a:r>
            <a:endParaRPr lang="ko-KR" altLang="en-US" sz="600" b="1"/>
          </a:p>
        </p:txBody>
      </p:sp>
      <p:sp>
        <p:nvSpPr>
          <p:cNvPr id="2046" name="TextBox 2045"/>
          <p:cNvSpPr txBox="1"/>
          <p:nvPr/>
        </p:nvSpPr>
        <p:spPr>
          <a:xfrm>
            <a:off x="798993" y="2794701"/>
            <a:ext cx="53412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DS-HOLD</a:t>
            </a:r>
            <a:endParaRPr lang="ko-KR" altLang="en-US" sz="600" b="1"/>
          </a:p>
        </p:txBody>
      </p:sp>
      <p:sp>
        <p:nvSpPr>
          <p:cNvPr id="2047" name="TextBox 2046"/>
          <p:cNvSpPr txBox="1"/>
          <p:nvPr/>
        </p:nvSpPr>
        <p:spPr>
          <a:xfrm>
            <a:off x="798649" y="3013397"/>
            <a:ext cx="53091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LD-HOLD</a:t>
            </a:r>
            <a:endParaRPr lang="ko-KR" altLang="en-US" sz="600" b="1"/>
          </a:p>
        </p:txBody>
      </p:sp>
      <p:sp>
        <p:nvSpPr>
          <p:cNvPr id="2048" name="직사각형 2047"/>
          <p:cNvSpPr/>
          <p:nvPr/>
        </p:nvSpPr>
        <p:spPr>
          <a:xfrm>
            <a:off x="1470418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68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49" name="직사각형 2048"/>
          <p:cNvSpPr/>
          <p:nvPr/>
        </p:nvSpPr>
        <p:spPr>
          <a:xfrm>
            <a:off x="1857920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64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0" name="직사각형 2049"/>
          <p:cNvSpPr/>
          <p:nvPr/>
        </p:nvSpPr>
        <p:spPr>
          <a:xfrm>
            <a:off x="2245421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60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1" name="직사각형 2050"/>
          <p:cNvSpPr/>
          <p:nvPr/>
        </p:nvSpPr>
        <p:spPr>
          <a:xfrm>
            <a:off x="2632923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56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2" name="직사각형 2051"/>
          <p:cNvSpPr/>
          <p:nvPr/>
        </p:nvSpPr>
        <p:spPr>
          <a:xfrm>
            <a:off x="3407482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52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3" name="직사각형 2052"/>
          <p:cNvSpPr/>
          <p:nvPr/>
        </p:nvSpPr>
        <p:spPr>
          <a:xfrm>
            <a:off x="3794984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48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4" name="직사각형 2053"/>
          <p:cNvSpPr/>
          <p:nvPr/>
        </p:nvSpPr>
        <p:spPr>
          <a:xfrm>
            <a:off x="4182486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44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5" name="직사각형 2054"/>
          <p:cNvSpPr/>
          <p:nvPr/>
        </p:nvSpPr>
        <p:spPr>
          <a:xfrm>
            <a:off x="4569987" y="3513485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40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6" name="직사각형 2055"/>
          <p:cNvSpPr/>
          <p:nvPr/>
        </p:nvSpPr>
        <p:spPr>
          <a:xfrm>
            <a:off x="4959454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36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7" name="직사각형 2056"/>
          <p:cNvSpPr/>
          <p:nvPr/>
        </p:nvSpPr>
        <p:spPr>
          <a:xfrm>
            <a:off x="5346956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32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8" name="직사각형 2057"/>
          <p:cNvSpPr/>
          <p:nvPr/>
        </p:nvSpPr>
        <p:spPr>
          <a:xfrm>
            <a:off x="5734457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28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59" name="직사각형 2058"/>
          <p:cNvSpPr/>
          <p:nvPr/>
        </p:nvSpPr>
        <p:spPr>
          <a:xfrm>
            <a:off x="6121959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24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0" name="직사각형 2059"/>
          <p:cNvSpPr/>
          <p:nvPr/>
        </p:nvSpPr>
        <p:spPr>
          <a:xfrm>
            <a:off x="6508189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20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1" name="직사각형 2060"/>
          <p:cNvSpPr/>
          <p:nvPr/>
        </p:nvSpPr>
        <p:spPr>
          <a:xfrm>
            <a:off x="6895691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16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2" name="직사각형 2061"/>
          <p:cNvSpPr/>
          <p:nvPr/>
        </p:nvSpPr>
        <p:spPr>
          <a:xfrm>
            <a:off x="7283192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12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3" name="직사각형 2062"/>
          <p:cNvSpPr/>
          <p:nvPr/>
        </p:nvSpPr>
        <p:spPr>
          <a:xfrm>
            <a:off x="7670694" y="3511351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8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4" name="직사각형 2063"/>
          <p:cNvSpPr/>
          <p:nvPr/>
        </p:nvSpPr>
        <p:spPr>
          <a:xfrm>
            <a:off x="8058196" y="3509218"/>
            <a:ext cx="366143" cy="96210"/>
          </a:xfrm>
          <a:prstGeom prst="rect">
            <a:avLst/>
          </a:pr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tx1"/>
                </a:solidFill>
              </a:rPr>
              <a:t>4</a:t>
            </a:r>
            <a:endParaRPr lang="ko-KR" altLang="en-US" sz="600" b="1">
              <a:solidFill>
                <a:schemeClr val="tx1"/>
              </a:solidFill>
            </a:endParaRPr>
          </a:p>
        </p:txBody>
      </p:sp>
      <p:sp>
        <p:nvSpPr>
          <p:cNvPr id="2065" name="직사각형 2064"/>
          <p:cNvSpPr/>
          <p:nvPr/>
        </p:nvSpPr>
        <p:spPr>
          <a:xfrm>
            <a:off x="8443484" y="239988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6" name="직사각형 2065"/>
          <p:cNvSpPr/>
          <p:nvPr/>
        </p:nvSpPr>
        <p:spPr>
          <a:xfrm>
            <a:off x="8447232" y="292636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7" name="직사각형 2066"/>
          <p:cNvSpPr/>
          <p:nvPr/>
        </p:nvSpPr>
        <p:spPr>
          <a:xfrm>
            <a:off x="8443273" y="3160879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8" name="직사각형 2067"/>
          <p:cNvSpPr/>
          <p:nvPr/>
        </p:nvSpPr>
        <p:spPr>
          <a:xfrm>
            <a:off x="8439501" y="2629633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69" name="직사각형 2068"/>
          <p:cNvSpPr/>
          <p:nvPr/>
        </p:nvSpPr>
        <p:spPr>
          <a:xfrm>
            <a:off x="1873160" y="2167771"/>
            <a:ext cx="366143" cy="9621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70" name="직사각형 2069"/>
          <p:cNvSpPr/>
          <p:nvPr/>
        </p:nvSpPr>
        <p:spPr>
          <a:xfrm>
            <a:off x="3802603" y="2168383"/>
            <a:ext cx="366143" cy="96210"/>
          </a:xfrm>
          <a:prstGeom prst="rect">
            <a:avLst/>
          </a:prstGeom>
          <a:solidFill>
            <a:srgbClr val="FF000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71" name="TextBox 2070"/>
          <p:cNvSpPr txBox="1"/>
          <p:nvPr/>
        </p:nvSpPr>
        <p:spPr>
          <a:xfrm>
            <a:off x="1867837" y="2120775"/>
            <a:ext cx="40588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STS04</a:t>
            </a:r>
            <a:endParaRPr lang="ko-KR" altLang="en-US" sz="600" b="1"/>
          </a:p>
        </p:txBody>
      </p:sp>
      <p:sp>
        <p:nvSpPr>
          <p:cNvPr id="2072" name="TextBox 2071"/>
          <p:cNvSpPr txBox="1"/>
          <p:nvPr/>
        </p:nvSpPr>
        <p:spPr>
          <a:xfrm>
            <a:off x="1907131" y="2493096"/>
            <a:ext cx="31931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131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3" name="TextBox 2072"/>
          <p:cNvSpPr txBox="1"/>
          <p:nvPr/>
        </p:nvSpPr>
        <p:spPr>
          <a:xfrm>
            <a:off x="1538546" y="2266826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2074" name="TextBox 2073"/>
          <p:cNvSpPr txBox="1"/>
          <p:nvPr/>
        </p:nvSpPr>
        <p:spPr>
          <a:xfrm>
            <a:off x="2274431" y="2258681"/>
            <a:ext cx="31931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115</a:t>
            </a:r>
            <a:endParaRPr lang="ko-KR" altLang="en-US" sz="600" b="1"/>
          </a:p>
        </p:txBody>
      </p:sp>
      <p:sp>
        <p:nvSpPr>
          <p:cNvPr id="2075" name="TextBox 2074"/>
          <p:cNvSpPr txBox="1"/>
          <p:nvPr/>
        </p:nvSpPr>
        <p:spPr>
          <a:xfrm>
            <a:off x="2387523" y="2350121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72</a:t>
            </a:r>
            <a:endParaRPr lang="ko-KR" altLang="en-US" sz="600" b="1"/>
          </a:p>
        </p:txBody>
      </p:sp>
      <p:sp>
        <p:nvSpPr>
          <p:cNvPr id="2076" name="TextBox 2075"/>
          <p:cNvSpPr txBox="1"/>
          <p:nvPr/>
        </p:nvSpPr>
        <p:spPr>
          <a:xfrm>
            <a:off x="2219584" y="2349581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88</a:t>
            </a:r>
            <a:endParaRPr lang="ko-KR" altLang="en-US" sz="600" b="1"/>
          </a:p>
        </p:txBody>
      </p:sp>
      <p:sp>
        <p:nvSpPr>
          <p:cNvPr id="2077" name="TextBox 2076"/>
          <p:cNvSpPr txBox="1"/>
          <p:nvPr/>
        </p:nvSpPr>
        <p:spPr>
          <a:xfrm>
            <a:off x="2283496" y="2494809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8" name="TextBox 2077"/>
          <p:cNvSpPr txBox="1"/>
          <p:nvPr/>
        </p:nvSpPr>
        <p:spPr>
          <a:xfrm>
            <a:off x="2387794" y="258624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55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79" name="TextBox 2078"/>
          <p:cNvSpPr txBox="1"/>
          <p:nvPr/>
        </p:nvSpPr>
        <p:spPr>
          <a:xfrm>
            <a:off x="2217757" y="2585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95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0" name="TextBox 2079"/>
          <p:cNvSpPr txBox="1"/>
          <p:nvPr/>
        </p:nvSpPr>
        <p:spPr>
          <a:xfrm>
            <a:off x="2282882" y="2793293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83</a:t>
            </a:r>
            <a:endParaRPr lang="ko-KR" altLang="en-US" sz="600" b="1"/>
          </a:p>
        </p:txBody>
      </p:sp>
      <p:sp>
        <p:nvSpPr>
          <p:cNvPr id="2081" name="TextBox 2080"/>
          <p:cNvSpPr txBox="1"/>
          <p:nvPr/>
        </p:nvSpPr>
        <p:spPr>
          <a:xfrm>
            <a:off x="2386232" y="289108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62</a:t>
            </a:r>
            <a:endParaRPr lang="ko-KR" altLang="en-US" sz="600" b="1"/>
          </a:p>
        </p:txBody>
      </p:sp>
      <p:sp>
        <p:nvSpPr>
          <p:cNvPr id="2082" name="TextBox 2081"/>
          <p:cNvSpPr txBox="1"/>
          <p:nvPr/>
        </p:nvSpPr>
        <p:spPr>
          <a:xfrm>
            <a:off x="2215812" y="289054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75</a:t>
            </a:r>
            <a:endParaRPr lang="ko-KR" altLang="en-US" sz="600" b="1"/>
          </a:p>
        </p:txBody>
      </p:sp>
      <p:sp>
        <p:nvSpPr>
          <p:cNvPr id="2083" name="TextBox 2082"/>
          <p:cNvSpPr txBox="1"/>
          <p:nvPr/>
        </p:nvSpPr>
        <p:spPr>
          <a:xfrm>
            <a:off x="1851700" y="2588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91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4" name="TextBox 2083"/>
          <p:cNvSpPr txBox="1"/>
          <p:nvPr/>
        </p:nvSpPr>
        <p:spPr>
          <a:xfrm>
            <a:off x="1979763" y="258786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132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085" name="TextBox 2084"/>
          <p:cNvSpPr txBox="1"/>
          <p:nvPr/>
        </p:nvSpPr>
        <p:spPr>
          <a:xfrm>
            <a:off x="3756444" y="2120702"/>
            <a:ext cx="45076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STS103</a:t>
            </a:r>
            <a:endParaRPr lang="ko-KR" altLang="en-US" sz="600" b="1"/>
          </a:p>
        </p:txBody>
      </p:sp>
      <p:grpSp>
        <p:nvGrpSpPr>
          <p:cNvPr id="2086" name="그룹 2085"/>
          <p:cNvGrpSpPr/>
          <p:nvPr/>
        </p:nvGrpSpPr>
        <p:grpSpPr>
          <a:xfrm>
            <a:off x="1856929" y="3884254"/>
            <a:ext cx="6574039" cy="194553"/>
            <a:chOff x="1600170" y="4199352"/>
            <a:chExt cx="6574039" cy="194553"/>
          </a:xfrm>
        </p:grpSpPr>
        <p:sp>
          <p:nvSpPr>
            <p:cNvPr id="2087" name="직사각형 2086"/>
            <p:cNvSpPr/>
            <p:nvPr/>
          </p:nvSpPr>
          <p:spPr>
            <a:xfrm>
              <a:off x="1600170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8" name="직사각형 2087"/>
            <p:cNvSpPr/>
            <p:nvPr/>
          </p:nvSpPr>
          <p:spPr>
            <a:xfrm>
              <a:off x="1600170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9" name="직사각형 2088"/>
            <p:cNvSpPr/>
            <p:nvPr/>
          </p:nvSpPr>
          <p:spPr>
            <a:xfrm>
              <a:off x="1781970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0" name="직사각형 2089"/>
            <p:cNvSpPr/>
            <p:nvPr/>
          </p:nvSpPr>
          <p:spPr>
            <a:xfrm>
              <a:off x="1987671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1" name="직사각형 2090"/>
            <p:cNvSpPr/>
            <p:nvPr/>
          </p:nvSpPr>
          <p:spPr>
            <a:xfrm>
              <a:off x="1987671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2" name="직사각형 2091"/>
            <p:cNvSpPr/>
            <p:nvPr/>
          </p:nvSpPr>
          <p:spPr>
            <a:xfrm>
              <a:off x="216947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3" name="직사각형 2092"/>
            <p:cNvSpPr/>
            <p:nvPr/>
          </p:nvSpPr>
          <p:spPr>
            <a:xfrm>
              <a:off x="2375173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4" name="직사각형 2093"/>
            <p:cNvSpPr/>
            <p:nvPr/>
          </p:nvSpPr>
          <p:spPr>
            <a:xfrm>
              <a:off x="2375173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5" name="직사각형 2094"/>
            <p:cNvSpPr/>
            <p:nvPr/>
          </p:nvSpPr>
          <p:spPr>
            <a:xfrm>
              <a:off x="2556973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6" name="직사각형 2095"/>
            <p:cNvSpPr/>
            <p:nvPr/>
          </p:nvSpPr>
          <p:spPr>
            <a:xfrm>
              <a:off x="3157352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7" name="직사각형 2096"/>
            <p:cNvSpPr/>
            <p:nvPr/>
          </p:nvSpPr>
          <p:spPr>
            <a:xfrm>
              <a:off x="315735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8" name="직사각형 2097"/>
            <p:cNvSpPr/>
            <p:nvPr/>
          </p:nvSpPr>
          <p:spPr>
            <a:xfrm>
              <a:off x="3339152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9" name="직사각형 2098"/>
            <p:cNvSpPr/>
            <p:nvPr/>
          </p:nvSpPr>
          <p:spPr>
            <a:xfrm>
              <a:off x="3544854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0" name="직사각형 2099"/>
            <p:cNvSpPr/>
            <p:nvPr/>
          </p:nvSpPr>
          <p:spPr>
            <a:xfrm>
              <a:off x="3544854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1" name="직사각형 2100"/>
            <p:cNvSpPr/>
            <p:nvPr/>
          </p:nvSpPr>
          <p:spPr>
            <a:xfrm>
              <a:off x="3726654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2" name="직사각형 2101"/>
            <p:cNvSpPr/>
            <p:nvPr/>
          </p:nvSpPr>
          <p:spPr>
            <a:xfrm>
              <a:off x="3932355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3" name="직사각형 2102"/>
            <p:cNvSpPr/>
            <p:nvPr/>
          </p:nvSpPr>
          <p:spPr>
            <a:xfrm>
              <a:off x="3932355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4" name="직사각형 2103"/>
            <p:cNvSpPr/>
            <p:nvPr/>
          </p:nvSpPr>
          <p:spPr>
            <a:xfrm>
              <a:off x="4114156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5" name="직사각형 2104"/>
            <p:cNvSpPr/>
            <p:nvPr/>
          </p:nvSpPr>
          <p:spPr>
            <a:xfrm>
              <a:off x="4319857" y="4203618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6" name="직사각형 2105"/>
            <p:cNvSpPr/>
            <p:nvPr/>
          </p:nvSpPr>
          <p:spPr>
            <a:xfrm>
              <a:off x="4319857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7" name="직사각형 2106"/>
            <p:cNvSpPr/>
            <p:nvPr/>
          </p:nvSpPr>
          <p:spPr>
            <a:xfrm>
              <a:off x="4501657" y="429769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8" name="직사각형 2107"/>
            <p:cNvSpPr/>
            <p:nvPr/>
          </p:nvSpPr>
          <p:spPr>
            <a:xfrm>
              <a:off x="4709324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09" name="직사각형 2108"/>
            <p:cNvSpPr/>
            <p:nvPr/>
          </p:nvSpPr>
          <p:spPr>
            <a:xfrm>
              <a:off x="470932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0" name="직사각형 2109"/>
            <p:cNvSpPr/>
            <p:nvPr/>
          </p:nvSpPr>
          <p:spPr>
            <a:xfrm>
              <a:off x="489112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1" name="직사각형 2110"/>
            <p:cNvSpPr/>
            <p:nvPr/>
          </p:nvSpPr>
          <p:spPr>
            <a:xfrm>
              <a:off x="5096825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2" name="직사각형 2111"/>
            <p:cNvSpPr/>
            <p:nvPr/>
          </p:nvSpPr>
          <p:spPr>
            <a:xfrm>
              <a:off x="5096825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3" name="직사각형 2112"/>
            <p:cNvSpPr/>
            <p:nvPr/>
          </p:nvSpPr>
          <p:spPr>
            <a:xfrm>
              <a:off x="5278626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4" name="직사각형 2113"/>
            <p:cNvSpPr/>
            <p:nvPr/>
          </p:nvSpPr>
          <p:spPr>
            <a:xfrm>
              <a:off x="5484327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5" name="직사각형 2114"/>
            <p:cNvSpPr/>
            <p:nvPr/>
          </p:nvSpPr>
          <p:spPr>
            <a:xfrm>
              <a:off x="5484327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6" name="직사각형 2115"/>
            <p:cNvSpPr/>
            <p:nvPr/>
          </p:nvSpPr>
          <p:spPr>
            <a:xfrm>
              <a:off x="5666127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7" name="직사각형 2116"/>
            <p:cNvSpPr/>
            <p:nvPr/>
          </p:nvSpPr>
          <p:spPr>
            <a:xfrm>
              <a:off x="5871829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8" name="직사각형 2117"/>
            <p:cNvSpPr/>
            <p:nvPr/>
          </p:nvSpPr>
          <p:spPr>
            <a:xfrm>
              <a:off x="587182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19" name="직사각형 2118"/>
            <p:cNvSpPr/>
            <p:nvPr/>
          </p:nvSpPr>
          <p:spPr>
            <a:xfrm>
              <a:off x="605362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0" name="직사각형 2119"/>
            <p:cNvSpPr/>
            <p:nvPr/>
          </p:nvSpPr>
          <p:spPr>
            <a:xfrm>
              <a:off x="6258059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1" name="직사각형 2120"/>
            <p:cNvSpPr/>
            <p:nvPr/>
          </p:nvSpPr>
          <p:spPr>
            <a:xfrm>
              <a:off x="625805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2" name="직사각형 2121"/>
            <p:cNvSpPr/>
            <p:nvPr/>
          </p:nvSpPr>
          <p:spPr>
            <a:xfrm>
              <a:off x="6439859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3" name="직사각형 2122"/>
            <p:cNvSpPr/>
            <p:nvPr/>
          </p:nvSpPr>
          <p:spPr>
            <a:xfrm>
              <a:off x="6645561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4" name="직사각형 2123"/>
            <p:cNvSpPr/>
            <p:nvPr/>
          </p:nvSpPr>
          <p:spPr>
            <a:xfrm>
              <a:off x="6645561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5" name="직사각형 2124"/>
            <p:cNvSpPr/>
            <p:nvPr/>
          </p:nvSpPr>
          <p:spPr>
            <a:xfrm>
              <a:off x="6827361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6" name="직사각형 2125"/>
            <p:cNvSpPr/>
            <p:nvPr/>
          </p:nvSpPr>
          <p:spPr>
            <a:xfrm>
              <a:off x="7033062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7" name="직사각형 2126"/>
            <p:cNvSpPr/>
            <p:nvPr/>
          </p:nvSpPr>
          <p:spPr>
            <a:xfrm>
              <a:off x="7033062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8" name="직사각형 2127"/>
            <p:cNvSpPr/>
            <p:nvPr/>
          </p:nvSpPr>
          <p:spPr>
            <a:xfrm>
              <a:off x="7214863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9" name="직사각형 2128"/>
            <p:cNvSpPr/>
            <p:nvPr/>
          </p:nvSpPr>
          <p:spPr>
            <a:xfrm>
              <a:off x="7420564" y="420148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0" name="직사각형 2129"/>
            <p:cNvSpPr/>
            <p:nvPr/>
          </p:nvSpPr>
          <p:spPr>
            <a:xfrm>
              <a:off x="742056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1" name="직사각형 2130"/>
            <p:cNvSpPr/>
            <p:nvPr/>
          </p:nvSpPr>
          <p:spPr>
            <a:xfrm>
              <a:off x="7602364" y="429556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2" name="직사각형 2131"/>
            <p:cNvSpPr/>
            <p:nvPr/>
          </p:nvSpPr>
          <p:spPr>
            <a:xfrm>
              <a:off x="7808066" y="419935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3" name="직사각형 2132"/>
            <p:cNvSpPr/>
            <p:nvPr/>
          </p:nvSpPr>
          <p:spPr>
            <a:xfrm>
              <a:off x="7808066" y="429342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4" name="직사각형 2133"/>
            <p:cNvSpPr/>
            <p:nvPr/>
          </p:nvSpPr>
          <p:spPr>
            <a:xfrm>
              <a:off x="7989866" y="429342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135" name="그룹 2134"/>
          <p:cNvGrpSpPr/>
          <p:nvPr/>
        </p:nvGrpSpPr>
        <p:grpSpPr>
          <a:xfrm>
            <a:off x="1845350" y="4370228"/>
            <a:ext cx="6574039" cy="194554"/>
            <a:chOff x="1596211" y="4433866"/>
            <a:chExt cx="6574039" cy="194554"/>
          </a:xfrm>
        </p:grpSpPr>
        <p:sp>
          <p:nvSpPr>
            <p:cNvPr id="2136" name="직사각형 2135"/>
            <p:cNvSpPr/>
            <p:nvPr/>
          </p:nvSpPr>
          <p:spPr>
            <a:xfrm>
              <a:off x="1596211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7" name="직사각형 2136"/>
            <p:cNvSpPr/>
            <p:nvPr/>
          </p:nvSpPr>
          <p:spPr>
            <a:xfrm>
              <a:off x="1596211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8" name="직사각형 2137"/>
            <p:cNvSpPr/>
            <p:nvPr/>
          </p:nvSpPr>
          <p:spPr>
            <a:xfrm>
              <a:off x="1778011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39" name="직사각형 2138"/>
            <p:cNvSpPr/>
            <p:nvPr/>
          </p:nvSpPr>
          <p:spPr>
            <a:xfrm>
              <a:off x="1983713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0" name="직사각형 2139"/>
            <p:cNvSpPr/>
            <p:nvPr/>
          </p:nvSpPr>
          <p:spPr>
            <a:xfrm>
              <a:off x="198371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1" name="직사각형 2140"/>
            <p:cNvSpPr/>
            <p:nvPr/>
          </p:nvSpPr>
          <p:spPr>
            <a:xfrm>
              <a:off x="216551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2" name="직사각형 2141"/>
            <p:cNvSpPr/>
            <p:nvPr/>
          </p:nvSpPr>
          <p:spPr>
            <a:xfrm>
              <a:off x="2371214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3" name="직사각형 2142"/>
            <p:cNvSpPr/>
            <p:nvPr/>
          </p:nvSpPr>
          <p:spPr>
            <a:xfrm>
              <a:off x="2371214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4" name="직사각형 2143"/>
            <p:cNvSpPr/>
            <p:nvPr/>
          </p:nvSpPr>
          <p:spPr>
            <a:xfrm>
              <a:off x="255301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5" name="직사각형 2144"/>
            <p:cNvSpPr/>
            <p:nvPr/>
          </p:nvSpPr>
          <p:spPr>
            <a:xfrm>
              <a:off x="3153393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6" name="직사각형 2145"/>
            <p:cNvSpPr/>
            <p:nvPr/>
          </p:nvSpPr>
          <p:spPr>
            <a:xfrm>
              <a:off x="3153393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7" name="직사각형 2146"/>
            <p:cNvSpPr/>
            <p:nvPr/>
          </p:nvSpPr>
          <p:spPr>
            <a:xfrm>
              <a:off x="3335194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8" name="직사각형 2147"/>
            <p:cNvSpPr/>
            <p:nvPr/>
          </p:nvSpPr>
          <p:spPr>
            <a:xfrm>
              <a:off x="3540895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9" name="직사각형 2148"/>
            <p:cNvSpPr/>
            <p:nvPr/>
          </p:nvSpPr>
          <p:spPr>
            <a:xfrm>
              <a:off x="354089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0" name="직사각형 2149"/>
            <p:cNvSpPr/>
            <p:nvPr/>
          </p:nvSpPr>
          <p:spPr>
            <a:xfrm>
              <a:off x="3722695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1" name="직사각형 2150"/>
            <p:cNvSpPr/>
            <p:nvPr/>
          </p:nvSpPr>
          <p:spPr>
            <a:xfrm>
              <a:off x="3928397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2" name="직사각형 2151"/>
            <p:cNvSpPr/>
            <p:nvPr/>
          </p:nvSpPr>
          <p:spPr>
            <a:xfrm>
              <a:off x="3928397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3" name="직사각형 2152"/>
            <p:cNvSpPr/>
            <p:nvPr/>
          </p:nvSpPr>
          <p:spPr>
            <a:xfrm>
              <a:off x="4110197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4" name="직사각형 2153"/>
            <p:cNvSpPr/>
            <p:nvPr/>
          </p:nvSpPr>
          <p:spPr>
            <a:xfrm>
              <a:off x="4315898" y="443813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5" name="직사각형 2154"/>
            <p:cNvSpPr/>
            <p:nvPr/>
          </p:nvSpPr>
          <p:spPr>
            <a:xfrm>
              <a:off x="4315898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6" name="직사각형 2155"/>
            <p:cNvSpPr/>
            <p:nvPr/>
          </p:nvSpPr>
          <p:spPr>
            <a:xfrm>
              <a:off x="4497699" y="453221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7" name="직사각형 2156"/>
            <p:cNvSpPr/>
            <p:nvPr/>
          </p:nvSpPr>
          <p:spPr>
            <a:xfrm>
              <a:off x="4705365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8" name="직사각형 2157"/>
            <p:cNvSpPr/>
            <p:nvPr/>
          </p:nvSpPr>
          <p:spPr>
            <a:xfrm>
              <a:off x="4705365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59" name="직사각형 2158"/>
            <p:cNvSpPr/>
            <p:nvPr/>
          </p:nvSpPr>
          <p:spPr>
            <a:xfrm>
              <a:off x="4887166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0" name="직사각형 2159"/>
            <p:cNvSpPr/>
            <p:nvPr/>
          </p:nvSpPr>
          <p:spPr>
            <a:xfrm>
              <a:off x="5092867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1" name="직사각형 2160"/>
            <p:cNvSpPr/>
            <p:nvPr/>
          </p:nvSpPr>
          <p:spPr>
            <a:xfrm>
              <a:off x="5092867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2" name="직사각형 2161"/>
            <p:cNvSpPr/>
            <p:nvPr/>
          </p:nvSpPr>
          <p:spPr>
            <a:xfrm>
              <a:off x="5274667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3" name="직사각형 2162"/>
            <p:cNvSpPr/>
            <p:nvPr/>
          </p:nvSpPr>
          <p:spPr>
            <a:xfrm>
              <a:off x="5480368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4" name="직사각형 2163"/>
            <p:cNvSpPr/>
            <p:nvPr/>
          </p:nvSpPr>
          <p:spPr>
            <a:xfrm>
              <a:off x="5480368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5" name="직사각형 2164"/>
            <p:cNvSpPr/>
            <p:nvPr/>
          </p:nvSpPr>
          <p:spPr>
            <a:xfrm>
              <a:off x="5662169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6" name="직사각형 2165"/>
            <p:cNvSpPr/>
            <p:nvPr/>
          </p:nvSpPr>
          <p:spPr>
            <a:xfrm>
              <a:off x="5867870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7" name="직사각형 2166"/>
            <p:cNvSpPr/>
            <p:nvPr/>
          </p:nvSpPr>
          <p:spPr>
            <a:xfrm>
              <a:off x="586787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8" name="직사각형 2167"/>
            <p:cNvSpPr/>
            <p:nvPr/>
          </p:nvSpPr>
          <p:spPr>
            <a:xfrm>
              <a:off x="604967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69" name="직사각형 2168"/>
            <p:cNvSpPr/>
            <p:nvPr/>
          </p:nvSpPr>
          <p:spPr>
            <a:xfrm>
              <a:off x="6254100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0" name="직사각형 2169"/>
            <p:cNvSpPr/>
            <p:nvPr/>
          </p:nvSpPr>
          <p:spPr>
            <a:xfrm>
              <a:off x="6254100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1" name="직사각형 2170"/>
            <p:cNvSpPr/>
            <p:nvPr/>
          </p:nvSpPr>
          <p:spPr>
            <a:xfrm>
              <a:off x="6435901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2" name="직사각형 2171"/>
            <p:cNvSpPr/>
            <p:nvPr/>
          </p:nvSpPr>
          <p:spPr>
            <a:xfrm>
              <a:off x="6641602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3" name="직사각형 2172"/>
            <p:cNvSpPr/>
            <p:nvPr/>
          </p:nvSpPr>
          <p:spPr>
            <a:xfrm>
              <a:off x="6641602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4" name="직사각형 2173"/>
            <p:cNvSpPr/>
            <p:nvPr/>
          </p:nvSpPr>
          <p:spPr>
            <a:xfrm>
              <a:off x="6823402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5" name="직사각형 2174"/>
            <p:cNvSpPr/>
            <p:nvPr/>
          </p:nvSpPr>
          <p:spPr>
            <a:xfrm>
              <a:off x="7029104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6" name="직사각형 2175"/>
            <p:cNvSpPr/>
            <p:nvPr/>
          </p:nvSpPr>
          <p:spPr>
            <a:xfrm>
              <a:off x="7029104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7" name="직사각형 2176"/>
            <p:cNvSpPr/>
            <p:nvPr/>
          </p:nvSpPr>
          <p:spPr>
            <a:xfrm>
              <a:off x="7210904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8" name="직사각형 2177"/>
            <p:cNvSpPr/>
            <p:nvPr/>
          </p:nvSpPr>
          <p:spPr>
            <a:xfrm>
              <a:off x="7416605" y="4436000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9" name="직사각형 2178"/>
            <p:cNvSpPr/>
            <p:nvPr/>
          </p:nvSpPr>
          <p:spPr>
            <a:xfrm>
              <a:off x="7416605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0" name="직사각형 2179"/>
            <p:cNvSpPr/>
            <p:nvPr/>
          </p:nvSpPr>
          <p:spPr>
            <a:xfrm>
              <a:off x="7598406" y="453007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1" name="직사각형 2180"/>
            <p:cNvSpPr/>
            <p:nvPr/>
          </p:nvSpPr>
          <p:spPr>
            <a:xfrm>
              <a:off x="7804107" y="443386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2" name="직사각형 2181"/>
            <p:cNvSpPr/>
            <p:nvPr/>
          </p:nvSpPr>
          <p:spPr>
            <a:xfrm>
              <a:off x="7804107" y="4527943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83" name="직사각형 2182"/>
            <p:cNvSpPr/>
            <p:nvPr/>
          </p:nvSpPr>
          <p:spPr>
            <a:xfrm>
              <a:off x="7985907" y="4527943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84" name="직사각형 2183"/>
          <p:cNvSpPr/>
          <p:nvPr/>
        </p:nvSpPr>
        <p:spPr>
          <a:xfrm>
            <a:off x="1478038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85" name="직사각형 2184"/>
          <p:cNvSpPr/>
          <p:nvPr/>
        </p:nvSpPr>
        <p:spPr>
          <a:xfrm>
            <a:off x="1865540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6" name="직사각형 2185"/>
          <p:cNvSpPr/>
          <p:nvPr/>
        </p:nvSpPr>
        <p:spPr>
          <a:xfrm>
            <a:off x="2253041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7" name="직사각형 2186"/>
          <p:cNvSpPr/>
          <p:nvPr/>
        </p:nvSpPr>
        <p:spPr>
          <a:xfrm>
            <a:off x="2640543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8" name="직사각형 2187"/>
          <p:cNvSpPr/>
          <p:nvPr/>
        </p:nvSpPr>
        <p:spPr>
          <a:xfrm>
            <a:off x="3415102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9" name="직사각형 2188"/>
          <p:cNvSpPr/>
          <p:nvPr/>
        </p:nvSpPr>
        <p:spPr>
          <a:xfrm>
            <a:off x="3802604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0" name="직사각형 2189"/>
          <p:cNvSpPr/>
          <p:nvPr/>
        </p:nvSpPr>
        <p:spPr>
          <a:xfrm>
            <a:off x="4190106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1" name="직사각형 2190"/>
          <p:cNvSpPr/>
          <p:nvPr/>
        </p:nvSpPr>
        <p:spPr>
          <a:xfrm>
            <a:off x="4577607" y="3669695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2" name="직사각형 2191"/>
          <p:cNvSpPr/>
          <p:nvPr/>
        </p:nvSpPr>
        <p:spPr>
          <a:xfrm>
            <a:off x="4967074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3" name="직사각형 2192"/>
          <p:cNvSpPr/>
          <p:nvPr/>
        </p:nvSpPr>
        <p:spPr>
          <a:xfrm>
            <a:off x="5354576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4" name="직사각형 2193"/>
          <p:cNvSpPr/>
          <p:nvPr/>
        </p:nvSpPr>
        <p:spPr>
          <a:xfrm>
            <a:off x="5742077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5" name="직사각형 2194"/>
          <p:cNvSpPr/>
          <p:nvPr/>
        </p:nvSpPr>
        <p:spPr>
          <a:xfrm>
            <a:off x="6129579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6" name="직사각형 2195"/>
          <p:cNvSpPr/>
          <p:nvPr/>
        </p:nvSpPr>
        <p:spPr>
          <a:xfrm>
            <a:off x="6515809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7" name="직사각형 2196"/>
          <p:cNvSpPr/>
          <p:nvPr/>
        </p:nvSpPr>
        <p:spPr>
          <a:xfrm>
            <a:off x="6903311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8" name="직사각형 2197"/>
          <p:cNvSpPr/>
          <p:nvPr/>
        </p:nvSpPr>
        <p:spPr>
          <a:xfrm>
            <a:off x="7290812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9" name="직사각형 2198"/>
          <p:cNvSpPr/>
          <p:nvPr/>
        </p:nvSpPr>
        <p:spPr>
          <a:xfrm>
            <a:off x="7678314" y="3667561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0" name="직사각형 2199"/>
          <p:cNvSpPr/>
          <p:nvPr/>
        </p:nvSpPr>
        <p:spPr>
          <a:xfrm>
            <a:off x="8065816" y="3665428"/>
            <a:ext cx="366143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1" name="직사각형 2200"/>
          <p:cNvSpPr/>
          <p:nvPr/>
        </p:nvSpPr>
        <p:spPr>
          <a:xfrm>
            <a:off x="1464068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2" name="직사각형 2201"/>
          <p:cNvSpPr/>
          <p:nvPr/>
        </p:nvSpPr>
        <p:spPr>
          <a:xfrm>
            <a:off x="2236810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3" name="직사각형 2202"/>
          <p:cNvSpPr/>
          <p:nvPr/>
        </p:nvSpPr>
        <p:spPr>
          <a:xfrm>
            <a:off x="2236810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4" name="직사각형 2203"/>
          <p:cNvSpPr/>
          <p:nvPr/>
        </p:nvSpPr>
        <p:spPr>
          <a:xfrm>
            <a:off x="2418610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5" name="직사각형 2204"/>
          <p:cNvSpPr/>
          <p:nvPr/>
        </p:nvSpPr>
        <p:spPr>
          <a:xfrm>
            <a:off x="2624311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6" name="직사각형 2205"/>
          <p:cNvSpPr/>
          <p:nvPr/>
        </p:nvSpPr>
        <p:spPr>
          <a:xfrm>
            <a:off x="262431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7" name="직사각형 2206"/>
          <p:cNvSpPr/>
          <p:nvPr/>
        </p:nvSpPr>
        <p:spPr>
          <a:xfrm>
            <a:off x="2806112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8" name="직사각형 2207"/>
          <p:cNvSpPr/>
          <p:nvPr/>
        </p:nvSpPr>
        <p:spPr>
          <a:xfrm>
            <a:off x="3406491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9" name="직사각형 2208"/>
          <p:cNvSpPr/>
          <p:nvPr/>
        </p:nvSpPr>
        <p:spPr>
          <a:xfrm>
            <a:off x="340649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0" name="직사각형 2209"/>
          <p:cNvSpPr/>
          <p:nvPr/>
        </p:nvSpPr>
        <p:spPr>
          <a:xfrm>
            <a:off x="3588291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1" name="직사각형 2210"/>
          <p:cNvSpPr/>
          <p:nvPr/>
        </p:nvSpPr>
        <p:spPr>
          <a:xfrm>
            <a:off x="3793992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2" name="직사각형 2211"/>
          <p:cNvSpPr/>
          <p:nvPr/>
        </p:nvSpPr>
        <p:spPr>
          <a:xfrm>
            <a:off x="3793992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3" name="직사각형 2212"/>
          <p:cNvSpPr/>
          <p:nvPr/>
        </p:nvSpPr>
        <p:spPr>
          <a:xfrm>
            <a:off x="3975793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4" name="직사각형 2213"/>
          <p:cNvSpPr/>
          <p:nvPr/>
        </p:nvSpPr>
        <p:spPr>
          <a:xfrm>
            <a:off x="4181494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5" name="직사각형 2214"/>
          <p:cNvSpPr/>
          <p:nvPr/>
        </p:nvSpPr>
        <p:spPr>
          <a:xfrm>
            <a:off x="4181494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6" name="직사각형 2215"/>
          <p:cNvSpPr/>
          <p:nvPr/>
        </p:nvSpPr>
        <p:spPr>
          <a:xfrm>
            <a:off x="4363294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7" name="직사각형 2216"/>
          <p:cNvSpPr/>
          <p:nvPr/>
        </p:nvSpPr>
        <p:spPr>
          <a:xfrm>
            <a:off x="4568996" y="4146939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8" name="직사각형 2217"/>
          <p:cNvSpPr/>
          <p:nvPr/>
        </p:nvSpPr>
        <p:spPr>
          <a:xfrm>
            <a:off x="4568996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9" name="직사각형 2218"/>
          <p:cNvSpPr/>
          <p:nvPr/>
        </p:nvSpPr>
        <p:spPr>
          <a:xfrm>
            <a:off x="4750796" y="4241015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0" name="직사각형 2219"/>
          <p:cNvSpPr/>
          <p:nvPr/>
        </p:nvSpPr>
        <p:spPr>
          <a:xfrm>
            <a:off x="4958462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1" name="직사각형 2220"/>
          <p:cNvSpPr/>
          <p:nvPr/>
        </p:nvSpPr>
        <p:spPr>
          <a:xfrm>
            <a:off x="4958462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2" name="직사각형 2221"/>
          <p:cNvSpPr/>
          <p:nvPr/>
        </p:nvSpPr>
        <p:spPr>
          <a:xfrm>
            <a:off x="5140263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3" name="직사각형 2222"/>
          <p:cNvSpPr/>
          <p:nvPr/>
        </p:nvSpPr>
        <p:spPr>
          <a:xfrm>
            <a:off x="5345964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4" name="직사각형 2223"/>
          <p:cNvSpPr/>
          <p:nvPr/>
        </p:nvSpPr>
        <p:spPr>
          <a:xfrm>
            <a:off x="5345964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5" name="직사각형 2224"/>
          <p:cNvSpPr/>
          <p:nvPr/>
        </p:nvSpPr>
        <p:spPr>
          <a:xfrm>
            <a:off x="5527764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6" name="직사각형 2225"/>
          <p:cNvSpPr/>
          <p:nvPr/>
        </p:nvSpPr>
        <p:spPr>
          <a:xfrm>
            <a:off x="5733466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7" name="직사각형 2226"/>
          <p:cNvSpPr/>
          <p:nvPr/>
        </p:nvSpPr>
        <p:spPr>
          <a:xfrm>
            <a:off x="5733466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8" name="직사각형 2227"/>
          <p:cNvSpPr/>
          <p:nvPr/>
        </p:nvSpPr>
        <p:spPr>
          <a:xfrm>
            <a:off x="5915266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29" name="직사각형 2228"/>
          <p:cNvSpPr/>
          <p:nvPr/>
        </p:nvSpPr>
        <p:spPr>
          <a:xfrm>
            <a:off x="6120967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0" name="직사각형 2229"/>
          <p:cNvSpPr/>
          <p:nvPr/>
        </p:nvSpPr>
        <p:spPr>
          <a:xfrm>
            <a:off x="6120967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1" name="직사각형 2230"/>
          <p:cNvSpPr/>
          <p:nvPr/>
        </p:nvSpPr>
        <p:spPr>
          <a:xfrm>
            <a:off x="630276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2" name="직사각형 2231"/>
          <p:cNvSpPr/>
          <p:nvPr/>
        </p:nvSpPr>
        <p:spPr>
          <a:xfrm>
            <a:off x="6507198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3" name="직사각형 2232"/>
          <p:cNvSpPr/>
          <p:nvPr/>
        </p:nvSpPr>
        <p:spPr>
          <a:xfrm>
            <a:off x="650719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4" name="직사각형 2233"/>
          <p:cNvSpPr/>
          <p:nvPr/>
        </p:nvSpPr>
        <p:spPr>
          <a:xfrm>
            <a:off x="6688998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5" name="직사각형 2234"/>
          <p:cNvSpPr/>
          <p:nvPr/>
        </p:nvSpPr>
        <p:spPr>
          <a:xfrm>
            <a:off x="6894699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6" name="직사각형 2235"/>
          <p:cNvSpPr/>
          <p:nvPr/>
        </p:nvSpPr>
        <p:spPr>
          <a:xfrm>
            <a:off x="6894699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7" name="직사각형 2236"/>
          <p:cNvSpPr/>
          <p:nvPr/>
        </p:nvSpPr>
        <p:spPr>
          <a:xfrm>
            <a:off x="7076499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8" name="직사각형 2237"/>
          <p:cNvSpPr/>
          <p:nvPr/>
        </p:nvSpPr>
        <p:spPr>
          <a:xfrm>
            <a:off x="7282201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9" name="직사각형 2238"/>
          <p:cNvSpPr/>
          <p:nvPr/>
        </p:nvSpPr>
        <p:spPr>
          <a:xfrm>
            <a:off x="7282201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0" name="직사각형 2239"/>
          <p:cNvSpPr/>
          <p:nvPr/>
        </p:nvSpPr>
        <p:spPr>
          <a:xfrm>
            <a:off x="7464001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1" name="직사각형 2240"/>
          <p:cNvSpPr/>
          <p:nvPr/>
        </p:nvSpPr>
        <p:spPr>
          <a:xfrm>
            <a:off x="7669702" y="4144805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2" name="직사각형 2241"/>
          <p:cNvSpPr/>
          <p:nvPr/>
        </p:nvSpPr>
        <p:spPr>
          <a:xfrm>
            <a:off x="7669702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3" name="직사각형 2242"/>
          <p:cNvSpPr/>
          <p:nvPr/>
        </p:nvSpPr>
        <p:spPr>
          <a:xfrm>
            <a:off x="7851503" y="4238882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4" name="직사각형 2243"/>
          <p:cNvSpPr/>
          <p:nvPr/>
        </p:nvSpPr>
        <p:spPr>
          <a:xfrm>
            <a:off x="8057204" y="414267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5" name="직사각형 2244"/>
          <p:cNvSpPr/>
          <p:nvPr/>
        </p:nvSpPr>
        <p:spPr>
          <a:xfrm>
            <a:off x="8057204" y="423674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6" name="직사각형 2245"/>
          <p:cNvSpPr/>
          <p:nvPr/>
        </p:nvSpPr>
        <p:spPr>
          <a:xfrm>
            <a:off x="8239004" y="423674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7" name="직사각형 2246"/>
          <p:cNvSpPr/>
          <p:nvPr/>
        </p:nvSpPr>
        <p:spPr>
          <a:xfrm>
            <a:off x="792656" y="3880688"/>
            <a:ext cx="483911" cy="19344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8" name="직사각형 2247"/>
          <p:cNvSpPr/>
          <p:nvPr/>
        </p:nvSpPr>
        <p:spPr>
          <a:xfrm>
            <a:off x="800012" y="4142196"/>
            <a:ext cx="483911" cy="190356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9" name="직사각형 2248"/>
          <p:cNvSpPr/>
          <p:nvPr/>
        </p:nvSpPr>
        <p:spPr>
          <a:xfrm>
            <a:off x="800012" y="4364653"/>
            <a:ext cx="483911" cy="187835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50" name="그룹 2249"/>
          <p:cNvGrpSpPr/>
          <p:nvPr/>
        </p:nvGrpSpPr>
        <p:grpSpPr>
          <a:xfrm>
            <a:off x="784003" y="3669048"/>
            <a:ext cx="516488" cy="193880"/>
            <a:chOff x="643957" y="3664512"/>
            <a:chExt cx="516488" cy="193880"/>
          </a:xfrm>
        </p:grpSpPr>
        <p:sp>
          <p:nvSpPr>
            <p:cNvPr id="2251" name="직사각형 2250"/>
            <p:cNvSpPr/>
            <p:nvPr/>
          </p:nvSpPr>
          <p:spPr>
            <a:xfrm>
              <a:off x="652610" y="3665972"/>
              <a:ext cx="483911" cy="19242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252" name="TextBox 2251"/>
            <p:cNvSpPr txBox="1"/>
            <p:nvPr/>
          </p:nvSpPr>
          <p:spPr>
            <a:xfrm>
              <a:off x="643957" y="3664512"/>
              <a:ext cx="516488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DS-DECK</a:t>
              </a:r>
              <a:endParaRPr lang="ko-KR" altLang="en-US" sz="600" b="1"/>
            </a:p>
          </p:txBody>
        </p:sp>
      </p:grpSp>
      <p:sp>
        <p:nvSpPr>
          <p:cNvPr id="2253" name="TextBox 2252"/>
          <p:cNvSpPr txBox="1"/>
          <p:nvPr/>
        </p:nvSpPr>
        <p:spPr>
          <a:xfrm>
            <a:off x="776039" y="3880124"/>
            <a:ext cx="53412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DS-HOLD</a:t>
            </a:r>
            <a:endParaRPr lang="ko-KR" altLang="en-US" sz="600" b="1"/>
          </a:p>
        </p:txBody>
      </p:sp>
      <p:sp>
        <p:nvSpPr>
          <p:cNvPr id="2254" name="TextBox 2253"/>
          <p:cNvSpPr txBox="1"/>
          <p:nvPr/>
        </p:nvSpPr>
        <p:spPr>
          <a:xfrm>
            <a:off x="783215" y="4135371"/>
            <a:ext cx="5132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LD-DECK</a:t>
            </a:r>
            <a:endParaRPr lang="ko-KR" altLang="en-US" sz="600" b="1"/>
          </a:p>
        </p:txBody>
      </p:sp>
      <p:sp>
        <p:nvSpPr>
          <p:cNvPr id="2255" name="TextBox 2254"/>
          <p:cNvSpPr txBox="1"/>
          <p:nvPr/>
        </p:nvSpPr>
        <p:spPr>
          <a:xfrm>
            <a:off x="782871" y="4354067"/>
            <a:ext cx="53091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LD-HOLD</a:t>
            </a:r>
            <a:endParaRPr lang="ko-KR" altLang="en-US" sz="600" b="1"/>
          </a:p>
        </p:txBody>
      </p:sp>
      <p:sp>
        <p:nvSpPr>
          <p:cNvPr id="2256" name="직사각형 2255"/>
          <p:cNvSpPr/>
          <p:nvPr/>
        </p:nvSpPr>
        <p:spPr>
          <a:xfrm>
            <a:off x="1865540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7" name="직사각형 2256"/>
          <p:cNvSpPr/>
          <p:nvPr/>
        </p:nvSpPr>
        <p:spPr>
          <a:xfrm>
            <a:off x="2047340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8" name="직사각형 2257"/>
          <p:cNvSpPr/>
          <p:nvPr/>
        </p:nvSpPr>
        <p:spPr>
          <a:xfrm>
            <a:off x="2253041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9" name="직사각형 2258"/>
          <p:cNvSpPr/>
          <p:nvPr/>
        </p:nvSpPr>
        <p:spPr>
          <a:xfrm>
            <a:off x="2434842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0" name="직사각형 2259"/>
          <p:cNvSpPr/>
          <p:nvPr/>
        </p:nvSpPr>
        <p:spPr>
          <a:xfrm>
            <a:off x="264054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1" name="직사각형 2260"/>
          <p:cNvSpPr/>
          <p:nvPr/>
        </p:nvSpPr>
        <p:spPr>
          <a:xfrm>
            <a:off x="282234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2" name="직사각형 2261"/>
          <p:cNvSpPr/>
          <p:nvPr/>
        </p:nvSpPr>
        <p:spPr>
          <a:xfrm>
            <a:off x="3415102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3" name="직사각형 2262"/>
          <p:cNvSpPr/>
          <p:nvPr/>
        </p:nvSpPr>
        <p:spPr>
          <a:xfrm>
            <a:off x="3596903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4" name="직사각형 2263"/>
          <p:cNvSpPr/>
          <p:nvPr/>
        </p:nvSpPr>
        <p:spPr>
          <a:xfrm>
            <a:off x="3802604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5" name="직사각형 2264"/>
          <p:cNvSpPr/>
          <p:nvPr/>
        </p:nvSpPr>
        <p:spPr>
          <a:xfrm>
            <a:off x="3984404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6" name="직사각형 2265"/>
          <p:cNvSpPr/>
          <p:nvPr/>
        </p:nvSpPr>
        <p:spPr>
          <a:xfrm>
            <a:off x="4190106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7" name="직사각형 2266"/>
          <p:cNvSpPr/>
          <p:nvPr/>
        </p:nvSpPr>
        <p:spPr>
          <a:xfrm>
            <a:off x="4371906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8" name="직사각형 2267"/>
          <p:cNvSpPr/>
          <p:nvPr/>
        </p:nvSpPr>
        <p:spPr>
          <a:xfrm>
            <a:off x="4577607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9" name="직사각형 2268"/>
          <p:cNvSpPr/>
          <p:nvPr/>
        </p:nvSpPr>
        <p:spPr>
          <a:xfrm>
            <a:off x="4759407" y="376377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0" name="직사각형 2269"/>
          <p:cNvSpPr/>
          <p:nvPr/>
        </p:nvSpPr>
        <p:spPr>
          <a:xfrm>
            <a:off x="496707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1" name="직사각형 2270"/>
          <p:cNvSpPr/>
          <p:nvPr/>
        </p:nvSpPr>
        <p:spPr>
          <a:xfrm>
            <a:off x="514887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2" name="직사각형 2271"/>
          <p:cNvSpPr/>
          <p:nvPr/>
        </p:nvSpPr>
        <p:spPr>
          <a:xfrm>
            <a:off x="5354576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3" name="직사각형 2272"/>
          <p:cNvSpPr/>
          <p:nvPr/>
        </p:nvSpPr>
        <p:spPr>
          <a:xfrm>
            <a:off x="5536376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4" name="직사각형 2273"/>
          <p:cNvSpPr/>
          <p:nvPr/>
        </p:nvSpPr>
        <p:spPr>
          <a:xfrm>
            <a:off x="5742077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5" name="직사각형 2274"/>
          <p:cNvSpPr/>
          <p:nvPr/>
        </p:nvSpPr>
        <p:spPr>
          <a:xfrm>
            <a:off x="5923878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6" name="직사각형 2275"/>
          <p:cNvSpPr/>
          <p:nvPr/>
        </p:nvSpPr>
        <p:spPr>
          <a:xfrm>
            <a:off x="612957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7" name="직사각형 2276"/>
          <p:cNvSpPr/>
          <p:nvPr/>
        </p:nvSpPr>
        <p:spPr>
          <a:xfrm>
            <a:off x="631137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8" name="직사각형 2277"/>
          <p:cNvSpPr/>
          <p:nvPr/>
        </p:nvSpPr>
        <p:spPr>
          <a:xfrm>
            <a:off x="6515809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9" name="직사각형 2278"/>
          <p:cNvSpPr/>
          <p:nvPr/>
        </p:nvSpPr>
        <p:spPr>
          <a:xfrm>
            <a:off x="6697610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0" name="직사각형 2279"/>
          <p:cNvSpPr/>
          <p:nvPr/>
        </p:nvSpPr>
        <p:spPr>
          <a:xfrm>
            <a:off x="6903311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1" name="직사각형 2280"/>
          <p:cNvSpPr/>
          <p:nvPr/>
        </p:nvSpPr>
        <p:spPr>
          <a:xfrm>
            <a:off x="7085111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2" name="직사각형 2281"/>
          <p:cNvSpPr/>
          <p:nvPr/>
        </p:nvSpPr>
        <p:spPr>
          <a:xfrm>
            <a:off x="7290812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3" name="직사각형 2282"/>
          <p:cNvSpPr/>
          <p:nvPr/>
        </p:nvSpPr>
        <p:spPr>
          <a:xfrm>
            <a:off x="7472613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4" name="직사각형 2283"/>
          <p:cNvSpPr/>
          <p:nvPr/>
        </p:nvSpPr>
        <p:spPr>
          <a:xfrm>
            <a:off x="767831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5" name="직사각형 2284"/>
          <p:cNvSpPr/>
          <p:nvPr/>
        </p:nvSpPr>
        <p:spPr>
          <a:xfrm>
            <a:off x="7860114" y="3761638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6" name="직사각형 2285"/>
          <p:cNvSpPr/>
          <p:nvPr/>
        </p:nvSpPr>
        <p:spPr>
          <a:xfrm>
            <a:off x="8065816" y="375950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7" name="직사각형 2286"/>
          <p:cNvSpPr/>
          <p:nvPr/>
        </p:nvSpPr>
        <p:spPr>
          <a:xfrm>
            <a:off x="8247616" y="3759504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8" name="직사각형 2287"/>
          <p:cNvSpPr/>
          <p:nvPr/>
        </p:nvSpPr>
        <p:spPr>
          <a:xfrm>
            <a:off x="8455978" y="3759741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9" name="직사각형 2288"/>
          <p:cNvSpPr/>
          <p:nvPr/>
        </p:nvSpPr>
        <p:spPr>
          <a:xfrm>
            <a:off x="8445437" y="4238594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0" name="직사각형 2289"/>
          <p:cNvSpPr/>
          <p:nvPr/>
        </p:nvSpPr>
        <p:spPr>
          <a:xfrm>
            <a:off x="8441478" y="4468346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1" name="직사각형 2290"/>
          <p:cNvSpPr/>
          <p:nvPr/>
        </p:nvSpPr>
        <p:spPr>
          <a:xfrm>
            <a:off x="8456758" y="3979967"/>
            <a:ext cx="183072" cy="962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2" name="직사각형 2291"/>
          <p:cNvSpPr/>
          <p:nvPr/>
        </p:nvSpPr>
        <p:spPr>
          <a:xfrm>
            <a:off x="1849261" y="4147492"/>
            <a:ext cx="366143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293" name="직사각형 2292"/>
          <p:cNvSpPr/>
          <p:nvPr/>
        </p:nvSpPr>
        <p:spPr>
          <a:xfrm>
            <a:off x="1849261" y="424156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294" name="직사각형 2293"/>
          <p:cNvSpPr/>
          <p:nvPr/>
        </p:nvSpPr>
        <p:spPr>
          <a:xfrm>
            <a:off x="2031062" y="4241568"/>
            <a:ext cx="183072" cy="9621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2295" name="그룹 2294"/>
          <p:cNvGrpSpPr/>
          <p:nvPr/>
        </p:nvGrpSpPr>
        <p:grpSpPr>
          <a:xfrm>
            <a:off x="771685" y="4682639"/>
            <a:ext cx="7863791" cy="1156576"/>
            <a:chOff x="635993" y="3401812"/>
            <a:chExt cx="7863791" cy="1156576"/>
          </a:xfrm>
        </p:grpSpPr>
        <p:grpSp>
          <p:nvGrpSpPr>
            <p:cNvPr id="2296" name="그룹 2295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2540" name="직사각형 2539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1" name="직사각형 2540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2" name="직사각형 2541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3" name="직사각형 2542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4" name="직사각형 2543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5" name="직사각형 2544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6" name="직사각형 2545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7" name="직사각형 2546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8" name="직사각형 2547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49" name="직사각형 2548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0" name="직사각형 2549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1" name="직사각형 2550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2" name="직사각형 2551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3" name="직사각형 2552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4" name="직사각형 2553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5" name="직사각형 2554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6" name="직사각형 2555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7" name="직사각형 2556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8" name="직사각형 2557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59" name="직사각형 2558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0" name="직사각형 2559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1" name="직사각형 2560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2" name="직사각형 2561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3" name="직사각형 2562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4" name="직사각형 2563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5" name="직사각형 2564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6" name="직사각형 2565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7" name="직사각형 2566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8" name="직사각형 2567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69" name="직사각형 2568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0" name="직사각형 2569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1" name="직사각형 2570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2" name="직사각형 2571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3" name="직사각형 2572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4" name="직사각형 2573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5" name="직사각형 2574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6" name="직사각형 2575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7" name="직사각형 2576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8" name="직사각형 2577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79" name="직사각형 2578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0" name="직사각형 2579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1" name="직사각형 2580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2" name="직사각형 2581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3" name="직사각형 2582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4" name="직사각형 2583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5" name="직사각형 2584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6" name="직사각형 2585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87" name="직사각형 2586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2297" name="그룹 2296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2492" name="직사각형 2491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3" name="직사각형 2492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4" name="직사각형 2493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5" name="직사각형 2494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6" name="직사각형 2495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7" name="직사각형 2496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8" name="직사각형 2497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499" name="직사각형 2498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0" name="직사각형 2499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1" name="직사각형 2500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2" name="직사각형 2501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3" name="직사각형 2502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4" name="직사각형 2503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5" name="직사각형 2504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6" name="직사각형 2505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7" name="직사각형 2506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8" name="직사각형 2507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09" name="직사각형 2508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0" name="직사각형 2509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1" name="직사각형 2510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2" name="직사각형 2511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3" name="직사각형 2512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4" name="직사각형 2513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5" name="직사각형 2514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6" name="직사각형 2515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7" name="직사각형 2516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8" name="직사각형 2517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19" name="직사각형 2518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0" name="직사각형 2519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1" name="직사각형 2520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2" name="직사각형 2521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3" name="직사각형 2522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4" name="직사각형 2523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5" name="직사각형 2524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6" name="직사각형 2525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7" name="직사각형 2526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8" name="직사각형 2527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29" name="직사각형 2528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0" name="직사각형 2529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1" name="직사각형 2530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2" name="직사각형 2531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3" name="직사각형 2532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4" name="직사각형 2533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5" name="직사각형 2534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6" name="직사각형 2535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7" name="직사각형 2536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8" name="직사각형 2537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39" name="직사각형 2538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298" name="직사각형 2297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9" name="직사각형 2298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0" name="직사각형 2299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1" name="직사각형 2300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2" name="직사각형 2301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3" name="직사각형 2302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4" name="직사각형 2303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5" name="직사각형 2304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6" name="직사각형 2305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7" name="직사각형 2306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8" name="직사각형 2307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9" name="직사각형 2308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0" name="직사각형 2309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1" name="직사각형 2310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2" name="직사각형 2311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3" name="직사각형 2312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4" name="직사각형 2313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5" name="직사각형 2314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6" name="직사각형 2315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7" name="직사각형 2316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8" name="직사각형 2317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9" name="직사각형 2318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0" name="직사각형 2319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1" name="직사각형 2320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2" name="직사각형 2321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3" name="직사각형 2322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4" name="직사각형 2323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5" name="직사각형 2324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6" name="직사각형 2325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7" name="직사각형 2326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8" name="직사각형 2327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29" name="직사각형 2328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0" name="직사각형 2329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1" name="직사각형 2330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2" name="직사각형 2331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3" name="직사각형 2332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4" name="직사각형 2333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5" name="직사각형 2334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6" name="직사각형 2335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7" name="직사각형 2336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8" name="직사각형 2337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39" name="직사각형 2338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0" name="직사각형 2339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1" name="직사각형 2340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2" name="직사각형 2341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3" name="직사각형 2342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4" name="직사각형 2343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5" name="직사각형 2344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6" name="직사각형 2345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7" name="직사각형 2346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8" name="직사각형 2347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49" name="직사각형 2348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0" name="직사각형 2349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1" name="직사각형 2350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2" name="직사각형 2351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3" name="직사각형 2352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4" name="직사각형 2353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5" name="직사각형 2354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6" name="직사각형 2355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7" name="직사각형 2356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8" name="직사각형 2357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9" name="직사각형 2358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0" name="직사각형 2359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1" name="직사각형 2360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2" name="직사각형 2361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63" name="직사각형 2362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2364" name="그룹 2363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2490" name="직사각형 2489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491" name="TextBox 2490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2365" name="TextBox 2364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DS-HOLD</a:t>
              </a:r>
              <a:endParaRPr lang="ko-KR" altLang="en-US" sz="600" b="1"/>
            </a:p>
          </p:txBody>
        </p:sp>
        <p:sp>
          <p:nvSpPr>
            <p:cNvPr id="2366" name="TextBox 2365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LD-DECK</a:t>
              </a:r>
              <a:endParaRPr lang="ko-KR" altLang="en-US" sz="600" b="1"/>
            </a:p>
          </p:txBody>
        </p:sp>
        <p:sp>
          <p:nvSpPr>
            <p:cNvPr id="2367" name="TextBox 2366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LD-HOLD</a:t>
              </a:r>
              <a:endParaRPr lang="ko-KR" altLang="en-US" sz="600" b="1"/>
            </a:p>
          </p:txBody>
        </p:sp>
        <p:sp>
          <p:nvSpPr>
            <p:cNvPr id="2368" name="직사각형 2367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69" name="직사각형 2368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0" name="직사각형 2369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1" name="직사각형 2370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2" name="직사각형 2371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3" name="직사각형 2372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4" name="직사각형 2373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5" name="직사각형 2374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6" name="직사각형 2375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7" name="직사각형 2376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8" name="직사각형 2377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79" name="직사각형 2378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0" name="직사각형 2379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1" name="직사각형 2380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2" name="직사각형 2381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3" name="직사각형 2382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4" name="직사각형 2383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2385" name="직사각형 2384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6" name="직사각형 2385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7" name="직사각형 2386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8" name="직사각형 2387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89" name="직사각형 2388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0" name="직사각형 2389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1" name="직사각형 2390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2" name="직사각형 2391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3" name="직사각형 2392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4" name="직사각형 2393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5" name="직사각형 2394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6" name="직사각형 2395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7" name="직사각형 2396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8" name="직사각형 2397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99" name="직사각형 2398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0" name="직사각형 2399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1" name="직사각형 2400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2" name="직사각형 2401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3" name="직사각형 2402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4" name="직사각형 2403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5" name="직사각형 2404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6" name="직사각형 2405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7" name="직사각형 2406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8" name="직사각형 2407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09" name="직사각형 2408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0" name="직사각형 2409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1" name="직사각형 2410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2" name="직사각형 2411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3" name="직사각형 2412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4" name="직사각형 2413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5" name="직사각형 2414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6" name="직사각형 2415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7" name="직사각형 2416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2418" name="직사각형 2417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19" name="직사각형 2418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0" name="직사각형 2419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1" name="직사각형 2420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2" name="직사각형 2421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3" name="직사각형 2422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4" name="직사각형 2423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5" name="직사각형 2424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6" name="직사각형 2425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7" name="직사각형 2426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8" name="직사각형 2427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29" name="직사각형 2428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0" name="직사각형 2429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1" name="직사각형 2430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2" name="직사각형 2431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3" name="직사각형 2432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4" name="직사각형 2433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5" name="직사각형 2434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6" name="직사각형 2435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7" name="직사각형 2436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8" name="직사각형 2437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39" name="직사각형 2438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0" name="직사각형 2439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1" name="직사각형 2440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2" name="직사각형 2441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3" name="직사각형 2442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4" name="직사각형 2443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5" name="직사각형 2444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6" name="직사각형 2445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7" name="직사각형 2446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8" name="직사각형 2447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49" name="TextBox 2448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65</a:t>
              </a:r>
              <a:endParaRPr lang="ko-KR" altLang="en-US" sz="600" b="1"/>
            </a:p>
          </p:txBody>
        </p:sp>
        <p:sp>
          <p:nvSpPr>
            <p:cNvPr id="2450" name="TextBox 2449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63</a:t>
              </a:r>
              <a:endParaRPr lang="ko-KR" altLang="en-US" sz="600" b="1"/>
            </a:p>
          </p:txBody>
        </p:sp>
        <p:sp>
          <p:nvSpPr>
            <p:cNvPr id="2451" name="TextBox 2450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61</a:t>
              </a:r>
              <a:endParaRPr lang="ko-KR" altLang="en-US" sz="600" b="1"/>
            </a:p>
          </p:txBody>
        </p:sp>
        <p:sp>
          <p:nvSpPr>
            <p:cNvPr id="2452" name="TextBox 2451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58</a:t>
              </a:r>
              <a:endParaRPr lang="ko-KR" altLang="en-US" sz="600" b="1"/>
            </a:p>
          </p:txBody>
        </p:sp>
        <p:sp>
          <p:nvSpPr>
            <p:cNvPr id="2453" name="TextBox 2452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57</a:t>
              </a:r>
              <a:endParaRPr lang="ko-KR" altLang="en-US" sz="600" b="1"/>
            </a:p>
          </p:txBody>
        </p:sp>
        <p:sp>
          <p:nvSpPr>
            <p:cNvPr id="2454" name="TextBox 2453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55</a:t>
              </a:r>
              <a:endParaRPr lang="ko-KR" altLang="en-US" sz="600" b="1"/>
            </a:p>
          </p:txBody>
        </p:sp>
        <p:sp>
          <p:nvSpPr>
            <p:cNvPr id="2455" name="TextBox 2454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53</a:t>
              </a:r>
              <a:endParaRPr lang="ko-KR" altLang="en-US" sz="600" b="1"/>
            </a:p>
          </p:txBody>
        </p:sp>
        <p:sp>
          <p:nvSpPr>
            <p:cNvPr id="2456" name="TextBox 2455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51</a:t>
              </a:r>
              <a:endParaRPr lang="ko-KR" altLang="en-US" sz="600" b="1"/>
            </a:p>
          </p:txBody>
        </p:sp>
        <p:sp>
          <p:nvSpPr>
            <p:cNvPr id="2457" name="TextBox 2456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49</a:t>
              </a:r>
              <a:endParaRPr lang="ko-KR" altLang="en-US" sz="600" b="1"/>
            </a:p>
          </p:txBody>
        </p:sp>
        <p:sp>
          <p:nvSpPr>
            <p:cNvPr id="2458" name="TextBox 2457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47</a:t>
              </a:r>
              <a:endParaRPr lang="ko-KR" altLang="en-US" sz="600" b="1"/>
            </a:p>
          </p:txBody>
        </p:sp>
        <p:sp>
          <p:nvSpPr>
            <p:cNvPr id="2459" name="TextBox 2458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45</a:t>
              </a:r>
              <a:endParaRPr lang="ko-KR" altLang="en-US" sz="600" b="1"/>
            </a:p>
          </p:txBody>
        </p:sp>
        <p:sp>
          <p:nvSpPr>
            <p:cNvPr id="2460" name="TextBox 2459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43</a:t>
              </a:r>
              <a:endParaRPr lang="ko-KR" altLang="en-US" sz="600" b="1"/>
            </a:p>
          </p:txBody>
        </p:sp>
        <p:sp>
          <p:nvSpPr>
            <p:cNvPr id="2461" name="TextBox 2460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41</a:t>
              </a:r>
              <a:endParaRPr lang="ko-KR" altLang="en-US" sz="600" b="1"/>
            </a:p>
          </p:txBody>
        </p:sp>
        <p:sp>
          <p:nvSpPr>
            <p:cNvPr id="2462" name="TextBox 2461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39</a:t>
              </a:r>
              <a:endParaRPr lang="ko-KR" altLang="en-US" sz="600" b="1"/>
            </a:p>
          </p:txBody>
        </p:sp>
        <p:sp>
          <p:nvSpPr>
            <p:cNvPr id="2463" name="직사각형 2462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4" name="직사각형 2463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5" name="직사각형 2464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6" name="직사각형 2465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7" name="TextBox 2466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37</a:t>
              </a:r>
              <a:endParaRPr lang="ko-KR" altLang="en-US" sz="600" b="1"/>
            </a:p>
          </p:txBody>
        </p:sp>
        <p:sp>
          <p:nvSpPr>
            <p:cNvPr id="2468" name="TextBox 2467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35</a:t>
              </a:r>
              <a:endParaRPr lang="ko-KR" altLang="en-US" sz="600" b="1"/>
            </a:p>
          </p:txBody>
        </p:sp>
        <p:sp>
          <p:nvSpPr>
            <p:cNvPr id="2469" name="TextBox 2468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33</a:t>
              </a:r>
              <a:endParaRPr lang="ko-KR" altLang="en-US" sz="600" b="1"/>
            </a:p>
          </p:txBody>
        </p:sp>
        <p:sp>
          <p:nvSpPr>
            <p:cNvPr id="2470" name="TextBox 2469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31</a:t>
              </a:r>
              <a:endParaRPr lang="ko-KR" altLang="en-US" sz="600" b="1"/>
            </a:p>
          </p:txBody>
        </p:sp>
        <p:sp>
          <p:nvSpPr>
            <p:cNvPr id="2471" name="TextBox 2470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29</a:t>
              </a:r>
              <a:endParaRPr lang="ko-KR" altLang="en-US" sz="600" b="1"/>
            </a:p>
          </p:txBody>
        </p:sp>
        <p:sp>
          <p:nvSpPr>
            <p:cNvPr id="2472" name="TextBox 2471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27</a:t>
              </a:r>
              <a:endParaRPr lang="ko-KR" altLang="en-US" sz="600" b="1"/>
            </a:p>
          </p:txBody>
        </p:sp>
        <p:sp>
          <p:nvSpPr>
            <p:cNvPr id="2473" name="TextBox 2472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25</a:t>
              </a:r>
              <a:endParaRPr lang="ko-KR" altLang="en-US" sz="600" b="1"/>
            </a:p>
          </p:txBody>
        </p:sp>
        <p:sp>
          <p:nvSpPr>
            <p:cNvPr id="2474" name="TextBox 2473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23</a:t>
              </a:r>
              <a:endParaRPr lang="ko-KR" altLang="en-US" sz="600" b="1"/>
            </a:p>
          </p:txBody>
        </p:sp>
        <p:sp>
          <p:nvSpPr>
            <p:cNvPr id="2475" name="TextBox 2474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21</a:t>
              </a:r>
              <a:endParaRPr lang="ko-KR" altLang="en-US" sz="600" b="1"/>
            </a:p>
          </p:txBody>
        </p:sp>
        <p:sp>
          <p:nvSpPr>
            <p:cNvPr id="2476" name="TextBox 2475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19</a:t>
              </a:r>
              <a:endParaRPr lang="ko-KR" altLang="en-US" sz="600" b="1"/>
            </a:p>
          </p:txBody>
        </p:sp>
        <p:sp>
          <p:nvSpPr>
            <p:cNvPr id="2477" name="TextBox 2476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17</a:t>
              </a:r>
              <a:endParaRPr lang="ko-KR" altLang="en-US" sz="600" b="1"/>
            </a:p>
          </p:txBody>
        </p:sp>
        <p:sp>
          <p:nvSpPr>
            <p:cNvPr id="2478" name="TextBox 2477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15</a:t>
              </a:r>
              <a:endParaRPr lang="ko-KR" altLang="en-US" sz="600" b="1"/>
            </a:p>
          </p:txBody>
        </p:sp>
        <p:sp>
          <p:nvSpPr>
            <p:cNvPr id="2479" name="TextBox 2478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13</a:t>
              </a:r>
              <a:endParaRPr lang="ko-KR" altLang="en-US" sz="600" b="1"/>
            </a:p>
          </p:txBody>
        </p:sp>
        <p:sp>
          <p:nvSpPr>
            <p:cNvPr id="2480" name="TextBox 2479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11</a:t>
              </a:r>
              <a:endParaRPr lang="ko-KR" altLang="en-US" sz="600" b="1"/>
            </a:p>
          </p:txBody>
        </p:sp>
        <p:sp>
          <p:nvSpPr>
            <p:cNvPr id="2481" name="TextBox 2480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9</a:t>
              </a:r>
              <a:endParaRPr lang="ko-KR" altLang="en-US" sz="600" b="1"/>
            </a:p>
          </p:txBody>
        </p:sp>
        <p:sp>
          <p:nvSpPr>
            <p:cNvPr id="2482" name="TextBox 2481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7</a:t>
              </a:r>
              <a:endParaRPr lang="ko-KR" altLang="en-US" sz="600" b="1"/>
            </a:p>
          </p:txBody>
        </p:sp>
        <p:sp>
          <p:nvSpPr>
            <p:cNvPr id="2483" name="TextBox 2482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</a:t>
              </a:r>
              <a:endParaRPr lang="ko-KR" altLang="en-US" sz="600" b="1"/>
            </a:p>
          </p:txBody>
        </p:sp>
        <p:sp>
          <p:nvSpPr>
            <p:cNvPr id="2484" name="TextBox 2483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</a:t>
              </a:r>
              <a:endParaRPr lang="ko-KR" altLang="en-US" sz="600" b="1"/>
            </a:p>
          </p:txBody>
        </p:sp>
        <p:sp>
          <p:nvSpPr>
            <p:cNvPr id="2485" name="직사각형 2484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86" name="TextBox 2485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</a:t>
              </a:r>
              <a:endParaRPr lang="ko-KR" altLang="en-US" sz="600" b="1"/>
            </a:p>
          </p:txBody>
        </p:sp>
        <p:sp>
          <p:nvSpPr>
            <p:cNvPr id="2487" name="직사각형 2486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488" name="직사각형 2487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489" name="직사각형 2488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588" name="TextBox 2587"/>
          <p:cNvSpPr txBox="1"/>
          <p:nvPr/>
        </p:nvSpPr>
        <p:spPr>
          <a:xfrm>
            <a:off x="1897807" y="226539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151</a:t>
            </a:r>
            <a:endParaRPr lang="ko-KR" altLang="en-US" sz="600" b="1"/>
          </a:p>
        </p:txBody>
      </p:sp>
      <p:sp>
        <p:nvSpPr>
          <p:cNvPr id="2589" name="TextBox 2588"/>
          <p:cNvSpPr txBox="1"/>
          <p:nvPr/>
        </p:nvSpPr>
        <p:spPr>
          <a:xfrm>
            <a:off x="1814953" y="235418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134</a:t>
            </a:r>
            <a:endParaRPr lang="ko-KR" altLang="en-US" sz="600" b="1"/>
          </a:p>
        </p:txBody>
      </p:sp>
      <p:sp>
        <p:nvSpPr>
          <p:cNvPr id="2590" name="TextBox 2589"/>
          <p:cNvSpPr txBox="1"/>
          <p:nvPr/>
        </p:nvSpPr>
        <p:spPr>
          <a:xfrm>
            <a:off x="1997855" y="235432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98</a:t>
            </a:r>
            <a:endParaRPr lang="ko-KR" altLang="en-US" sz="600" b="1"/>
          </a:p>
        </p:txBody>
      </p:sp>
      <p:sp>
        <p:nvSpPr>
          <p:cNvPr id="2591" name="TextBox 2590"/>
          <p:cNvSpPr txBox="1"/>
          <p:nvPr/>
        </p:nvSpPr>
        <p:spPr>
          <a:xfrm>
            <a:off x="2371401" y="311691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47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2" name="TextBox 2591"/>
          <p:cNvSpPr txBox="1"/>
          <p:nvPr/>
        </p:nvSpPr>
        <p:spPr>
          <a:xfrm>
            <a:off x="2194951" y="311637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33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3" name="TextBox 2592"/>
          <p:cNvSpPr txBox="1"/>
          <p:nvPr/>
        </p:nvSpPr>
        <p:spPr>
          <a:xfrm>
            <a:off x="2274201" y="302811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154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4" name="TextBox 2593"/>
          <p:cNvSpPr txBox="1"/>
          <p:nvPr/>
        </p:nvSpPr>
        <p:spPr>
          <a:xfrm>
            <a:off x="1910405" y="2787332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80</a:t>
            </a:r>
            <a:endParaRPr lang="ko-KR" altLang="en-US" sz="600" b="1"/>
          </a:p>
        </p:txBody>
      </p:sp>
      <p:sp>
        <p:nvSpPr>
          <p:cNvPr id="2595" name="TextBox 2594"/>
          <p:cNvSpPr txBox="1"/>
          <p:nvPr/>
        </p:nvSpPr>
        <p:spPr>
          <a:xfrm>
            <a:off x="1994557" y="2885767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38</a:t>
            </a:r>
            <a:endParaRPr lang="ko-KR" altLang="en-US" sz="600" b="1"/>
          </a:p>
        </p:txBody>
      </p:sp>
      <p:sp>
        <p:nvSpPr>
          <p:cNvPr id="2596" name="TextBox 2595"/>
          <p:cNvSpPr txBox="1"/>
          <p:nvPr/>
        </p:nvSpPr>
        <p:spPr>
          <a:xfrm>
            <a:off x="1830549" y="288522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58</a:t>
            </a:r>
            <a:endParaRPr lang="ko-KR" altLang="en-US" sz="600" b="1"/>
          </a:p>
        </p:txBody>
      </p:sp>
      <p:sp>
        <p:nvSpPr>
          <p:cNvPr id="2597" name="TextBox 2596"/>
          <p:cNvSpPr txBox="1"/>
          <p:nvPr/>
        </p:nvSpPr>
        <p:spPr>
          <a:xfrm>
            <a:off x="1906551" y="30233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92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8" name="TextBox 2597"/>
          <p:cNvSpPr txBox="1"/>
          <p:nvPr/>
        </p:nvSpPr>
        <p:spPr>
          <a:xfrm>
            <a:off x="2006853" y="31215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64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599" name="TextBox 2598"/>
          <p:cNvSpPr txBox="1"/>
          <p:nvPr/>
        </p:nvSpPr>
        <p:spPr>
          <a:xfrm>
            <a:off x="1811167" y="312103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166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00" name="TextBox 2599"/>
          <p:cNvSpPr txBox="1"/>
          <p:nvPr/>
        </p:nvSpPr>
        <p:spPr>
          <a:xfrm>
            <a:off x="1522377" y="3629246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2601" name="TextBox 2600"/>
          <p:cNvSpPr txBox="1"/>
          <p:nvPr/>
        </p:nvSpPr>
        <p:spPr>
          <a:xfrm>
            <a:off x="2287116" y="362110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85</a:t>
            </a:r>
            <a:endParaRPr lang="ko-KR" altLang="en-US" sz="600" b="1"/>
          </a:p>
        </p:txBody>
      </p:sp>
      <p:sp>
        <p:nvSpPr>
          <p:cNvPr id="2602" name="TextBox 2601"/>
          <p:cNvSpPr txBox="1"/>
          <p:nvPr/>
        </p:nvSpPr>
        <p:spPr>
          <a:xfrm>
            <a:off x="1881638" y="362781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132</a:t>
            </a:r>
            <a:endParaRPr lang="ko-KR" altLang="en-US" sz="600" b="1"/>
          </a:p>
        </p:txBody>
      </p:sp>
      <p:sp>
        <p:nvSpPr>
          <p:cNvPr id="2603" name="TextBox 2602"/>
          <p:cNvSpPr txBox="1"/>
          <p:nvPr/>
        </p:nvSpPr>
        <p:spPr>
          <a:xfrm>
            <a:off x="2383736" y="37160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58</a:t>
            </a:r>
            <a:endParaRPr lang="ko-KR" altLang="en-US" sz="600" b="1"/>
          </a:p>
        </p:txBody>
      </p:sp>
      <p:sp>
        <p:nvSpPr>
          <p:cNvPr id="2604" name="TextBox 2603"/>
          <p:cNvSpPr txBox="1"/>
          <p:nvPr/>
        </p:nvSpPr>
        <p:spPr>
          <a:xfrm>
            <a:off x="2215798" y="371546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68</a:t>
            </a:r>
            <a:endParaRPr lang="ko-KR" altLang="en-US" sz="600" b="1"/>
          </a:p>
        </p:txBody>
      </p:sp>
      <p:sp>
        <p:nvSpPr>
          <p:cNvPr id="2605" name="TextBox 2604"/>
          <p:cNvSpPr txBox="1"/>
          <p:nvPr/>
        </p:nvSpPr>
        <p:spPr>
          <a:xfrm>
            <a:off x="1811167" y="372006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121</a:t>
            </a:r>
            <a:endParaRPr lang="ko-KR" altLang="en-US" sz="600" b="1"/>
          </a:p>
        </p:txBody>
      </p:sp>
      <p:sp>
        <p:nvSpPr>
          <p:cNvPr id="2606" name="TextBox 2605"/>
          <p:cNvSpPr txBox="1"/>
          <p:nvPr/>
        </p:nvSpPr>
        <p:spPr>
          <a:xfrm>
            <a:off x="1994069" y="372020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66</a:t>
            </a:r>
            <a:endParaRPr lang="ko-KR" altLang="en-US" sz="600" b="1"/>
          </a:p>
        </p:txBody>
      </p:sp>
      <p:sp>
        <p:nvSpPr>
          <p:cNvPr id="2607" name="TextBox 2606"/>
          <p:cNvSpPr txBox="1"/>
          <p:nvPr/>
        </p:nvSpPr>
        <p:spPr>
          <a:xfrm>
            <a:off x="2287805" y="38414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69</a:t>
            </a:r>
            <a:endParaRPr lang="ko-KR" altLang="en-US" sz="600" b="1"/>
          </a:p>
        </p:txBody>
      </p:sp>
      <p:sp>
        <p:nvSpPr>
          <p:cNvPr id="2608" name="TextBox 2607"/>
          <p:cNvSpPr txBox="1"/>
          <p:nvPr/>
        </p:nvSpPr>
        <p:spPr>
          <a:xfrm>
            <a:off x="1915328" y="383551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60</a:t>
            </a:r>
            <a:endParaRPr lang="ko-KR" altLang="en-US" sz="600" b="1"/>
          </a:p>
        </p:txBody>
      </p:sp>
      <p:sp>
        <p:nvSpPr>
          <p:cNvPr id="2609" name="TextBox 2608"/>
          <p:cNvSpPr txBox="1"/>
          <p:nvPr/>
        </p:nvSpPr>
        <p:spPr>
          <a:xfrm>
            <a:off x="2372090" y="39435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2610" name="TextBox 2609"/>
          <p:cNvSpPr txBox="1"/>
          <p:nvPr/>
        </p:nvSpPr>
        <p:spPr>
          <a:xfrm>
            <a:off x="2201670" y="394300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2611" name="TextBox 2610"/>
          <p:cNvSpPr txBox="1"/>
          <p:nvPr/>
        </p:nvSpPr>
        <p:spPr>
          <a:xfrm>
            <a:off x="1986827" y="393823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2612" name="TextBox 2611"/>
          <p:cNvSpPr txBox="1"/>
          <p:nvPr/>
        </p:nvSpPr>
        <p:spPr>
          <a:xfrm>
            <a:off x="1816406" y="393769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42</a:t>
            </a:r>
            <a:endParaRPr lang="ko-KR" altLang="en-US" sz="600" b="1"/>
          </a:p>
        </p:txBody>
      </p:sp>
      <p:sp>
        <p:nvSpPr>
          <p:cNvPr id="2613" name="TextBox 2612"/>
          <p:cNvSpPr txBox="1"/>
          <p:nvPr/>
        </p:nvSpPr>
        <p:spPr>
          <a:xfrm>
            <a:off x="1888289" y="4098278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4" name="TextBox 2613"/>
          <p:cNvSpPr txBox="1"/>
          <p:nvPr/>
        </p:nvSpPr>
        <p:spPr>
          <a:xfrm>
            <a:off x="2271066" y="409999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66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5" name="TextBox 2614"/>
          <p:cNvSpPr txBox="1"/>
          <p:nvPr/>
        </p:nvSpPr>
        <p:spPr>
          <a:xfrm>
            <a:off x="2380161" y="419513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6" name="TextBox 2615"/>
          <p:cNvSpPr txBox="1"/>
          <p:nvPr/>
        </p:nvSpPr>
        <p:spPr>
          <a:xfrm>
            <a:off x="2203712" y="41945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7" name="TextBox 2616"/>
          <p:cNvSpPr txBox="1"/>
          <p:nvPr/>
        </p:nvSpPr>
        <p:spPr>
          <a:xfrm>
            <a:off x="1837655" y="41970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8" name="TextBox 2617"/>
          <p:cNvSpPr txBox="1"/>
          <p:nvPr/>
        </p:nvSpPr>
        <p:spPr>
          <a:xfrm>
            <a:off x="1965717" y="41967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19" name="TextBox 2618"/>
          <p:cNvSpPr txBox="1"/>
          <p:nvPr/>
        </p:nvSpPr>
        <p:spPr>
          <a:xfrm>
            <a:off x="2360804" y="44232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0" name="TextBox 2619"/>
          <p:cNvSpPr txBox="1"/>
          <p:nvPr/>
        </p:nvSpPr>
        <p:spPr>
          <a:xfrm>
            <a:off x="2184355" y="442273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23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1" name="TextBox 2620"/>
          <p:cNvSpPr txBox="1"/>
          <p:nvPr/>
        </p:nvSpPr>
        <p:spPr>
          <a:xfrm>
            <a:off x="1784773" y="44251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2" name="TextBox 2621"/>
          <p:cNvSpPr txBox="1"/>
          <p:nvPr/>
        </p:nvSpPr>
        <p:spPr>
          <a:xfrm>
            <a:off x="1979886" y="442489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3" name="TextBox 2622"/>
          <p:cNvSpPr txBox="1"/>
          <p:nvPr/>
        </p:nvSpPr>
        <p:spPr>
          <a:xfrm>
            <a:off x="1882787" y="4327945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4" name="TextBox 2623"/>
          <p:cNvSpPr txBox="1"/>
          <p:nvPr/>
        </p:nvSpPr>
        <p:spPr>
          <a:xfrm>
            <a:off x="2246328" y="4329658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25" name="TextBox 2624"/>
          <p:cNvSpPr txBox="1"/>
          <p:nvPr/>
        </p:nvSpPr>
        <p:spPr>
          <a:xfrm>
            <a:off x="1510665" y="4638894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2626" name="TextBox 2625"/>
          <p:cNvSpPr txBox="1"/>
          <p:nvPr/>
        </p:nvSpPr>
        <p:spPr>
          <a:xfrm>
            <a:off x="2275404" y="463551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90</a:t>
            </a:r>
            <a:endParaRPr lang="ko-KR" altLang="en-US" sz="600" b="1"/>
          </a:p>
        </p:txBody>
      </p:sp>
      <p:sp>
        <p:nvSpPr>
          <p:cNvPr id="2627" name="TextBox 2626"/>
          <p:cNvSpPr txBox="1"/>
          <p:nvPr/>
        </p:nvSpPr>
        <p:spPr>
          <a:xfrm>
            <a:off x="1869926" y="463746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134</a:t>
            </a:r>
            <a:endParaRPr lang="ko-KR" altLang="en-US" sz="600" b="1"/>
          </a:p>
        </p:txBody>
      </p:sp>
      <p:sp>
        <p:nvSpPr>
          <p:cNvPr id="2628" name="TextBox 2627"/>
          <p:cNvSpPr txBox="1"/>
          <p:nvPr/>
        </p:nvSpPr>
        <p:spPr>
          <a:xfrm>
            <a:off x="2385006" y="47364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60</a:t>
            </a:r>
            <a:endParaRPr lang="ko-KR" altLang="en-US" sz="600" b="1"/>
          </a:p>
        </p:txBody>
      </p:sp>
      <p:sp>
        <p:nvSpPr>
          <p:cNvPr id="2629" name="TextBox 2628"/>
          <p:cNvSpPr txBox="1"/>
          <p:nvPr/>
        </p:nvSpPr>
        <p:spPr>
          <a:xfrm>
            <a:off x="2202778" y="47359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2630" name="TextBox 2629"/>
          <p:cNvSpPr txBox="1"/>
          <p:nvPr/>
        </p:nvSpPr>
        <p:spPr>
          <a:xfrm>
            <a:off x="1812437" y="47405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122</a:t>
            </a:r>
            <a:endParaRPr lang="ko-KR" altLang="en-US" sz="600" b="1"/>
          </a:p>
        </p:txBody>
      </p:sp>
      <p:sp>
        <p:nvSpPr>
          <p:cNvPr id="2631" name="TextBox 2630"/>
          <p:cNvSpPr txBox="1"/>
          <p:nvPr/>
        </p:nvSpPr>
        <p:spPr>
          <a:xfrm>
            <a:off x="1995339" y="47406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2632" name="TextBox 2631"/>
          <p:cNvSpPr txBox="1"/>
          <p:nvPr/>
        </p:nvSpPr>
        <p:spPr>
          <a:xfrm>
            <a:off x="2385007" y="49456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2633" name="TextBox 2632"/>
          <p:cNvSpPr txBox="1"/>
          <p:nvPr/>
        </p:nvSpPr>
        <p:spPr>
          <a:xfrm>
            <a:off x="2212305" y="49499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2634" name="TextBox 2633"/>
          <p:cNvSpPr txBox="1"/>
          <p:nvPr/>
        </p:nvSpPr>
        <p:spPr>
          <a:xfrm>
            <a:off x="1831673" y="49497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44</a:t>
            </a:r>
            <a:endParaRPr lang="ko-KR" altLang="en-US" sz="600" b="1"/>
          </a:p>
        </p:txBody>
      </p:sp>
      <p:sp>
        <p:nvSpPr>
          <p:cNvPr id="2635" name="TextBox 2634"/>
          <p:cNvSpPr txBox="1"/>
          <p:nvPr/>
        </p:nvSpPr>
        <p:spPr>
          <a:xfrm>
            <a:off x="1995339" y="49498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2636" name="TextBox 2635"/>
          <p:cNvSpPr txBox="1"/>
          <p:nvPr/>
        </p:nvSpPr>
        <p:spPr>
          <a:xfrm>
            <a:off x="2284890" y="48585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2637" name="TextBox 2636"/>
          <p:cNvSpPr txBox="1"/>
          <p:nvPr/>
        </p:nvSpPr>
        <p:spPr>
          <a:xfrm>
            <a:off x="1898648" y="48557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62</a:t>
            </a:r>
            <a:endParaRPr lang="ko-KR" altLang="en-US" sz="600" b="1"/>
          </a:p>
        </p:txBody>
      </p:sp>
      <p:sp>
        <p:nvSpPr>
          <p:cNvPr id="2638" name="TextBox 2637"/>
          <p:cNvSpPr txBox="1"/>
          <p:nvPr/>
        </p:nvSpPr>
        <p:spPr>
          <a:xfrm>
            <a:off x="1882787" y="51123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39" name="TextBox 2638"/>
          <p:cNvSpPr txBox="1"/>
          <p:nvPr/>
        </p:nvSpPr>
        <p:spPr>
          <a:xfrm>
            <a:off x="2265564" y="51140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0" name="TextBox 2639"/>
          <p:cNvSpPr txBox="1"/>
          <p:nvPr/>
        </p:nvSpPr>
        <p:spPr>
          <a:xfrm>
            <a:off x="2380419" y="52140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1" name="TextBox 2640"/>
          <p:cNvSpPr txBox="1"/>
          <p:nvPr/>
        </p:nvSpPr>
        <p:spPr>
          <a:xfrm>
            <a:off x="2203971" y="52135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2" name="TextBox 2641"/>
          <p:cNvSpPr txBox="1"/>
          <p:nvPr/>
        </p:nvSpPr>
        <p:spPr>
          <a:xfrm>
            <a:off x="1823624" y="52159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3" name="TextBox 2642"/>
          <p:cNvSpPr txBox="1"/>
          <p:nvPr/>
        </p:nvSpPr>
        <p:spPr>
          <a:xfrm>
            <a:off x="1980266" y="52156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4" name="TextBox 2643"/>
          <p:cNvSpPr txBox="1"/>
          <p:nvPr/>
        </p:nvSpPr>
        <p:spPr>
          <a:xfrm>
            <a:off x="2375352" y="54422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5" name="TextBox 2644"/>
          <p:cNvSpPr txBox="1"/>
          <p:nvPr/>
        </p:nvSpPr>
        <p:spPr>
          <a:xfrm>
            <a:off x="2198903" y="54416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6" name="TextBox 2645"/>
          <p:cNvSpPr txBox="1"/>
          <p:nvPr/>
        </p:nvSpPr>
        <p:spPr>
          <a:xfrm>
            <a:off x="1804083" y="54441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7" name="TextBox 2646"/>
          <p:cNvSpPr txBox="1"/>
          <p:nvPr/>
        </p:nvSpPr>
        <p:spPr>
          <a:xfrm>
            <a:off x="1970619" y="54438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8" name="TextBox 2647"/>
          <p:cNvSpPr txBox="1"/>
          <p:nvPr/>
        </p:nvSpPr>
        <p:spPr>
          <a:xfrm>
            <a:off x="1889017" y="53474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49" name="TextBox 2648"/>
          <p:cNvSpPr txBox="1"/>
          <p:nvPr/>
        </p:nvSpPr>
        <p:spPr>
          <a:xfrm>
            <a:off x="2252558" y="53491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0" name="TextBox 2649"/>
          <p:cNvSpPr txBox="1"/>
          <p:nvPr/>
        </p:nvSpPr>
        <p:spPr>
          <a:xfrm>
            <a:off x="3826226" y="2493096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140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1" name="TextBox 2650"/>
          <p:cNvSpPr txBox="1"/>
          <p:nvPr/>
        </p:nvSpPr>
        <p:spPr>
          <a:xfrm>
            <a:off x="3816902" y="226539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150</a:t>
            </a:r>
            <a:endParaRPr lang="ko-KR" altLang="en-US" sz="600" b="1"/>
          </a:p>
        </p:txBody>
      </p:sp>
      <p:sp>
        <p:nvSpPr>
          <p:cNvPr id="2652" name="TextBox 2651"/>
          <p:cNvSpPr txBox="1"/>
          <p:nvPr/>
        </p:nvSpPr>
        <p:spPr>
          <a:xfrm>
            <a:off x="3807058" y="2787332"/>
            <a:ext cx="31931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102</a:t>
            </a:r>
            <a:endParaRPr lang="ko-KR" altLang="en-US" sz="600" b="1"/>
          </a:p>
        </p:txBody>
      </p:sp>
      <p:sp>
        <p:nvSpPr>
          <p:cNvPr id="2653" name="TextBox 2652"/>
          <p:cNvSpPr txBox="1"/>
          <p:nvPr/>
        </p:nvSpPr>
        <p:spPr>
          <a:xfrm>
            <a:off x="3796792" y="3023345"/>
            <a:ext cx="31931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151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4" name="TextBox 2653"/>
          <p:cNvSpPr txBox="1"/>
          <p:nvPr/>
        </p:nvSpPr>
        <p:spPr>
          <a:xfrm>
            <a:off x="3824548" y="362305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130</a:t>
            </a:r>
            <a:endParaRPr lang="ko-KR" altLang="en-US" sz="600" b="1"/>
          </a:p>
        </p:txBody>
      </p:sp>
      <p:sp>
        <p:nvSpPr>
          <p:cNvPr id="2655" name="TextBox 2654"/>
          <p:cNvSpPr txBox="1"/>
          <p:nvPr/>
        </p:nvSpPr>
        <p:spPr>
          <a:xfrm>
            <a:off x="3834423" y="383551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92</a:t>
            </a:r>
            <a:endParaRPr lang="ko-KR" altLang="en-US" sz="600" b="1"/>
          </a:p>
        </p:txBody>
      </p:sp>
      <p:sp>
        <p:nvSpPr>
          <p:cNvPr id="2656" name="TextBox 2655"/>
          <p:cNvSpPr txBox="1"/>
          <p:nvPr/>
        </p:nvSpPr>
        <p:spPr>
          <a:xfrm>
            <a:off x="3737681" y="259275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110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7" name="TextBox 2656"/>
          <p:cNvSpPr txBox="1"/>
          <p:nvPr/>
        </p:nvSpPr>
        <p:spPr>
          <a:xfrm>
            <a:off x="3912093" y="259248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32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58" name="TextBox 2657"/>
          <p:cNvSpPr txBox="1"/>
          <p:nvPr/>
        </p:nvSpPr>
        <p:spPr>
          <a:xfrm>
            <a:off x="3747283" y="235879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34</a:t>
            </a:r>
            <a:endParaRPr lang="ko-KR" altLang="en-US" sz="600" b="1"/>
          </a:p>
        </p:txBody>
      </p:sp>
      <p:sp>
        <p:nvSpPr>
          <p:cNvPr id="2659" name="TextBox 2658"/>
          <p:cNvSpPr txBox="1"/>
          <p:nvPr/>
        </p:nvSpPr>
        <p:spPr>
          <a:xfrm>
            <a:off x="3907651" y="2358945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148</a:t>
            </a:r>
            <a:endParaRPr lang="ko-KR" altLang="en-US" sz="600" b="1"/>
          </a:p>
        </p:txBody>
      </p:sp>
      <p:sp>
        <p:nvSpPr>
          <p:cNvPr id="2660" name="TextBox 2659"/>
          <p:cNvSpPr txBox="1"/>
          <p:nvPr/>
        </p:nvSpPr>
        <p:spPr>
          <a:xfrm>
            <a:off x="3914063" y="289038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2661" name="TextBox 2660"/>
          <p:cNvSpPr txBox="1"/>
          <p:nvPr/>
        </p:nvSpPr>
        <p:spPr>
          <a:xfrm>
            <a:off x="3743643" y="2889844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88</a:t>
            </a:r>
            <a:endParaRPr lang="ko-KR" altLang="en-US" sz="600" b="1"/>
          </a:p>
        </p:txBody>
      </p:sp>
      <p:sp>
        <p:nvSpPr>
          <p:cNvPr id="2662" name="TextBox 2661"/>
          <p:cNvSpPr txBox="1"/>
          <p:nvPr/>
        </p:nvSpPr>
        <p:spPr>
          <a:xfrm>
            <a:off x="3919947" y="312619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3" name="TextBox 2662"/>
          <p:cNvSpPr txBox="1"/>
          <p:nvPr/>
        </p:nvSpPr>
        <p:spPr>
          <a:xfrm>
            <a:off x="3743497" y="3125656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36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4" name="TextBox 2663"/>
          <p:cNvSpPr txBox="1"/>
          <p:nvPr/>
        </p:nvSpPr>
        <p:spPr>
          <a:xfrm>
            <a:off x="3743497" y="3724678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16</a:t>
            </a:r>
            <a:endParaRPr lang="ko-KR" altLang="en-US" sz="600" b="1"/>
          </a:p>
        </p:txBody>
      </p:sp>
      <p:sp>
        <p:nvSpPr>
          <p:cNvPr id="2665" name="TextBox 2664"/>
          <p:cNvSpPr txBox="1"/>
          <p:nvPr/>
        </p:nvSpPr>
        <p:spPr>
          <a:xfrm>
            <a:off x="3908628" y="372006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122</a:t>
            </a:r>
            <a:endParaRPr lang="ko-KR" altLang="en-US" sz="600" b="1"/>
          </a:p>
        </p:txBody>
      </p:sp>
      <p:sp>
        <p:nvSpPr>
          <p:cNvPr id="2666" name="TextBox 2665"/>
          <p:cNvSpPr txBox="1"/>
          <p:nvPr/>
        </p:nvSpPr>
        <p:spPr>
          <a:xfrm>
            <a:off x="3920622" y="394284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22</a:t>
            </a:r>
            <a:endParaRPr lang="ko-KR" altLang="en-US" sz="600" b="1"/>
          </a:p>
        </p:txBody>
      </p:sp>
      <p:sp>
        <p:nvSpPr>
          <p:cNvPr id="2667" name="TextBox 2666"/>
          <p:cNvSpPr txBox="1"/>
          <p:nvPr/>
        </p:nvSpPr>
        <p:spPr>
          <a:xfrm>
            <a:off x="3754964" y="39375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63</a:t>
            </a:r>
            <a:endParaRPr lang="ko-KR" altLang="en-US" sz="600" b="1"/>
          </a:p>
        </p:txBody>
      </p:sp>
      <p:sp>
        <p:nvSpPr>
          <p:cNvPr id="2668" name="TextBox 2667"/>
          <p:cNvSpPr txBox="1"/>
          <p:nvPr/>
        </p:nvSpPr>
        <p:spPr>
          <a:xfrm>
            <a:off x="3747637" y="420191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112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69" name="TextBox 2668"/>
          <p:cNvSpPr txBox="1"/>
          <p:nvPr/>
        </p:nvSpPr>
        <p:spPr>
          <a:xfrm>
            <a:off x="3923697" y="42016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27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0" name="TextBox 2669"/>
          <p:cNvSpPr txBox="1"/>
          <p:nvPr/>
        </p:nvSpPr>
        <p:spPr>
          <a:xfrm>
            <a:off x="3747516" y="443005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1" name="TextBox 2670"/>
          <p:cNvSpPr txBox="1"/>
          <p:nvPr/>
        </p:nvSpPr>
        <p:spPr>
          <a:xfrm>
            <a:off x="3894815" y="442978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2" name="TextBox 2671"/>
          <p:cNvSpPr txBox="1"/>
          <p:nvPr/>
        </p:nvSpPr>
        <p:spPr>
          <a:xfrm>
            <a:off x="3754479" y="47454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18</a:t>
            </a:r>
            <a:endParaRPr lang="ko-KR" altLang="en-US" sz="600" b="1"/>
          </a:p>
        </p:txBody>
      </p:sp>
      <p:sp>
        <p:nvSpPr>
          <p:cNvPr id="2673" name="TextBox 2672"/>
          <p:cNvSpPr txBox="1"/>
          <p:nvPr/>
        </p:nvSpPr>
        <p:spPr>
          <a:xfrm>
            <a:off x="3905321" y="47455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120</a:t>
            </a:r>
            <a:endParaRPr lang="ko-KR" altLang="en-US" sz="600" b="1"/>
          </a:p>
        </p:txBody>
      </p:sp>
      <p:sp>
        <p:nvSpPr>
          <p:cNvPr id="2674" name="TextBox 2673"/>
          <p:cNvSpPr txBox="1"/>
          <p:nvPr/>
        </p:nvSpPr>
        <p:spPr>
          <a:xfrm>
            <a:off x="3760891" y="49546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65</a:t>
            </a:r>
            <a:endParaRPr lang="ko-KR" altLang="en-US" sz="600" b="1"/>
          </a:p>
        </p:txBody>
      </p:sp>
      <p:sp>
        <p:nvSpPr>
          <p:cNvPr id="2675" name="TextBox 2674"/>
          <p:cNvSpPr txBox="1"/>
          <p:nvPr/>
        </p:nvSpPr>
        <p:spPr>
          <a:xfrm>
            <a:off x="3924557" y="49547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2676" name="TextBox 2675"/>
          <p:cNvSpPr txBox="1"/>
          <p:nvPr/>
        </p:nvSpPr>
        <p:spPr>
          <a:xfrm>
            <a:off x="3727484" y="52169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7" name="TextBox 2676"/>
          <p:cNvSpPr txBox="1"/>
          <p:nvPr/>
        </p:nvSpPr>
        <p:spPr>
          <a:xfrm>
            <a:off x="3922598" y="52166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8" name="TextBox 2677"/>
          <p:cNvSpPr txBox="1"/>
          <p:nvPr/>
        </p:nvSpPr>
        <p:spPr>
          <a:xfrm>
            <a:off x="3746416" y="54450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79" name="TextBox 2678"/>
          <p:cNvSpPr txBox="1"/>
          <p:nvPr/>
        </p:nvSpPr>
        <p:spPr>
          <a:xfrm>
            <a:off x="3899837" y="54423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0" name="TextBox 2679"/>
          <p:cNvSpPr txBox="1"/>
          <p:nvPr/>
        </p:nvSpPr>
        <p:spPr>
          <a:xfrm>
            <a:off x="3814246" y="4097501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1" name="TextBox 2680"/>
          <p:cNvSpPr txBox="1"/>
          <p:nvPr/>
        </p:nvSpPr>
        <p:spPr>
          <a:xfrm>
            <a:off x="3808744" y="4327168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2" name="TextBox 2681"/>
          <p:cNvSpPr txBox="1"/>
          <p:nvPr/>
        </p:nvSpPr>
        <p:spPr>
          <a:xfrm>
            <a:off x="3818584" y="4633022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140</a:t>
            </a:r>
            <a:endParaRPr lang="ko-KR" altLang="en-US" sz="600" b="1"/>
          </a:p>
        </p:txBody>
      </p:sp>
      <p:sp>
        <p:nvSpPr>
          <p:cNvPr id="2683" name="TextBox 2682"/>
          <p:cNvSpPr txBox="1"/>
          <p:nvPr/>
        </p:nvSpPr>
        <p:spPr>
          <a:xfrm>
            <a:off x="3847306" y="48560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90</a:t>
            </a:r>
            <a:endParaRPr lang="ko-KR" altLang="en-US" sz="600" b="1"/>
          </a:p>
        </p:txBody>
      </p:sp>
      <p:sp>
        <p:nvSpPr>
          <p:cNvPr id="2684" name="TextBox 2683"/>
          <p:cNvSpPr txBox="1"/>
          <p:nvPr/>
        </p:nvSpPr>
        <p:spPr>
          <a:xfrm>
            <a:off x="3808744" y="51116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2685" name="TextBox 2684"/>
          <p:cNvSpPr txBox="1"/>
          <p:nvPr/>
        </p:nvSpPr>
        <p:spPr>
          <a:xfrm>
            <a:off x="3814974" y="53466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graphicFrame>
        <p:nvGraphicFramePr>
          <p:cNvPr id="965" name="표 9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4068095"/>
              </p:ext>
            </p:extLst>
          </p:nvPr>
        </p:nvGraphicFramePr>
        <p:xfrm>
          <a:off x="7769850" y="1002085"/>
          <a:ext cx="1316076" cy="74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3044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277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8025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7073">
                <a:tc>
                  <a:txBody>
                    <a:bodyPr/>
                    <a:lstStyle/>
                    <a:p>
                      <a:pPr algn="r" latinLnBrk="1"/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pm 03:00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pm 04:00 </a:t>
                      </a:r>
                      <a:r>
                        <a:rPr lang="ko-KR" altLang="en-US" sz="500" b="1">
                          <a:solidFill>
                            <a:schemeClr val="tx1"/>
                          </a:solidFill>
                        </a:rPr>
                        <a:t>예측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STS04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STS103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29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670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STS105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12700" cmpd="sng"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latinLnBrk="1"/>
                      <a:r>
                        <a:rPr lang="en-US" altLang="ko-KR" sz="500" b="1" dirty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500" b="1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500" b="1" dirty="0">
                          <a:solidFill>
                            <a:srgbClr val="FF0000"/>
                          </a:solidFill>
                        </a:rPr>
                        <a:t>↗</a:t>
                      </a:r>
                      <a:endParaRPr lang="ko-KR" altLang="en-US" sz="500" b="1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966" name="차트 96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53943905"/>
              </p:ext>
            </p:extLst>
          </p:nvPr>
        </p:nvGraphicFramePr>
        <p:xfrm>
          <a:off x="4115685" y="1023257"/>
          <a:ext cx="3628027" cy="7104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342140326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5527679"/>
              </p:ext>
            </p:extLst>
          </p:nvPr>
        </p:nvGraphicFramePr>
        <p:xfrm>
          <a:off x="9488422" y="859353"/>
          <a:ext cx="2637675" cy="26044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오늘 하루 동안 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별 작업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Job plan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 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Real Time Job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Predicted Job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Yard Crash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831115" y="23363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791704" y="2482887"/>
            <a:ext cx="7828112" cy="3322832"/>
            <a:chOff x="791704" y="2482887"/>
            <a:chExt cx="7828112" cy="3798753"/>
          </a:xfrm>
        </p:grpSpPr>
        <p:pic>
          <p:nvPicPr>
            <p:cNvPr id="2" name="그림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420848" y="4946947"/>
              <a:ext cx="7143980" cy="1107434"/>
            </a:xfrm>
            <a:prstGeom prst="rect">
              <a:avLst/>
            </a:prstGeom>
          </p:spPr>
        </p:pic>
        <p:sp>
          <p:nvSpPr>
            <p:cNvPr id="4" name="TextBox 3"/>
            <p:cNvSpPr txBox="1"/>
            <p:nvPr/>
          </p:nvSpPr>
          <p:spPr>
            <a:xfrm>
              <a:off x="802378" y="4821211"/>
              <a:ext cx="66396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/>
                <a:t>PM 2:30</a:t>
              </a:r>
              <a:endParaRPr lang="ko-KR" altLang="en-US" sz="1050"/>
            </a:p>
          </p:txBody>
        </p:sp>
        <p:sp>
          <p:nvSpPr>
            <p:cNvPr id="1862" name="TextBox 1861"/>
            <p:cNvSpPr txBox="1"/>
            <p:nvPr/>
          </p:nvSpPr>
          <p:spPr>
            <a:xfrm>
              <a:off x="791704" y="5920401"/>
              <a:ext cx="64152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/>
                <a:t>PM 3:30</a:t>
              </a:r>
              <a:endParaRPr lang="ko-KR" altLang="en-US" sz="1050"/>
            </a:p>
          </p:txBody>
        </p:sp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475836" y="2542394"/>
              <a:ext cx="7143980" cy="2421869"/>
            </a:xfrm>
            <a:prstGeom prst="rect">
              <a:avLst/>
            </a:prstGeom>
          </p:spPr>
        </p:pic>
        <p:sp>
          <p:nvSpPr>
            <p:cNvPr id="941" name="TextBox 940"/>
            <p:cNvSpPr txBox="1"/>
            <p:nvPr/>
          </p:nvSpPr>
          <p:spPr>
            <a:xfrm>
              <a:off x="815003" y="2482887"/>
              <a:ext cx="720069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/>
                <a:t>AM 12:30</a:t>
              </a:r>
              <a:endParaRPr lang="ko-KR" altLang="en-US" sz="1050"/>
            </a:p>
          </p:txBody>
        </p:sp>
        <p:sp>
          <p:nvSpPr>
            <p:cNvPr id="942" name="TextBox 941"/>
            <p:cNvSpPr txBox="1"/>
            <p:nvPr/>
          </p:nvSpPr>
          <p:spPr>
            <a:xfrm>
              <a:off x="804329" y="3582077"/>
              <a:ext cx="641522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dirty="0"/>
                <a:t>PM 1:30</a:t>
              </a:r>
              <a:endParaRPr lang="ko-KR" altLang="en-US" sz="1050"/>
            </a:p>
          </p:txBody>
        </p:sp>
        <p:sp>
          <p:nvSpPr>
            <p:cNvPr id="670" name="직사각형 669"/>
            <p:cNvSpPr/>
            <p:nvPr/>
          </p:nvSpPr>
          <p:spPr>
            <a:xfrm>
              <a:off x="1807256" y="6121948"/>
              <a:ext cx="366143" cy="9621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71" name="직사각형 670"/>
            <p:cNvSpPr/>
            <p:nvPr/>
          </p:nvSpPr>
          <p:spPr>
            <a:xfrm>
              <a:off x="3736699" y="6122560"/>
              <a:ext cx="366143" cy="96210"/>
            </a:xfrm>
            <a:prstGeom prst="rect">
              <a:avLst/>
            </a:prstGeom>
            <a:solidFill>
              <a:srgbClr val="FF000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2" name="TextBox 671"/>
            <p:cNvSpPr txBox="1"/>
            <p:nvPr/>
          </p:nvSpPr>
          <p:spPr>
            <a:xfrm>
              <a:off x="1801933" y="6074952"/>
              <a:ext cx="40588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STS04</a:t>
              </a:r>
              <a:endParaRPr lang="ko-KR" altLang="en-US" sz="600" b="1"/>
            </a:p>
          </p:txBody>
        </p:sp>
        <p:sp>
          <p:nvSpPr>
            <p:cNvPr id="673" name="TextBox 672"/>
            <p:cNvSpPr txBox="1"/>
            <p:nvPr/>
          </p:nvSpPr>
          <p:spPr>
            <a:xfrm>
              <a:off x="3715254" y="6074879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STS103</a:t>
              </a:r>
              <a:endParaRPr lang="ko-KR" altLang="en-US" sz="600" b="1"/>
            </a:p>
          </p:txBody>
        </p:sp>
        <p:sp>
          <p:nvSpPr>
            <p:cNvPr id="674" name="직사각형 673"/>
            <p:cNvSpPr/>
            <p:nvPr/>
          </p:nvSpPr>
          <p:spPr>
            <a:xfrm>
              <a:off x="4143165" y="6125643"/>
              <a:ext cx="366143" cy="96210"/>
            </a:xfrm>
            <a:prstGeom prst="rect">
              <a:avLst/>
            </a:prstGeom>
            <a:solidFill>
              <a:srgbClr val="FF000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5" name="TextBox 674"/>
            <p:cNvSpPr txBox="1"/>
            <p:nvPr/>
          </p:nvSpPr>
          <p:spPr>
            <a:xfrm>
              <a:off x="4121720" y="6077962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STS103</a:t>
              </a:r>
              <a:endParaRPr lang="ko-KR" altLang="en-US" sz="600" b="1"/>
            </a:p>
          </p:txBody>
        </p:sp>
        <p:sp>
          <p:nvSpPr>
            <p:cNvPr id="676" name="직사각형 675"/>
            <p:cNvSpPr/>
            <p:nvPr/>
          </p:nvSpPr>
          <p:spPr>
            <a:xfrm>
              <a:off x="5770144" y="6137997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5748699" y="6090316"/>
              <a:ext cx="45076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STS103</a:t>
              </a:r>
              <a:endParaRPr lang="ko-KR" altLang="en-US" sz="600" b="1"/>
            </a:p>
          </p:txBody>
        </p:sp>
        <p:sp>
          <p:nvSpPr>
            <p:cNvPr id="678" name="직사각형 677"/>
            <p:cNvSpPr/>
            <p:nvPr/>
          </p:nvSpPr>
          <p:spPr>
            <a:xfrm>
              <a:off x="6161446" y="614211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6140001" y="6094432"/>
              <a:ext cx="41229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STS104</a:t>
              </a:r>
              <a:endParaRPr lang="ko-KR" altLang="en-US" sz="600" b="1"/>
            </a:p>
          </p:txBody>
        </p:sp>
        <p:sp>
          <p:nvSpPr>
            <p:cNvPr id="680" name="직사각형 679"/>
            <p:cNvSpPr/>
            <p:nvPr/>
          </p:nvSpPr>
          <p:spPr>
            <a:xfrm>
              <a:off x="7321966" y="6144655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1" name="TextBox 680"/>
            <p:cNvSpPr txBox="1"/>
            <p:nvPr/>
          </p:nvSpPr>
          <p:spPr>
            <a:xfrm>
              <a:off x="7300521" y="6096974"/>
              <a:ext cx="41229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STS105</a:t>
              </a:r>
              <a:endParaRPr lang="ko-KR" altLang="en-US" sz="600" b="1"/>
            </a:p>
          </p:txBody>
        </p:sp>
        <p:cxnSp>
          <p:nvCxnSpPr>
            <p:cNvPr id="6" name="직선 연결선 5"/>
            <p:cNvCxnSpPr/>
            <p:nvPr/>
          </p:nvCxnSpPr>
          <p:spPr>
            <a:xfrm>
              <a:off x="1861186" y="3233008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직선 연결선 681"/>
            <p:cNvCxnSpPr/>
            <p:nvPr/>
          </p:nvCxnSpPr>
          <p:spPr>
            <a:xfrm>
              <a:off x="3776494" y="3228886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직선 연결선 682"/>
            <p:cNvCxnSpPr/>
            <p:nvPr/>
          </p:nvCxnSpPr>
          <p:spPr>
            <a:xfrm>
              <a:off x="4150551" y="4637560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직선 연결선 683"/>
            <p:cNvCxnSpPr/>
            <p:nvPr/>
          </p:nvCxnSpPr>
          <p:spPr>
            <a:xfrm>
              <a:off x="6131763" y="4633438"/>
              <a:ext cx="395764" cy="0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5" name="타원 684"/>
            <p:cNvSpPr/>
            <p:nvPr/>
          </p:nvSpPr>
          <p:spPr>
            <a:xfrm>
              <a:off x="1718648" y="3079815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6" name="타원 685"/>
            <p:cNvSpPr/>
            <p:nvPr/>
          </p:nvSpPr>
          <p:spPr>
            <a:xfrm>
              <a:off x="3593339" y="310014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7" name="타원 686"/>
            <p:cNvSpPr/>
            <p:nvPr/>
          </p:nvSpPr>
          <p:spPr>
            <a:xfrm>
              <a:off x="3967479" y="453119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688" name="타원 687"/>
            <p:cNvSpPr/>
            <p:nvPr/>
          </p:nvSpPr>
          <p:spPr>
            <a:xfrm>
              <a:off x="5958615" y="4532181"/>
              <a:ext cx="180000" cy="180000"/>
            </a:xfrm>
            <a:prstGeom prst="ellipse">
              <a:avLst/>
            </a:prstGeom>
            <a:solidFill>
              <a:srgbClr val="FF0000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>
                <a:defRPr/>
              </a:pPr>
              <a:r>
                <a:rPr lang="en-US" altLang="ko-KR" sz="800" b="1" kern="0" dirty="0">
                  <a:solidFill>
                    <a:sysClr val="window" lastClr="FFFFFF"/>
                  </a:solidFill>
                  <a:latin typeface="맑은 고딕" pitchFamily="50" charset="-127"/>
                </a:rPr>
                <a:t>2</a:t>
              </a:r>
              <a:endParaRPr lang="ko-KR" altLang="en-US" sz="900" b="1" kern="0" dirty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</p:grp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2147326"/>
              </p:ext>
            </p:extLst>
          </p:nvPr>
        </p:nvGraphicFramePr>
        <p:xfrm>
          <a:off x="687188" y="5855418"/>
          <a:ext cx="8203264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0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05081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05081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05081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solidFill>
                            <a:schemeClr val="bg1"/>
                          </a:solidFill>
                        </a:rPr>
                        <a:t>WT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</a:rPr>
                        <a:t>시간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</a:rPr>
                        <a:t>이동거리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>
                          <a:solidFill>
                            <a:schemeClr val="bg1"/>
                          </a:solidFill>
                        </a:rPr>
                        <a:t>Original</a:t>
                      </a:r>
                      <a:r>
                        <a:rPr lang="en-US" altLang="ko-KR" sz="700" b="1" baseline="0" dirty="0">
                          <a:solidFill>
                            <a:schemeClr val="bg1"/>
                          </a:solidFill>
                        </a:rPr>
                        <a:t> Scheduling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00:45:00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03:30:00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10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>
                          <a:solidFill>
                            <a:schemeClr val="bg1"/>
                          </a:solidFill>
                        </a:rPr>
                        <a:t>Proposed Method</a:t>
                      </a:r>
                      <a:endParaRPr lang="ko-KR" altLang="en-US" sz="7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00:25:00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02:30:00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12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965092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7876740"/>
              </p:ext>
            </p:extLst>
          </p:nvPr>
        </p:nvGraphicFramePr>
        <p:xfrm>
          <a:off x="9488422" y="859353"/>
          <a:ext cx="2637675" cy="26044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오늘 하루 동안 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별 작업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Job plan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 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Real Time Job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Predicted Job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수행 시간 표현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Yard Crash count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시간대의 상세 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803" name="타원 1802"/>
          <p:cNvSpPr/>
          <p:nvPr/>
        </p:nvSpPr>
        <p:spPr>
          <a:xfrm>
            <a:off x="839297" y="2344500"/>
            <a:ext cx="163636" cy="163636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941" name="TextBox 940"/>
          <p:cNvSpPr txBox="1"/>
          <p:nvPr/>
        </p:nvSpPr>
        <p:spPr>
          <a:xfrm>
            <a:off x="732623" y="248288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07:00</a:t>
            </a:r>
            <a:endParaRPr lang="ko-KR" altLang="en-US" sz="1050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7183612"/>
              </p:ext>
            </p:extLst>
          </p:nvPr>
        </p:nvGraphicFramePr>
        <p:xfrm>
          <a:off x="618608" y="5310580"/>
          <a:ext cx="8203264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50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05081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05081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05081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>
                          <a:solidFill>
                            <a:schemeClr val="bg1"/>
                          </a:solidFill>
                        </a:rPr>
                        <a:t>WT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</a:rPr>
                        <a:t>시간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>
                          <a:solidFill>
                            <a:schemeClr val="bg1"/>
                          </a:solidFill>
                        </a:rPr>
                        <a:t>이동거리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>
                          <a:solidFill>
                            <a:schemeClr val="bg1"/>
                          </a:solidFill>
                        </a:rPr>
                        <a:t>Original</a:t>
                      </a:r>
                      <a:r>
                        <a:rPr lang="en-US" altLang="ko-KR" sz="700" b="1" baseline="0" dirty="0">
                          <a:solidFill>
                            <a:schemeClr val="bg1"/>
                          </a:solidFill>
                        </a:rPr>
                        <a:t> Scheduling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00:45:00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03:30:00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10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dirty="0">
                          <a:solidFill>
                            <a:schemeClr val="bg1"/>
                          </a:solidFill>
                        </a:rPr>
                        <a:t>Proposed Method</a:t>
                      </a:r>
                      <a:endParaRPr lang="ko-KR" altLang="en-US" sz="700" b="1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00:25:00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02:30:00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>
                          <a:solidFill>
                            <a:schemeClr val="tx1"/>
                          </a:solidFill>
                        </a:rPr>
                        <a:t>12 Km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35" name="직사각형 634"/>
          <p:cNvSpPr/>
          <p:nvPr/>
        </p:nvSpPr>
        <p:spPr>
          <a:xfrm>
            <a:off x="9488422" y="3775361"/>
            <a:ext cx="261034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/>
              <a:t>방안</a:t>
            </a:r>
            <a:r>
              <a:rPr lang="en-US" altLang="ko-KR" dirty="0"/>
              <a:t> 2</a:t>
            </a:r>
            <a:endParaRPr lang="ko-KR" altLang="en-US" dirty="0"/>
          </a:p>
        </p:txBody>
      </p:sp>
      <p:cxnSp>
        <p:nvCxnSpPr>
          <p:cNvPr id="2347" name="직선 연결선 2346"/>
          <p:cNvCxnSpPr/>
          <p:nvPr/>
        </p:nvCxnSpPr>
        <p:spPr>
          <a:xfrm>
            <a:off x="1493882" y="259584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0" name="직선 연결선 1099"/>
          <p:cNvCxnSpPr/>
          <p:nvPr/>
        </p:nvCxnSpPr>
        <p:spPr>
          <a:xfrm>
            <a:off x="1481522" y="2893050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1" name="TextBox 1100"/>
          <p:cNvSpPr txBox="1"/>
          <p:nvPr/>
        </p:nvSpPr>
        <p:spPr>
          <a:xfrm>
            <a:off x="731335" y="2750709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08:00</a:t>
            </a:r>
            <a:endParaRPr lang="ko-KR" altLang="en-US" sz="1050"/>
          </a:p>
        </p:txBody>
      </p:sp>
      <p:sp>
        <p:nvSpPr>
          <p:cNvPr id="1104" name="TextBox 1103"/>
          <p:cNvSpPr txBox="1"/>
          <p:nvPr/>
        </p:nvSpPr>
        <p:spPr>
          <a:xfrm>
            <a:off x="719555" y="3057001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09:00</a:t>
            </a:r>
            <a:endParaRPr lang="ko-KR" altLang="en-US" sz="1050"/>
          </a:p>
        </p:txBody>
      </p:sp>
      <p:cxnSp>
        <p:nvCxnSpPr>
          <p:cNvPr id="1105" name="직선 연결선 1104"/>
          <p:cNvCxnSpPr/>
          <p:nvPr/>
        </p:nvCxnSpPr>
        <p:spPr>
          <a:xfrm>
            <a:off x="1480814" y="3184244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6" name="직선 연결선 1105"/>
          <p:cNvCxnSpPr/>
          <p:nvPr/>
        </p:nvCxnSpPr>
        <p:spPr>
          <a:xfrm>
            <a:off x="1468454" y="34862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7" name="TextBox 1106"/>
          <p:cNvSpPr txBox="1"/>
          <p:nvPr/>
        </p:nvSpPr>
        <p:spPr>
          <a:xfrm>
            <a:off x="718267" y="3324823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10:00</a:t>
            </a:r>
            <a:endParaRPr lang="ko-KR" altLang="en-US" sz="1050"/>
          </a:p>
        </p:txBody>
      </p:sp>
      <p:sp>
        <p:nvSpPr>
          <p:cNvPr id="1108" name="TextBox 1107"/>
          <p:cNvSpPr txBox="1"/>
          <p:nvPr/>
        </p:nvSpPr>
        <p:spPr>
          <a:xfrm>
            <a:off x="702297" y="3629215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11:00</a:t>
            </a:r>
            <a:endParaRPr lang="ko-KR" altLang="en-US" sz="1050"/>
          </a:p>
        </p:txBody>
      </p:sp>
      <p:cxnSp>
        <p:nvCxnSpPr>
          <p:cNvPr id="1109" name="직선 연결선 1108"/>
          <p:cNvCxnSpPr/>
          <p:nvPr/>
        </p:nvCxnSpPr>
        <p:spPr>
          <a:xfrm>
            <a:off x="1463556" y="378027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1" name="TextBox 1110"/>
          <p:cNvSpPr txBox="1"/>
          <p:nvPr/>
        </p:nvSpPr>
        <p:spPr>
          <a:xfrm>
            <a:off x="701009" y="389703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12:00</a:t>
            </a:r>
            <a:endParaRPr lang="ko-KR" altLang="en-US" sz="1050"/>
          </a:p>
        </p:txBody>
      </p:sp>
      <p:sp>
        <p:nvSpPr>
          <p:cNvPr id="1112" name="TextBox 1111"/>
          <p:cNvSpPr txBox="1"/>
          <p:nvPr/>
        </p:nvSpPr>
        <p:spPr>
          <a:xfrm>
            <a:off x="689229" y="4203329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PM 01:00</a:t>
            </a:r>
            <a:endParaRPr lang="ko-KR" altLang="en-US" sz="1050"/>
          </a:p>
        </p:txBody>
      </p:sp>
      <p:cxnSp>
        <p:nvCxnSpPr>
          <p:cNvPr id="1114" name="직선 연결선 1113"/>
          <p:cNvCxnSpPr/>
          <p:nvPr/>
        </p:nvCxnSpPr>
        <p:spPr>
          <a:xfrm>
            <a:off x="1438128" y="4666832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5" name="TextBox 1114"/>
          <p:cNvSpPr txBox="1"/>
          <p:nvPr/>
        </p:nvSpPr>
        <p:spPr>
          <a:xfrm>
            <a:off x="687941" y="4471151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PM 02:00</a:t>
            </a:r>
            <a:endParaRPr lang="ko-KR" altLang="en-US" sz="1050"/>
          </a:p>
        </p:txBody>
      </p:sp>
      <p:cxnSp>
        <p:nvCxnSpPr>
          <p:cNvPr id="1116" name="직선 연결선 1115"/>
          <p:cNvCxnSpPr/>
          <p:nvPr/>
        </p:nvCxnSpPr>
        <p:spPr>
          <a:xfrm>
            <a:off x="1458720" y="49675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7" name="TextBox 1116"/>
          <p:cNvSpPr txBox="1"/>
          <p:nvPr/>
        </p:nvSpPr>
        <p:spPr>
          <a:xfrm>
            <a:off x="700913" y="4755359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PM 03:00</a:t>
            </a:r>
            <a:endParaRPr lang="ko-KR" altLang="en-US" sz="1050"/>
          </a:p>
        </p:txBody>
      </p:sp>
      <p:grpSp>
        <p:nvGrpSpPr>
          <p:cNvPr id="2349" name="그룹 2348"/>
          <p:cNvGrpSpPr/>
          <p:nvPr/>
        </p:nvGrpSpPr>
        <p:grpSpPr>
          <a:xfrm>
            <a:off x="1493110" y="2599737"/>
            <a:ext cx="364961" cy="293312"/>
            <a:chOff x="1850515" y="2599737"/>
            <a:chExt cx="391038" cy="217856"/>
          </a:xfrm>
        </p:grpSpPr>
        <p:sp>
          <p:nvSpPr>
            <p:cNvPr id="2348" name="직사각형 2347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19" name="직사각형 1118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0" name="직사각형 1119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26" name="그룹 1125"/>
          <p:cNvGrpSpPr/>
          <p:nvPr/>
        </p:nvGrpSpPr>
        <p:grpSpPr>
          <a:xfrm>
            <a:off x="1868239" y="2894877"/>
            <a:ext cx="364961" cy="293312"/>
            <a:chOff x="1850515" y="2599737"/>
            <a:chExt cx="391038" cy="217856"/>
          </a:xfrm>
        </p:grpSpPr>
        <p:sp>
          <p:nvSpPr>
            <p:cNvPr id="1127" name="직사각형 112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28" name="직사각형 112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9" name="직사각형 112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0" name="그룹 1129"/>
          <p:cNvGrpSpPr/>
          <p:nvPr/>
        </p:nvGrpSpPr>
        <p:grpSpPr>
          <a:xfrm>
            <a:off x="1867975" y="3188829"/>
            <a:ext cx="364961" cy="293312"/>
            <a:chOff x="1850515" y="2599737"/>
            <a:chExt cx="391038" cy="217856"/>
          </a:xfrm>
        </p:grpSpPr>
        <p:sp>
          <p:nvSpPr>
            <p:cNvPr id="1131" name="직사각형 113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2" name="직사각형 113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3" name="직사각형 113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4" name="그룹 1133"/>
          <p:cNvGrpSpPr/>
          <p:nvPr/>
        </p:nvGrpSpPr>
        <p:grpSpPr>
          <a:xfrm>
            <a:off x="1867789" y="3488534"/>
            <a:ext cx="364961" cy="294529"/>
            <a:chOff x="1850515" y="2596977"/>
            <a:chExt cx="391038" cy="218760"/>
          </a:xfrm>
        </p:grpSpPr>
        <p:sp>
          <p:nvSpPr>
            <p:cNvPr id="1135" name="직사각형 1134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6" name="직사각형 113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7" name="직사각형 113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8" name="그룹 1137"/>
          <p:cNvGrpSpPr/>
          <p:nvPr/>
        </p:nvGrpSpPr>
        <p:grpSpPr>
          <a:xfrm>
            <a:off x="2235211" y="3770424"/>
            <a:ext cx="364961" cy="293312"/>
            <a:chOff x="1850515" y="2599737"/>
            <a:chExt cx="391038" cy="217856"/>
          </a:xfrm>
        </p:grpSpPr>
        <p:sp>
          <p:nvSpPr>
            <p:cNvPr id="1139" name="직사각형 1138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0" name="직사각형 113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1" name="직사각형 114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42" name="그룹 1141"/>
          <p:cNvGrpSpPr/>
          <p:nvPr/>
        </p:nvGrpSpPr>
        <p:grpSpPr>
          <a:xfrm>
            <a:off x="2234947" y="4064376"/>
            <a:ext cx="364961" cy="293312"/>
            <a:chOff x="1850515" y="2599737"/>
            <a:chExt cx="391038" cy="217856"/>
          </a:xfrm>
        </p:grpSpPr>
        <p:sp>
          <p:nvSpPr>
            <p:cNvPr id="1143" name="직사각형 114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4" name="직사각형 114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5" name="직사각형 114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47" name="직사각형 1146"/>
          <p:cNvSpPr/>
          <p:nvPr/>
        </p:nvSpPr>
        <p:spPr>
          <a:xfrm>
            <a:off x="2234756" y="4372314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cxnSp>
        <p:nvCxnSpPr>
          <p:cNvPr id="1150" name="직선 연결선 1149"/>
          <p:cNvCxnSpPr/>
          <p:nvPr/>
        </p:nvCxnSpPr>
        <p:spPr>
          <a:xfrm>
            <a:off x="1451196" y="4069858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51" name="직선 연결선 1150"/>
          <p:cNvCxnSpPr/>
          <p:nvPr/>
        </p:nvCxnSpPr>
        <p:spPr>
          <a:xfrm>
            <a:off x="1450488" y="436676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53" name="직사각형 1152"/>
          <p:cNvSpPr/>
          <p:nvPr/>
        </p:nvSpPr>
        <p:spPr>
          <a:xfrm>
            <a:off x="2234761" y="4677616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1154" name="직사각형 1153"/>
          <p:cNvSpPr/>
          <p:nvPr/>
        </p:nvSpPr>
        <p:spPr>
          <a:xfrm>
            <a:off x="2357584" y="4372309"/>
            <a:ext cx="121098" cy="180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5" name="직사각형 1154"/>
          <p:cNvSpPr/>
          <p:nvPr/>
        </p:nvSpPr>
        <p:spPr>
          <a:xfrm>
            <a:off x="2479701" y="4372309"/>
            <a:ext cx="121098" cy="143999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6" name="TextBox 1155"/>
          <p:cNvSpPr txBox="1"/>
          <p:nvPr/>
        </p:nvSpPr>
        <p:spPr>
          <a:xfrm>
            <a:off x="1423131" y="25899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57" name="TextBox 1156"/>
          <p:cNvSpPr txBox="1"/>
          <p:nvPr/>
        </p:nvSpPr>
        <p:spPr>
          <a:xfrm>
            <a:off x="1551716" y="25898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58" name="TextBox 1157"/>
          <p:cNvSpPr txBox="1"/>
          <p:nvPr/>
        </p:nvSpPr>
        <p:spPr>
          <a:xfrm>
            <a:off x="1666016" y="25883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59" name="TextBox 1158"/>
          <p:cNvSpPr txBox="1"/>
          <p:nvPr/>
        </p:nvSpPr>
        <p:spPr>
          <a:xfrm>
            <a:off x="1801322" y="28901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60" name="TextBox 1159"/>
          <p:cNvSpPr txBox="1"/>
          <p:nvPr/>
        </p:nvSpPr>
        <p:spPr>
          <a:xfrm>
            <a:off x="1929907" y="28901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61" name="TextBox 1160"/>
          <p:cNvSpPr txBox="1"/>
          <p:nvPr/>
        </p:nvSpPr>
        <p:spPr>
          <a:xfrm>
            <a:off x="2044207" y="288857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1162" name="TextBox 1161"/>
          <p:cNvSpPr txBox="1"/>
          <p:nvPr/>
        </p:nvSpPr>
        <p:spPr>
          <a:xfrm>
            <a:off x="1798941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63" name="TextBox 1162"/>
          <p:cNvSpPr txBox="1"/>
          <p:nvPr/>
        </p:nvSpPr>
        <p:spPr>
          <a:xfrm>
            <a:off x="1919650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25</a:t>
            </a:r>
            <a:endParaRPr lang="ko-KR" altLang="en-US" sz="600" b="1"/>
          </a:p>
        </p:txBody>
      </p:sp>
      <p:sp>
        <p:nvSpPr>
          <p:cNvPr id="1164" name="TextBox 1163"/>
          <p:cNvSpPr txBox="1"/>
          <p:nvPr/>
        </p:nvSpPr>
        <p:spPr>
          <a:xfrm>
            <a:off x="2048997" y="31839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1165" name="TextBox 1164"/>
          <p:cNvSpPr txBox="1"/>
          <p:nvPr/>
        </p:nvSpPr>
        <p:spPr>
          <a:xfrm>
            <a:off x="1797415" y="349316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66" name="TextBox 1165"/>
          <p:cNvSpPr txBox="1"/>
          <p:nvPr/>
        </p:nvSpPr>
        <p:spPr>
          <a:xfrm>
            <a:off x="1926000" y="349315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67" name="TextBox 1166"/>
          <p:cNvSpPr txBox="1"/>
          <p:nvPr/>
        </p:nvSpPr>
        <p:spPr>
          <a:xfrm>
            <a:off x="2040300" y="349156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1168" name="TextBox 1167"/>
          <p:cNvSpPr txBox="1"/>
          <p:nvPr/>
        </p:nvSpPr>
        <p:spPr>
          <a:xfrm>
            <a:off x="2167413" y="37805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69" name="TextBox 1168"/>
          <p:cNvSpPr txBox="1"/>
          <p:nvPr/>
        </p:nvSpPr>
        <p:spPr>
          <a:xfrm>
            <a:off x="2295998" y="378049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1170" name="TextBox 1169"/>
          <p:cNvSpPr txBox="1"/>
          <p:nvPr/>
        </p:nvSpPr>
        <p:spPr>
          <a:xfrm>
            <a:off x="2410298" y="377891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28</a:t>
            </a:r>
            <a:endParaRPr lang="ko-KR" altLang="en-US" sz="600" b="1"/>
          </a:p>
        </p:txBody>
      </p:sp>
      <p:sp>
        <p:nvSpPr>
          <p:cNvPr id="1171" name="TextBox 1170"/>
          <p:cNvSpPr txBox="1"/>
          <p:nvPr/>
        </p:nvSpPr>
        <p:spPr>
          <a:xfrm>
            <a:off x="2159079" y="40580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72" name="TextBox 1171"/>
          <p:cNvSpPr txBox="1"/>
          <p:nvPr/>
        </p:nvSpPr>
        <p:spPr>
          <a:xfrm>
            <a:off x="2287664" y="40580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1173" name="TextBox 1172"/>
          <p:cNvSpPr txBox="1"/>
          <p:nvPr/>
        </p:nvSpPr>
        <p:spPr>
          <a:xfrm>
            <a:off x="2401964" y="40564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30</a:t>
            </a:r>
            <a:endParaRPr lang="ko-KR" altLang="en-US" sz="600" b="1"/>
          </a:p>
        </p:txBody>
      </p:sp>
      <p:sp>
        <p:nvSpPr>
          <p:cNvPr id="1174" name="TextBox 1173"/>
          <p:cNvSpPr txBox="1"/>
          <p:nvPr/>
        </p:nvSpPr>
        <p:spPr>
          <a:xfrm>
            <a:off x="2163958" y="434762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77" name="TextBox 1176"/>
          <p:cNvSpPr txBox="1"/>
          <p:nvPr/>
        </p:nvSpPr>
        <p:spPr>
          <a:xfrm>
            <a:off x="2161577" y="46569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78" name="TextBox 1177"/>
          <p:cNvSpPr txBox="1"/>
          <p:nvPr/>
        </p:nvSpPr>
        <p:spPr>
          <a:xfrm>
            <a:off x="2291071" y="434338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16</a:t>
            </a:r>
            <a:endParaRPr lang="ko-KR" altLang="en-US" sz="600" b="1"/>
          </a:p>
        </p:txBody>
      </p:sp>
      <p:sp>
        <p:nvSpPr>
          <p:cNvPr id="1180" name="TextBox 1179"/>
          <p:cNvSpPr txBox="1"/>
          <p:nvPr/>
        </p:nvSpPr>
        <p:spPr>
          <a:xfrm>
            <a:off x="2410298" y="435617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14</a:t>
            </a:r>
            <a:endParaRPr lang="ko-KR" altLang="en-US" sz="600" b="1"/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8017605" y="264466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0" name="모서리가 둥근 직사각형 669"/>
          <p:cNvSpPr/>
          <p:nvPr/>
        </p:nvSpPr>
        <p:spPr>
          <a:xfrm>
            <a:off x="8023407" y="294889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1" name="모서리가 둥근 직사각형 670"/>
          <p:cNvSpPr/>
          <p:nvPr/>
        </p:nvSpPr>
        <p:spPr>
          <a:xfrm>
            <a:off x="8012627" y="324859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2" name="모서리가 둥근 직사각형 671"/>
          <p:cNvSpPr/>
          <p:nvPr/>
        </p:nvSpPr>
        <p:spPr>
          <a:xfrm>
            <a:off x="8018429" y="3552821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3" name="모서리가 둥근 직사각형 672"/>
          <p:cNvSpPr/>
          <p:nvPr/>
        </p:nvSpPr>
        <p:spPr>
          <a:xfrm>
            <a:off x="8013722" y="3832854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4" name="모서리가 둥근 직사각형 673"/>
          <p:cNvSpPr/>
          <p:nvPr/>
        </p:nvSpPr>
        <p:spPr>
          <a:xfrm>
            <a:off x="8019524" y="4137085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5" name="모서리가 둥근 직사각형 674"/>
          <p:cNvSpPr/>
          <p:nvPr/>
        </p:nvSpPr>
        <p:spPr>
          <a:xfrm>
            <a:off x="8008744" y="443677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6" name="모서리가 둥근 직사각형 675"/>
          <p:cNvSpPr/>
          <p:nvPr/>
        </p:nvSpPr>
        <p:spPr>
          <a:xfrm>
            <a:off x="8014546" y="474100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8" name="타원 677"/>
          <p:cNvSpPr/>
          <p:nvPr/>
        </p:nvSpPr>
        <p:spPr>
          <a:xfrm>
            <a:off x="1816672" y="2998706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680" name="그룹 679"/>
          <p:cNvGrpSpPr/>
          <p:nvPr/>
        </p:nvGrpSpPr>
        <p:grpSpPr>
          <a:xfrm>
            <a:off x="3763968" y="2898431"/>
            <a:ext cx="364961" cy="293312"/>
            <a:chOff x="1850515" y="2599737"/>
            <a:chExt cx="391038" cy="217856"/>
          </a:xfrm>
        </p:grpSpPr>
        <p:sp>
          <p:nvSpPr>
            <p:cNvPr id="681" name="직사각형 68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2" name="직사각형 68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3" name="직사각형 68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4" name="그룹 683"/>
          <p:cNvGrpSpPr/>
          <p:nvPr/>
        </p:nvGrpSpPr>
        <p:grpSpPr>
          <a:xfrm>
            <a:off x="3763704" y="3192383"/>
            <a:ext cx="364961" cy="293312"/>
            <a:chOff x="1850515" y="2599737"/>
            <a:chExt cx="391038" cy="217856"/>
          </a:xfrm>
        </p:grpSpPr>
        <p:sp>
          <p:nvSpPr>
            <p:cNvPr id="685" name="직사각형 684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6" name="직사각형 68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8" name="그룹 687"/>
          <p:cNvGrpSpPr/>
          <p:nvPr/>
        </p:nvGrpSpPr>
        <p:grpSpPr>
          <a:xfrm>
            <a:off x="3763518" y="3492088"/>
            <a:ext cx="364961" cy="294529"/>
            <a:chOff x="1850515" y="2596977"/>
            <a:chExt cx="391038" cy="218760"/>
          </a:xfrm>
        </p:grpSpPr>
        <p:sp>
          <p:nvSpPr>
            <p:cNvPr id="689" name="직사각형 688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0" name="직사각형 68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1" name="직사각형 69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2" name="그룹 691"/>
          <p:cNvGrpSpPr/>
          <p:nvPr/>
        </p:nvGrpSpPr>
        <p:grpSpPr>
          <a:xfrm>
            <a:off x="3768706" y="3773921"/>
            <a:ext cx="364961" cy="293312"/>
            <a:chOff x="1850515" y="2599737"/>
            <a:chExt cx="391038" cy="217856"/>
          </a:xfrm>
        </p:grpSpPr>
        <p:sp>
          <p:nvSpPr>
            <p:cNvPr id="693" name="직사각형 69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4" name="직사각형 69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5" name="직사각형 69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6" name="그룹 695"/>
          <p:cNvGrpSpPr/>
          <p:nvPr/>
        </p:nvGrpSpPr>
        <p:grpSpPr>
          <a:xfrm>
            <a:off x="3768442" y="4067873"/>
            <a:ext cx="364961" cy="293312"/>
            <a:chOff x="1850515" y="2599737"/>
            <a:chExt cx="391038" cy="217856"/>
          </a:xfrm>
        </p:grpSpPr>
        <p:sp>
          <p:nvSpPr>
            <p:cNvPr id="697" name="직사각형 69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8" name="직사각형 69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직사각형 69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0" name="직사각형 699"/>
          <p:cNvSpPr/>
          <p:nvPr/>
        </p:nvSpPr>
        <p:spPr>
          <a:xfrm>
            <a:off x="3768251" y="4375811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02" name="직사각형 701"/>
          <p:cNvSpPr/>
          <p:nvPr/>
        </p:nvSpPr>
        <p:spPr>
          <a:xfrm>
            <a:off x="3891079" y="4375806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3" name="직사각형 702"/>
          <p:cNvSpPr/>
          <p:nvPr/>
        </p:nvSpPr>
        <p:spPr>
          <a:xfrm>
            <a:off x="4013196" y="4375806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3825636" y="289371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705" name="TextBox 704"/>
          <p:cNvSpPr txBox="1"/>
          <p:nvPr/>
        </p:nvSpPr>
        <p:spPr>
          <a:xfrm>
            <a:off x="3939936" y="289212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706" name="TextBox 705"/>
          <p:cNvSpPr txBox="1"/>
          <p:nvPr/>
        </p:nvSpPr>
        <p:spPr>
          <a:xfrm>
            <a:off x="3815379" y="31865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25</a:t>
            </a:r>
            <a:endParaRPr lang="ko-KR" altLang="en-US" sz="600" b="1"/>
          </a:p>
        </p:txBody>
      </p:sp>
      <p:sp>
        <p:nvSpPr>
          <p:cNvPr id="707" name="TextBox 706"/>
          <p:cNvSpPr txBox="1"/>
          <p:nvPr/>
        </p:nvSpPr>
        <p:spPr>
          <a:xfrm>
            <a:off x="3944726" y="318751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708" name="TextBox 707"/>
          <p:cNvSpPr txBox="1"/>
          <p:nvPr/>
        </p:nvSpPr>
        <p:spPr>
          <a:xfrm>
            <a:off x="3821729" y="3496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709" name="TextBox 708"/>
          <p:cNvSpPr txBox="1"/>
          <p:nvPr/>
        </p:nvSpPr>
        <p:spPr>
          <a:xfrm>
            <a:off x="3936029" y="34951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710" name="TextBox 709"/>
          <p:cNvSpPr txBox="1"/>
          <p:nvPr/>
        </p:nvSpPr>
        <p:spPr>
          <a:xfrm>
            <a:off x="3700908" y="37840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11" name="TextBox 710"/>
          <p:cNvSpPr txBox="1"/>
          <p:nvPr/>
        </p:nvSpPr>
        <p:spPr>
          <a:xfrm>
            <a:off x="3829493" y="378399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712" name="TextBox 711"/>
          <p:cNvSpPr txBox="1"/>
          <p:nvPr/>
        </p:nvSpPr>
        <p:spPr>
          <a:xfrm>
            <a:off x="3943793" y="37824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28</a:t>
            </a:r>
            <a:endParaRPr lang="ko-KR" altLang="en-US" sz="600" b="1"/>
          </a:p>
        </p:txBody>
      </p:sp>
      <p:sp>
        <p:nvSpPr>
          <p:cNvPr id="713" name="TextBox 712"/>
          <p:cNvSpPr txBox="1"/>
          <p:nvPr/>
        </p:nvSpPr>
        <p:spPr>
          <a:xfrm>
            <a:off x="3692574" y="406156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14" name="TextBox 713"/>
          <p:cNvSpPr txBox="1"/>
          <p:nvPr/>
        </p:nvSpPr>
        <p:spPr>
          <a:xfrm>
            <a:off x="3821159" y="40615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715" name="TextBox 714"/>
          <p:cNvSpPr txBox="1"/>
          <p:nvPr/>
        </p:nvSpPr>
        <p:spPr>
          <a:xfrm>
            <a:off x="3935459" y="40599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30</a:t>
            </a:r>
            <a:endParaRPr lang="ko-KR" altLang="en-US" sz="600" b="1"/>
          </a:p>
        </p:txBody>
      </p:sp>
      <p:sp>
        <p:nvSpPr>
          <p:cNvPr id="716" name="TextBox 715"/>
          <p:cNvSpPr txBox="1"/>
          <p:nvPr/>
        </p:nvSpPr>
        <p:spPr>
          <a:xfrm>
            <a:off x="3697453" y="435111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18" name="TextBox 717"/>
          <p:cNvSpPr txBox="1"/>
          <p:nvPr/>
        </p:nvSpPr>
        <p:spPr>
          <a:xfrm>
            <a:off x="3824566" y="43468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16</a:t>
            </a:r>
            <a:endParaRPr lang="ko-KR" altLang="en-US" sz="600" b="1"/>
          </a:p>
        </p:txBody>
      </p:sp>
      <p:sp>
        <p:nvSpPr>
          <p:cNvPr id="719" name="TextBox 718"/>
          <p:cNvSpPr txBox="1"/>
          <p:nvPr/>
        </p:nvSpPr>
        <p:spPr>
          <a:xfrm>
            <a:off x="3943793" y="434762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14</a:t>
            </a:r>
            <a:endParaRPr lang="ko-KR" altLang="en-US" sz="600" b="1"/>
          </a:p>
        </p:txBody>
      </p:sp>
      <p:sp>
        <p:nvSpPr>
          <p:cNvPr id="720" name="TextBox 719"/>
          <p:cNvSpPr txBox="1"/>
          <p:nvPr/>
        </p:nvSpPr>
        <p:spPr>
          <a:xfrm>
            <a:off x="3697174" y="28983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21" name="TextBox 720"/>
          <p:cNvSpPr txBox="1"/>
          <p:nvPr/>
        </p:nvSpPr>
        <p:spPr>
          <a:xfrm>
            <a:off x="3694402" y="3182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22" name="TextBox 721"/>
          <p:cNvSpPr txBox="1"/>
          <p:nvPr/>
        </p:nvSpPr>
        <p:spPr>
          <a:xfrm>
            <a:off x="3697173" y="34997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23" name="TextBox 722"/>
          <p:cNvSpPr txBox="1"/>
          <p:nvPr/>
        </p:nvSpPr>
        <p:spPr>
          <a:xfrm>
            <a:off x="1944392" y="30264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4" name="TextBox 723"/>
          <p:cNvSpPr txBox="1"/>
          <p:nvPr/>
        </p:nvSpPr>
        <p:spPr>
          <a:xfrm>
            <a:off x="3834370" y="30128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5" name="TextBox 724"/>
          <p:cNvSpPr txBox="1"/>
          <p:nvPr/>
        </p:nvSpPr>
        <p:spPr>
          <a:xfrm>
            <a:off x="3843126" y="417697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6" name="TextBox 725"/>
          <p:cNvSpPr txBox="1"/>
          <p:nvPr/>
        </p:nvSpPr>
        <p:spPr>
          <a:xfrm>
            <a:off x="2307842" y="41894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3768251" y="4672940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28" name="직사각형 727"/>
          <p:cNvSpPr/>
          <p:nvPr/>
        </p:nvSpPr>
        <p:spPr>
          <a:xfrm>
            <a:off x="3891079" y="4672935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9" name="직사각형 728"/>
          <p:cNvSpPr/>
          <p:nvPr/>
        </p:nvSpPr>
        <p:spPr>
          <a:xfrm>
            <a:off x="4013196" y="4672935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0" name="TextBox 729"/>
          <p:cNvSpPr txBox="1"/>
          <p:nvPr/>
        </p:nvSpPr>
        <p:spPr>
          <a:xfrm>
            <a:off x="3697453" y="46482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31" name="TextBox 730"/>
          <p:cNvSpPr txBox="1"/>
          <p:nvPr/>
        </p:nvSpPr>
        <p:spPr>
          <a:xfrm>
            <a:off x="3824566" y="464400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16</a:t>
            </a:r>
            <a:endParaRPr lang="ko-KR" altLang="en-US" sz="600" b="1"/>
          </a:p>
        </p:txBody>
      </p:sp>
      <p:sp>
        <p:nvSpPr>
          <p:cNvPr id="732" name="TextBox 731"/>
          <p:cNvSpPr txBox="1"/>
          <p:nvPr/>
        </p:nvSpPr>
        <p:spPr>
          <a:xfrm>
            <a:off x="3943793" y="4644751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14</a:t>
            </a:r>
            <a:endParaRPr lang="ko-KR" altLang="en-US" sz="600" b="1"/>
          </a:p>
        </p:txBody>
      </p:sp>
      <p:sp>
        <p:nvSpPr>
          <p:cNvPr id="733" name="타원 732"/>
          <p:cNvSpPr/>
          <p:nvPr/>
        </p:nvSpPr>
        <p:spPr>
          <a:xfrm>
            <a:off x="3698148" y="3014273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4" name="타원 733"/>
          <p:cNvSpPr/>
          <p:nvPr/>
        </p:nvSpPr>
        <p:spPr>
          <a:xfrm>
            <a:off x="2198766" y="4179670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5" name="타원 734"/>
          <p:cNvSpPr/>
          <p:nvPr/>
        </p:nvSpPr>
        <p:spPr>
          <a:xfrm>
            <a:off x="3729609" y="4187323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6" name="타원 735"/>
          <p:cNvSpPr/>
          <p:nvPr/>
        </p:nvSpPr>
        <p:spPr>
          <a:xfrm>
            <a:off x="7879870" y="2573341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792326358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963" name="모서리가 둥근 직사각형 962"/>
          <p:cNvSpPr/>
          <p:nvPr/>
        </p:nvSpPr>
        <p:spPr>
          <a:xfrm>
            <a:off x="344314" y="990187"/>
            <a:ext cx="8755156" cy="5542417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07276" y="1020968"/>
            <a:ext cx="57740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/>
              <a:t>QC Plan</a:t>
            </a:r>
            <a:endParaRPr lang="ko-KR" altLang="en-US" sz="800" b="1"/>
          </a:p>
        </p:txBody>
      </p:sp>
      <p:cxnSp>
        <p:nvCxnSpPr>
          <p:cNvPr id="1368" name="직선 연결선 1367"/>
          <p:cNvCxnSpPr/>
          <p:nvPr/>
        </p:nvCxnSpPr>
        <p:spPr>
          <a:xfrm flipV="1">
            <a:off x="653022" y="1306043"/>
            <a:ext cx="813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8" name="모서리가 둥근 직사각형 1377"/>
          <p:cNvSpPr/>
          <p:nvPr/>
        </p:nvSpPr>
        <p:spPr>
          <a:xfrm>
            <a:off x="367067" y="1384947"/>
            <a:ext cx="335546" cy="287957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9" name="TextBox 1378"/>
          <p:cNvSpPr txBox="1"/>
          <p:nvPr/>
        </p:nvSpPr>
        <p:spPr>
          <a:xfrm>
            <a:off x="325436" y="1416563"/>
            <a:ext cx="40908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err="1"/>
              <a:t>pred</a:t>
            </a:r>
            <a:endParaRPr lang="ko-KR" altLang="en-US" sz="800" b="1"/>
          </a:p>
        </p:txBody>
      </p: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66137"/>
              </p:ext>
            </p:extLst>
          </p:nvPr>
        </p:nvGraphicFramePr>
        <p:xfrm>
          <a:off x="9488422" y="859353"/>
          <a:ext cx="2637675" cy="309361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085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시간대의 상세</a:t>
                      </a:r>
                      <a:r>
                        <a:rPr lang="en-US" altLang="ko-KR" sz="800" b="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CWP </a:t>
                      </a:r>
                      <a:r>
                        <a:rPr lang="ko-KR" altLang="en-US" sz="800" b="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 </a:t>
                      </a:r>
                      <a:endParaRPr lang="en-US" altLang="ko-KR" sz="800" b="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시간대의 요약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그래프 전환 버튼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CWP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job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그래프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- 20ft Job :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- 40ft Job :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Twin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Job :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342" name="그룹 341"/>
          <p:cNvGrpSpPr/>
          <p:nvPr/>
        </p:nvGrpSpPr>
        <p:grpSpPr>
          <a:xfrm>
            <a:off x="771685" y="1367939"/>
            <a:ext cx="7863791" cy="1156576"/>
            <a:chOff x="635993" y="3401812"/>
            <a:chExt cx="7863791" cy="1156576"/>
          </a:xfrm>
        </p:grpSpPr>
        <p:grpSp>
          <p:nvGrpSpPr>
            <p:cNvPr id="343" name="그룹 342"/>
            <p:cNvGrpSpPr/>
            <p:nvPr/>
          </p:nvGrpSpPr>
          <p:grpSpPr>
            <a:xfrm>
              <a:off x="1716883" y="3620638"/>
              <a:ext cx="6574039" cy="194553"/>
              <a:chOff x="1600170" y="4199352"/>
              <a:chExt cx="6574039" cy="194553"/>
            </a:xfrm>
          </p:grpSpPr>
          <p:sp>
            <p:nvSpPr>
              <p:cNvPr id="587" name="직사각형 586"/>
              <p:cNvSpPr/>
              <p:nvPr/>
            </p:nvSpPr>
            <p:spPr>
              <a:xfrm>
                <a:off x="1600170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8" name="직사각형 587"/>
              <p:cNvSpPr/>
              <p:nvPr/>
            </p:nvSpPr>
            <p:spPr>
              <a:xfrm>
                <a:off x="16001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9" name="직사각형 588"/>
              <p:cNvSpPr/>
              <p:nvPr/>
            </p:nvSpPr>
            <p:spPr>
              <a:xfrm>
                <a:off x="1781970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직사각형 589"/>
              <p:cNvSpPr/>
              <p:nvPr/>
            </p:nvSpPr>
            <p:spPr>
              <a:xfrm>
                <a:off x="1987671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1" name="직사각형 590"/>
              <p:cNvSpPr/>
              <p:nvPr/>
            </p:nvSpPr>
            <p:spPr>
              <a:xfrm>
                <a:off x="1987671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2" name="직사각형 591"/>
              <p:cNvSpPr/>
              <p:nvPr/>
            </p:nvSpPr>
            <p:spPr>
              <a:xfrm>
                <a:off x="216947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3" name="직사각형 592"/>
              <p:cNvSpPr/>
              <p:nvPr/>
            </p:nvSpPr>
            <p:spPr>
              <a:xfrm>
                <a:off x="2375173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4" name="직사각형 593"/>
              <p:cNvSpPr/>
              <p:nvPr/>
            </p:nvSpPr>
            <p:spPr>
              <a:xfrm>
                <a:off x="23751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5" name="직사각형 594"/>
              <p:cNvSpPr/>
              <p:nvPr/>
            </p:nvSpPr>
            <p:spPr>
              <a:xfrm>
                <a:off x="2556973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6" name="직사각형 595"/>
              <p:cNvSpPr/>
              <p:nvPr/>
            </p:nvSpPr>
            <p:spPr>
              <a:xfrm>
                <a:off x="3157352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7" name="직사각형 596"/>
              <p:cNvSpPr/>
              <p:nvPr/>
            </p:nvSpPr>
            <p:spPr>
              <a:xfrm>
                <a:off x="31573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8" name="직사각형 597"/>
              <p:cNvSpPr/>
              <p:nvPr/>
            </p:nvSpPr>
            <p:spPr>
              <a:xfrm>
                <a:off x="3339152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9" name="직사각형 598"/>
              <p:cNvSpPr/>
              <p:nvPr/>
            </p:nvSpPr>
            <p:spPr>
              <a:xfrm>
                <a:off x="3544854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0" name="직사각형 599"/>
              <p:cNvSpPr/>
              <p:nvPr/>
            </p:nvSpPr>
            <p:spPr>
              <a:xfrm>
                <a:off x="35448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1" name="직사각형 600"/>
              <p:cNvSpPr/>
              <p:nvPr/>
            </p:nvSpPr>
            <p:spPr>
              <a:xfrm>
                <a:off x="3726654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2" name="직사각형 601"/>
              <p:cNvSpPr/>
              <p:nvPr/>
            </p:nvSpPr>
            <p:spPr>
              <a:xfrm>
                <a:off x="3932355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3" name="직사각형 602"/>
              <p:cNvSpPr/>
              <p:nvPr/>
            </p:nvSpPr>
            <p:spPr>
              <a:xfrm>
                <a:off x="3932355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4" name="직사각형 603"/>
              <p:cNvSpPr/>
              <p:nvPr/>
            </p:nvSpPr>
            <p:spPr>
              <a:xfrm>
                <a:off x="4114156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5" name="직사각형 604"/>
              <p:cNvSpPr/>
              <p:nvPr/>
            </p:nvSpPr>
            <p:spPr>
              <a:xfrm>
                <a:off x="4319857" y="4203618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6" name="직사각형 605"/>
              <p:cNvSpPr/>
              <p:nvPr/>
            </p:nvSpPr>
            <p:spPr>
              <a:xfrm>
                <a:off x="43198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7" name="직사각형 606"/>
              <p:cNvSpPr/>
              <p:nvPr/>
            </p:nvSpPr>
            <p:spPr>
              <a:xfrm>
                <a:off x="4501657" y="4297695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8" name="직사각형 607"/>
              <p:cNvSpPr/>
              <p:nvPr/>
            </p:nvSpPr>
            <p:spPr>
              <a:xfrm>
                <a:off x="470932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9" name="직사각형 608"/>
              <p:cNvSpPr/>
              <p:nvPr/>
            </p:nvSpPr>
            <p:spPr>
              <a:xfrm>
                <a:off x="47093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0" name="직사각형 609"/>
              <p:cNvSpPr/>
              <p:nvPr/>
            </p:nvSpPr>
            <p:spPr>
              <a:xfrm>
                <a:off x="489112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1" name="직사각형 610"/>
              <p:cNvSpPr/>
              <p:nvPr/>
            </p:nvSpPr>
            <p:spPr>
              <a:xfrm>
                <a:off x="5096825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2" name="직사각형 611"/>
              <p:cNvSpPr/>
              <p:nvPr/>
            </p:nvSpPr>
            <p:spPr>
              <a:xfrm>
                <a:off x="5096825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3" name="직사각형 612"/>
              <p:cNvSpPr/>
              <p:nvPr/>
            </p:nvSpPr>
            <p:spPr>
              <a:xfrm>
                <a:off x="5278626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4" name="직사각형 613"/>
              <p:cNvSpPr/>
              <p:nvPr/>
            </p:nvSpPr>
            <p:spPr>
              <a:xfrm>
                <a:off x="5484327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5" name="직사각형 614"/>
              <p:cNvSpPr/>
              <p:nvPr/>
            </p:nvSpPr>
            <p:spPr>
              <a:xfrm>
                <a:off x="54843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6" name="직사각형 615"/>
              <p:cNvSpPr/>
              <p:nvPr/>
            </p:nvSpPr>
            <p:spPr>
              <a:xfrm>
                <a:off x="5666127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7" name="직사각형 616"/>
              <p:cNvSpPr/>
              <p:nvPr/>
            </p:nvSpPr>
            <p:spPr>
              <a:xfrm>
                <a:off x="587182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8" name="직사각형 617"/>
              <p:cNvSpPr/>
              <p:nvPr/>
            </p:nvSpPr>
            <p:spPr>
              <a:xfrm>
                <a:off x="58718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9" name="직사각형 618"/>
              <p:cNvSpPr/>
              <p:nvPr/>
            </p:nvSpPr>
            <p:spPr>
              <a:xfrm>
                <a:off x="605362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0" name="직사각형 619"/>
              <p:cNvSpPr/>
              <p:nvPr/>
            </p:nvSpPr>
            <p:spPr>
              <a:xfrm>
                <a:off x="6258059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1" name="직사각형 620"/>
              <p:cNvSpPr/>
              <p:nvPr/>
            </p:nvSpPr>
            <p:spPr>
              <a:xfrm>
                <a:off x="62580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2" name="직사각형 621"/>
              <p:cNvSpPr/>
              <p:nvPr/>
            </p:nvSpPr>
            <p:spPr>
              <a:xfrm>
                <a:off x="6439859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3" name="직사각형 622"/>
              <p:cNvSpPr/>
              <p:nvPr/>
            </p:nvSpPr>
            <p:spPr>
              <a:xfrm>
                <a:off x="6645561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4" name="직사각형 623"/>
              <p:cNvSpPr/>
              <p:nvPr/>
            </p:nvSpPr>
            <p:spPr>
              <a:xfrm>
                <a:off x="66455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5" name="직사각형 624"/>
              <p:cNvSpPr/>
              <p:nvPr/>
            </p:nvSpPr>
            <p:spPr>
              <a:xfrm>
                <a:off x="6827361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6" name="직사각형 625"/>
              <p:cNvSpPr/>
              <p:nvPr/>
            </p:nvSpPr>
            <p:spPr>
              <a:xfrm>
                <a:off x="7033062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7" name="직사각형 626"/>
              <p:cNvSpPr/>
              <p:nvPr/>
            </p:nvSpPr>
            <p:spPr>
              <a:xfrm>
                <a:off x="7033062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8" name="직사각형 627"/>
              <p:cNvSpPr/>
              <p:nvPr/>
            </p:nvSpPr>
            <p:spPr>
              <a:xfrm>
                <a:off x="7214863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9" name="직사각형 628"/>
              <p:cNvSpPr/>
              <p:nvPr/>
            </p:nvSpPr>
            <p:spPr>
              <a:xfrm>
                <a:off x="7420564" y="4201485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0" name="직사각형 629"/>
              <p:cNvSpPr/>
              <p:nvPr/>
            </p:nvSpPr>
            <p:spPr>
              <a:xfrm>
                <a:off x="74205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1" name="직사각형 630"/>
              <p:cNvSpPr/>
              <p:nvPr/>
            </p:nvSpPr>
            <p:spPr>
              <a:xfrm>
                <a:off x="7602364" y="4295561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2" name="직사각형 631"/>
              <p:cNvSpPr/>
              <p:nvPr/>
            </p:nvSpPr>
            <p:spPr>
              <a:xfrm>
                <a:off x="7808066" y="4199352"/>
                <a:ext cx="366143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3" name="직사각형 632"/>
              <p:cNvSpPr/>
              <p:nvPr/>
            </p:nvSpPr>
            <p:spPr>
              <a:xfrm>
                <a:off x="78080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34" name="직사각형 633"/>
              <p:cNvSpPr/>
              <p:nvPr/>
            </p:nvSpPr>
            <p:spPr>
              <a:xfrm>
                <a:off x="7989866" y="4293428"/>
                <a:ext cx="183072" cy="9621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344" name="그룹 343"/>
            <p:cNvGrpSpPr/>
            <p:nvPr/>
          </p:nvGrpSpPr>
          <p:grpSpPr>
            <a:xfrm>
              <a:off x="1705304" y="4106612"/>
              <a:ext cx="6574039" cy="194554"/>
              <a:chOff x="1596211" y="4433866"/>
              <a:chExt cx="6574039" cy="194554"/>
            </a:xfrm>
          </p:grpSpPr>
          <p:sp>
            <p:nvSpPr>
              <p:cNvPr id="539" name="직사각형 538"/>
              <p:cNvSpPr/>
              <p:nvPr/>
            </p:nvSpPr>
            <p:spPr>
              <a:xfrm>
                <a:off x="1596211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0" name="직사각형 539"/>
              <p:cNvSpPr/>
              <p:nvPr/>
            </p:nvSpPr>
            <p:spPr>
              <a:xfrm>
                <a:off x="15962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1" name="직사각형 540"/>
              <p:cNvSpPr/>
              <p:nvPr/>
            </p:nvSpPr>
            <p:spPr>
              <a:xfrm>
                <a:off x="1778011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2" name="직사각형 541"/>
              <p:cNvSpPr/>
              <p:nvPr/>
            </p:nvSpPr>
            <p:spPr>
              <a:xfrm>
                <a:off x="198371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3" name="직사각형 542"/>
              <p:cNvSpPr/>
              <p:nvPr/>
            </p:nvSpPr>
            <p:spPr>
              <a:xfrm>
                <a:off x="19837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4" name="직사각형 543"/>
              <p:cNvSpPr/>
              <p:nvPr/>
            </p:nvSpPr>
            <p:spPr>
              <a:xfrm>
                <a:off x="216551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5" name="직사각형 544"/>
              <p:cNvSpPr/>
              <p:nvPr/>
            </p:nvSpPr>
            <p:spPr>
              <a:xfrm>
                <a:off x="2371214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6" name="직사각형 545"/>
              <p:cNvSpPr/>
              <p:nvPr/>
            </p:nvSpPr>
            <p:spPr>
              <a:xfrm>
                <a:off x="237121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7" name="직사각형 546"/>
              <p:cNvSpPr/>
              <p:nvPr/>
            </p:nvSpPr>
            <p:spPr>
              <a:xfrm>
                <a:off x="255301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8" name="직사각형 547"/>
              <p:cNvSpPr/>
              <p:nvPr/>
            </p:nvSpPr>
            <p:spPr>
              <a:xfrm>
                <a:off x="3153393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49" name="직사각형 548"/>
              <p:cNvSpPr/>
              <p:nvPr/>
            </p:nvSpPr>
            <p:spPr>
              <a:xfrm>
                <a:off x="3153393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0" name="직사각형 549"/>
              <p:cNvSpPr/>
              <p:nvPr/>
            </p:nvSpPr>
            <p:spPr>
              <a:xfrm>
                <a:off x="3335194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직사각형 550"/>
              <p:cNvSpPr/>
              <p:nvPr/>
            </p:nvSpPr>
            <p:spPr>
              <a:xfrm>
                <a:off x="3540895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2" name="직사각형 551"/>
              <p:cNvSpPr/>
              <p:nvPr/>
            </p:nvSpPr>
            <p:spPr>
              <a:xfrm>
                <a:off x="35408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3" name="직사각형 552"/>
              <p:cNvSpPr/>
              <p:nvPr/>
            </p:nvSpPr>
            <p:spPr>
              <a:xfrm>
                <a:off x="3722695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4" name="직사각형 553"/>
              <p:cNvSpPr/>
              <p:nvPr/>
            </p:nvSpPr>
            <p:spPr>
              <a:xfrm>
                <a:off x="3928397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5" name="직사각형 554"/>
              <p:cNvSpPr/>
              <p:nvPr/>
            </p:nvSpPr>
            <p:spPr>
              <a:xfrm>
                <a:off x="39283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6" name="직사각형 555"/>
              <p:cNvSpPr/>
              <p:nvPr/>
            </p:nvSpPr>
            <p:spPr>
              <a:xfrm>
                <a:off x="4110197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7" name="직사각형 556"/>
              <p:cNvSpPr/>
              <p:nvPr/>
            </p:nvSpPr>
            <p:spPr>
              <a:xfrm>
                <a:off x="4315898" y="4438133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8" name="직사각형 557"/>
              <p:cNvSpPr/>
              <p:nvPr/>
            </p:nvSpPr>
            <p:spPr>
              <a:xfrm>
                <a:off x="4315898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9" name="직사각형 558"/>
              <p:cNvSpPr/>
              <p:nvPr/>
            </p:nvSpPr>
            <p:spPr>
              <a:xfrm>
                <a:off x="4497699" y="4532210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0" name="직사각형 559"/>
              <p:cNvSpPr/>
              <p:nvPr/>
            </p:nvSpPr>
            <p:spPr>
              <a:xfrm>
                <a:off x="470536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1" name="직사각형 560"/>
              <p:cNvSpPr/>
              <p:nvPr/>
            </p:nvSpPr>
            <p:spPr>
              <a:xfrm>
                <a:off x="470536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2" name="직사각형 561"/>
              <p:cNvSpPr/>
              <p:nvPr/>
            </p:nvSpPr>
            <p:spPr>
              <a:xfrm>
                <a:off x="488716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3" name="직사각형 562"/>
              <p:cNvSpPr/>
              <p:nvPr/>
            </p:nvSpPr>
            <p:spPr>
              <a:xfrm>
                <a:off x="5092867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4" name="직사각형 563"/>
              <p:cNvSpPr/>
              <p:nvPr/>
            </p:nvSpPr>
            <p:spPr>
              <a:xfrm>
                <a:off x="50928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5" name="직사각형 564"/>
              <p:cNvSpPr/>
              <p:nvPr/>
            </p:nvSpPr>
            <p:spPr>
              <a:xfrm>
                <a:off x="5274667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6" name="직사각형 565"/>
              <p:cNvSpPr/>
              <p:nvPr/>
            </p:nvSpPr>
            <p:spPr>
              <a:xfrm>
                <a:off x="5480368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7" name="직사각형 566"/>
              <p:cNvSpPr/>
              <p:nvPr/>
            </p:nvSpPr>
            <p:spPr>
              <a:xfrm>
                <a:off x="5480368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8" name="직사각형 567"/>
              <p:cNvSpPr/>
              <p:nvPr/>
            </p:nvSpPr>
            <p:spPr>
              <a:xfrm>
                <a:off x="5662169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9" name="직사각형 568"/>
              <p:cNvSpPr/>
              <p:nvPr/>
            </p:nvSpPr>
            <p:spPr>
              <a:xfrm>
                <a:off x="586787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0" name="직사각형 569"/>
              <p:cNvSpPr/>
              <p:nvPr/>
            </p:nvSpPr>
            <p:spPr>
              <a:xfrm>
                <a:off x="58678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1" name="직사각형 570"/>
              <p:cNvSpPr/>
              <p:nvPr/>
            </p:nvSpPr>
            <p:spPr>
              <a:xfrm>
                <a:off x="604967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2" name="직사각형 571"/>
              <p:cNvSpPr/>
              <p:nvPr/>
            </p:nvSpPr>
            <p:spPr>
              <a:xfrm>
                <a:off x="6254100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3" name="직사각형 572"/>
              <p:cNvSpPr/>
              <p:nvPr/>
            </p:nvSpPr>
            <p:spPr>
              <a:xfrm>
                <a:off x="6254100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직사각형 573"/>
              <p:cNvSpPr/>
              <p:nvPr/>
            </p:nvSpPr>
            <p:spPr>
              <a:xfrm>
                <a:off x="6435901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5" name="직사각형 574"/>
              <p:cNvSpPr/>
              <p:nvPr/>
            </p:nvSpPr>
            <p:spPr>
              <a:xfrm>
                <a:off x="6641602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6" name="직사각형 575"/>
              <p:cNvSpPr/>
              <p:nvPr/>
            </p:nvSpPr>
            <p:spPr>
              <a:xfrm>
                <a:off x="66416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7" name="직사각형 576"/>
              <p:cNvSpPr/>
              <p:nvPr/>
            </p:nvSpPr>
            <p:spPr>
              <a:xfrm>
                <a:off x="6823402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8" name="직사각형 577"/>
              <p:cNvSpPr/>
              <p:nvPr/>
            </p:nvSpPr>
            <p:spPr>
              <a:xfrm>
                <a:off x="7029104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9" name="직사각형 578"/>
              <p:cNvSpPr/>
              <p:nvPr/>
            </p:nvSpPr>
            <p:spPr>
              <a:xfrm>
                <a:off x="70291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직사각형 579"/>
              <p:cNvSpPr/>
              <p:nvPr/>
            </p:nvSpPr>
            <p:spPr>
              <a:xfrm>
                <a:off x="7210904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1" name="직사각형 580"/>
              <p:cNvSpPr/>
              <p:nvPr/>
            </p:nvSpPr>
            <p:spPr>
              <a:xfrm>
                <a:off x="7416605" y="4436000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2" name="직사각형 581"/>
              <p:cNvSpPr/>
              <p:nvPr/>
            </p:nvSpPr>
            <p:spPr>
              <a:xfrm>
                <a:off x="7416605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3" name="직사각형 582"/>
              <p:cNvSpPr/>
              <p:nvPr/>
            </p:nvSpPr>
            <p:spPr>
              <a:xfrm>
                <a:off x="7598406" y="4530076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4" name="직사각형 583"/>
              <p:cNvSpPr/>
              <p:nvPr/>
            </p:nvSpPr>
            <p:spPr>
              <a:xfrm>
                <a:off x="7804107" y="4433866"/>
                <a:ext cx="366143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직사각형 584"/>
              <p:cNvSpPr/>
              <p:nvPr/>
            </p:nvSpPr>
            <p:spPr>
              <a:xfrm>
                <a:off x="78041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6" name="직사각형 585"/>
              <p:cNvSpPr/>
              <p:nvPr/>
            </p:nvSpPr>
            <p:spPr>
              <a:xfrm>
                <a:off x="7985907" y="4527943"/>
                <a:ext cx="183072" cy="9621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5" name="직사각형 344"/>
            <p:cNvSpPr/>
            <p:nvPr/>
          </p:nvSpPr>
          <p:spPr>
            <a:xfrm>
              <a:off x="1337992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6" name="직사각형 345"/>
            <p:cNvSpPr/>
            <p:nvPr/>
          </p:nvSpPr>
          <p:spPr>
            <a:xfrm>
              <a:off x="1725494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7" name="직사각형 346"/>
            <p:cNvSpPr/>
            <p:nvPr/>
          </p:nvSpPr>
          <p:spPr>
            <a:xfrm>
              <a:off x="2112995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8" name="직사각형 347"/>
            <p:cNvSpPr/>
            <p:nvPr/>
          </p:nvSpPr>
          <p:spPr>
            <a:xfrm>
              <a:off x="2500497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9" name="직사각형 348"/>
            <p:cNvSpPr/>
            <p:nvPr/>
          </p:nvSpPr>
          <p:spPr>
            <a:xfrm>
              <a:off x="3275056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0" name="직사각형 349"/>
            <p:cNvSpPr/>
            <p:nvPr/>
          </p:nvSpPr>
          <p:spPr>
            <a:xfrm>
              <a:off x="3662558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1" name="직사각형 350"/>
            <p:cNvSpPr/>
            <p:nvPr/>
          </p:nvSpPr>
          <p:spPr>
            <a:xfrm>
              <a:off x="4050060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2" name="직사각형 351"/>
            <p:cNvSpPr/>
            <p:nvPr/>
          </p:nvSpPr>
          <p:spPr>
            <a:xfrm>
              <a:off x="4437561" y="3406079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3" name="직사각형 352"/>
            <p:cNvSpPr/>
            <p:nvPr/>
          </p:nvSpPr>
          <p:spPr>
            <a:xfrm>
              <a:off x="482702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4" name="직사각형 353"/>
            <p:cNvSpPr/>
            <p:nvPr/>
          </p:nvSpPr>
          <p:spPr>
            <a:xfrm>
              <a:off x="5214530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직사각형 354"/>
            <p:cNvSpPr/>
            <p:nvPr/>
          </p:nvSpPr>
          <p:spPr>
            <a:xfrm>
              <a:off x="5602031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6" name="직사각형 355"/>
            <p:cNvSpPr/>
            <p:nvPr/>
          </p:nvSpPr>
          <p:spPr>
            <a:xfrm>
              <a:off x="598953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7" name="직사각형 356"/>
            <p:cNvSpPr/>
            <p:nvPr/>
          </p:nvSpPr>
          <p:spPr>
            <a:xfrm>
              <a:off x="6375763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8" name="직사각형 357"/>
            <p:cNvSpPr/>
            <p:nvPr/>
          </p:nvSpPr>
          <p:spPr>
            <a:xfrm>
              <a:off x="6763265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직사각형 358"/>
            <p:cNvSpPr/>
            <p:nvPr/>
          </p:nvSpPr>
          <p:spPr>
            <a:xfrm>
              <a:off x="7150766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0" name="직사각형 359"/>
            <p:cNvSpPr/>
            <p:nvPr/>
          </p:nvSpPr>
          <p:spPr>
            <a:xfrm>
              <a:off x="7538268" y="3403945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1" name="직사각형 360"/>
            <p:cNvSpPr/>
            <p:nvPr/>
          </p:nvSpPr>
          <p:spPr>
            <a:xfrm>
              <a:off x="7925770" y="3401812"/>
              <a:ext cx="366143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2" name="직사각형 361"/>
            <p:cNvSpPr/>
            <p:nvPr/>
          </p:nvSpPr>
          <p:spPr>
            <a:xfrm>
              <a:off x="1324022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3" name="직사각형 362"/>
            <p:cNvSpPr/>
            <p:nvPr/>
          </p:nvSpPr>
          <p:spPr>
            <a:xfrm>
              <a:off x="2096764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4" name="직사각형 363"/>
            <p:cNvSpPr/>
            <p:nvPr/>
          </p:nvSpPr>
          <p:spPr>
            <a:xfrm>
              <a:off x="20967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직사각형 364"/>
            <p:cNvSpPr/>
            <p:nvPr/>
          </p:nvSpPr>
          <p:spPr>
            <a:xfrm>
              <a:off x="2278564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6" name="직사각형 365"/>
            <p:cNvSpPr/>
            <p:nvPr/>
          </p:nvSpPr>
          <p:spPr>
            <a:xfrm>
              <a:off x="248426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직사각형 366"/>
            <p:cNvSpPr/>
            <p:nvPr/>
          </p:nvSpPr>
          <p:spPr>
            <a:xfrm>
              <a:off x="248426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8" name="직사각형 367"/>
            <p:cNvSpPr/>
            <p:nvPr/>
          </p:nvSpPr>
          <p:spPr>
            <a:xfrm>
              <a:off x="266606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직사각형 368"/>
            <p:cNvSpPr/>
            <p:nvPr/>
          </p:nvSpPr>
          <p:spPr>
            <a:xfrm>
              <a:off x="3266445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직사각형 369"/>
            <p:cNvSpPr/>
            <p:nvPr/>
          </p:nvSpPr>
          <p:spPr>
            <a:xfrm>
              <a:off x="32664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1" name="직사각형 370"/>
            <p:cNvSpPr/>
            <p:nvPr/>
          </p:nvSpPr>
          <p:spPr>
            <a:xfrm>
              <a:off x="3448245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2" name="직사각형 371"/>
            <p:cNvSpPr/>
            <p:nvPr/>
          </p:nvSpPr>
          <p:spPr>
            <a:xfrm>
              <a:off x="3653946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직사각형 372"/>
            <p:cNvSpPr/>
            <p:nvPr/>
          </p:nvSpPr>
          <p:spPr>
            <a:xfrm>
              <a:off x="3653946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4" name="직사각형 373"/>
            <p:cNvSpPr/>
            <p:nvPr/>
          </p:nvSpPr>
          <p:spPr>
            <a:xfrm>
              <a:off x="3835747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직사각형 374"/>
            <p:cNvSpPr/>
            <p:nvPr/>
          </p:nvSpPr>
          <p:spPr>
            <a:xfrm>
              <a:off x="4041448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직사각형 375"/>
            <p:cNvSpPr/>
            <p:nvPr/>
          </p:nvSpPr>
          <p:spPr>
            <a:xfrm>
              <a:off x="40414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직사각형 376"/>
            <p:cNvSpPr/>
            <p:nvPr/>
          </p:nvSpPr>
          <p:spPr>
            <a:xfrm>
              <a:off x="4223248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8" name="직사각형 377"/>
            <p:cNvSpPr/>
            <p:nvPr/>
          </p:nvSpPr>
          <p:spPr>
            <a:xfrm>
              <a:off x="4428950" y="3883323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직사각형 378"/>
            <p:cNvSpPr/>
            <p:nvPr/>
          </p:nvSpPr>
          <p:spPr>
            <a:xfrm>
              <a:off x="44289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4610750" y="3977399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481841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481841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500021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5205918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52059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5387718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5593420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55934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5775220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5980921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1" name="직사각형 390"/>
            <p:cNvSpPr/>
            <p:nvPr/>
          </p:nvSpPr>
          <p:spPr>
            <a:xfrm>
              <a:off x="5980921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직사각형 391"/>
            <p:cNvSpPr/>
            <p:nvPr/>
          </p:nvSpPr>
          <p:spPr>
            <a:xfrm>
              <a:off x="616272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3" name="직사각형 392"/>
            <p:cNvSpPr/>
            <p:nvPr/>
          </p:nvSpPr>
          <p:spPr>
            <a:xfrm>
              <a:off x="6367152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4" name="직사각형 393"/>
            <p:cNvSpPr/>
            <p:nvPr/>
          </p:nvSpPr>
          <p:spPr>
            <a:xfrm>
              <a:off x="63671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5" name="직사각형 394"/>
            <p:cNvSpPr/>
            <p:nvPr/>
          </p:nvSpPr>
          <p:spPr>
            <a:xfrm>
              <a:off x="6548952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6" name="직사각형 395"/>
            <p:cNvSpPr/>
            <p:nvPr/>
          </p:nvSpPr>
          <p:spPr>
            <a:xfrm>
              <a:off x="6754653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7" name="직사각형 396"/>
            <p:cNvSpPr/>
            <p:nvPr/>
          </p:nvSpPr>
          <p:spPr>
            <a:xfrm>
              <a:off x="67546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8" name="직사각형 397"/>
            <p:cNvSpPr/>
            <p:nvPr/>
          </p:nvSpPr>
          <p:spPr>
            <a:xfrm>
              <a:off x="6936453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9" name="직사각형 398"/>
            <p:cNvSpPr/>
            <p:nvPr/>
          </p:nvSpPr>
          <p:spPr>
            <a:xfrm>
              <a:off x="7142155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0" name="직사각형 399"/>
            <p:cNvSpPr/>
            <p:nvPr/>
          </p:nvSpPr>
          <p:spPr>
            <a:xfrm>
              <a:off x="71421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1" name="직사각형 400"/>
            <p:cNvSpPr/>
            <p:nvPr/>
          </p:nvSpPr>
          <p:spPr>
            <a:xfrm>
              <a:off x="7323955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2" name="직사각형 401"/>
            <p:cNvSpPr/>
            <p:nvPr/>
          </p:nvSpPr>
          <p:spPr>
            <a:xfrm>
              <a:off x="7529656" y="3881189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3" name="직사각형 402"/>
            <p:cNvSpPr/>
            <p:nvPr/>
          </p:nvSpPr>
          <p:spPr>
            <a:xfrm>
              <a:off x="7529656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7711457" y="3975266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7917158" y="387905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79171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8098958" y="397313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652610" y="3617072"/>
              <a:ext cx="483911" cy="193445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659966" y="3878580"/>
              <a:ext cx="483911" cy="190356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0" name="직사각형 409"/>
            <p:cNvSpPr/>
            <p:nvPr/>
          </p:nvSpPr>
          <p:spPr>
            <a:xfrm>
              <a:off x="659966" y="4101037"/>
              <a:ext cx="483911" cy="187835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11" name="그룹 410"/>
            <p:cNvGrpSpPr/>
            <p:nvPr/>
          </p:nvGrpSpPr>
          <p:grpSpPr>
            <a:xfrm>
              <a:off x="643957" y="3405432"/>
              <a:ext cx="516488" cy="193880"/>
              <a:chOff x="643957" y="3664512"/>
              <a:chExt cx="516488" cy="193880"/>
            </a:xfrm>
          </p:grpSpPr>
          <p:sp>
            <p:nvSpPr>
              <p:cNvPr id="537" name="직사각형 536"/>
              <p:cNvSpPr/>
              <p:nvPr/>
            </p:nvSpPr>
            <p:spPr>
              <a:xfrm>
                <a:off x="652610" y="3665972"/>
                <a:ext cx="483911" cy="19242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38" name="TextBox 537"/>
              <p:cNvSpPr txBox="1"/>
              <p:nvPr/>
            </p:nvSpPr>
            <p:spPr>
              <a:xfrm>
                <a:off x="643957" y="3664512"/>
                <a:ext cx="516488" cy="1846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600" b="1" dirty="0"/>
                  <a:t>DS-DECK</a:t>
                </a:r>
                <a:endParaRPr lang="ko-KR" altLang="en-US" sz="600" b="1"/>
              </a:p>
            </p:txBody>
          </p:sp>
        </p:grpSp>
        <p:sp>
          <p:nvSpPr>
            <p:cNvPr id="412" name="TextBox 411"/>
            <p:cNvSpPr txBox="1"/>
            <p:nvPr/>
          </p:nvSpPr>
          <p:spPr>
            <a:xfrm>
              <a:off x="635993" y="3616508"/>
              <a:ext cx="534121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DS-HOLD</a:t>
              </a:r>
              <a:endParaRPr lang="ko-KR" altLang="en-US" sz="600" b="1"/>
            </a:p>
          </p:txBody>
        </p:sp>
        <p:sp>
          <p:nvSpPr>
            <p:cNvPr id="413" name="TextBox 412"/>
            <p:cNvSpPr txBox="1"/>
            <p:nvPr/>
          </p:nvSpPr>
          <p:spPr>
            <a:xfrm>
              <a:off x="643169" y="3871755"/>
              <a:ext cx="513282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LD-DECK</a:t>
              </a:r>
              <a:endParaRPr lang="ko-KR" altLang="en-US" sz="600" b="1"/>
            </a:p>
          </p:txBody>
        </p:sp>
        <p:sp>
          <p:nvSpPr>
            <p:cNvPr id="414" name="TextBox 413"/>
            <p:cNvSpPr txBox="1"/>
            <p:nvPr/>
          </p:nvSpPr>
          <p:spPr>
            <a:xfrm>
              <a:off x="642825" y="4090451"/>
              <a:ext cx="530915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LD-HOLD</a:t>
              </a:r>
              <a:endParaRPr lang="ko-KR" altLang="en-US" sz="600" b="1"/>
            </a:p>
          </p:txBody>
        </p:sp>
        <p:sp>
          <p:nvSpPr>
            <p:cNvPr id="415" name="직사각형 414"/>
            <p:cNvSpPr/>
            <p:nvPr/>
          </p:nvSpPr>
          <p:spPr>
            <a:xfrm>
              <a:off x="1324150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>
              <a:off x="1711652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2099153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60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2486655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56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3261214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52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48716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4036218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4423719" y="4320131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81318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36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5200688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32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5588189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6" name="직사각형 425"/>
            <p:cNvSpPr/>
            <p:nvPr/>
          </p:nvSpPr>
          <p:spPr>
            <a:xfrm>
              <a:off x="597569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6361921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20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6749423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16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7136924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12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0" name="직사각형 429"/>
            <p:cNvSpPr/>
            <p:nvPr/>
          </p:nvSpPr>
          <p:spPr>
            <a:xfrm>
              <a:off x="7524426" y="4317997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8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1" name="직사각형 430"/>
            <p:cNvSpPr/>
            <p:nvPr/>
          </p:nvSpPr>
          <p:spPr>
            <a:xfrm>
              <a:off x="7911928" y="4315864"/>
              <a:ext cx="366143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solidFill>
                    <a:schemeClr val="tx1"/>
                  </a:solidFill>
                </a:rPr>
                <a:t>4</a:t>
              </a:r>
              <a:endParaRPr lang="ko-KR" altLang="en-US" sz="600" b="1">
                <a:solidFill>
                  <a:schemeClr val="tx1"/>
                </a:solidFill>
              </a:endParaRPr>
            </a:p>
          </p:txBody>
        </p:sp>
        <p:sp>
          <p:nvSpPr>
            <p:cNvPr id="432" name="직사각형 431"/>
            <p:cNvSpPr/>
            <p:nvPr/>
          </p:nvSpPr>
          <p:spPr>
            <a:xfrm>
              <a:off x="17254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3" name="직사각형 432"/>
            <p:cNvSpPr/>
            <p:nvPr/>
          </p:nvSpPr>
          <p:spPr>
            <a:xfrm>
              <a:off x="1907294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4" name="직사각형 433"/>
            <p:cNvSpPr/>
            <p:nvPr/>
          </p:nvSpPr>
          <p:spPr>
            <a:xfrm>
              <a:off x="2112995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5" name="직사각형 434"/>
            <p:cNvSpPr/>
            <p:nvPr/>
          </p:nvSpPr>
          <p:spPr>
            <a:xfrm>
              <a:off x="229479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6" name="직사각형 435"/>
            <p:cNvSpPr/>
            <p:nvPr/>
          </p:nvSpPr>
          <p:spPr>
            <a:xfrm>
              <a:off x="25004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7" name="직사각형 436"/>
            <p:cNvSpPr/>
            <p:nvPr/>
          </p:nvSpPr>
          <p:spPr>
            <a:xfrm>
              <a:off x="268229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8" name="직사각형 437"/>
            <p:cNvSpPr/>
            <p:nvPr/>
          </p:nvSpPr>
          <p:spPr>
            <a:xfrm>
              <a:off x="3275056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직사각형 438"/>
            <p:cNvSpPr/>
            <p:nvPr/>
          </p:nvSpPr>
          <p:spPr>
            <a:xfrm>
              <a:off x="3456857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0" name="직사각형 439"/>
            <p:cNvSpPr/>
            <p:nvPr/>
          </p:nvSpPr>
          <p:spPr>
            <a:xfrm>
              <a:off x="36625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1" name="직사각형 440"/>
            <p:cNvSpPr/>
            <p:nvPr/>
          </p:nvSpPr>
          <p:spPr>
            <a:xfrm>
              <a:off x="3844358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2" name="직사각형 441"/>
            <p:cNvSpPr/>
            <p:nvPr/>
          </p:nvSpPr>
          <p:spPr>
            <a:xfrm>
              <a:off x="40500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3" name="직사각형 442"/>
            <p:cNvSpPr/>
            <p:nvPr/>
          </p:nvSpPr>
          <p:spPr>
            <a:xfrm>
              <a:off x="4231860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44375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19361" y="350015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6" name="직사각형 445"/>
            <p:cNvSpPr/>
            <p:nvPr/>
          </p:nvSpPr>
          <p:spPr>
            <a:xfrm>
              <a:off x="48270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7" name="직사각형 446"/>
            <p:cNvSpPr/>
            <p:nvPr/>
          </p:nvSpPr>
          <p:spPr>
            <a:xfrm>
              <a:off x="500882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8" name="직사각형 447"/>
            <p:cNvSpPr/>
            <p:nvPr/>
          </p:nvSpPr>
          <p:spPr>
            <a:xfrm>
              <a:off x="52145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9" name="직사각형 448"/>
            <p:cNvSpPr/>
            <p:nvPr/>
          </p:nvSpPr>
          <p:spPr>
            <a:xfrm>
              <a:off x="5396330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0" name="직사각형 449"/>
            <p:cNvSpPr/>
            <p:nvPr/>
          </p:nvSpPr>
          <p:spPr>
            <a:xfrm>
              <a:off x="5602031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1" name="직사각형 450"/>
            <p:cNvSpPr/>
            <p:nvPr/>
          </p:nvSpPr>
          <p:spPr>
            <a:xfrm>
              <a:off x="5783832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9895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3" name="직사각형 452"/>
            <p:cNvSpPr/>
            <p:nvPr/>
          </p:nvSpPr>
          <p:spPr>
            <a:xfrm>
              <a:off x="617133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4" name="직사각형 453"/>
            <p:cNvSpPr/>
            <p:nvPr/>
          </p:nvSpPr>
          <p:spPr>
            <a:xfrm>
              <a:off x="6375763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5" name="직사각형 454"/>
            <p:cNvSpPr/>
            <p:nvPr/>
          </p:nvSpPr>
          <p:spPr>
            <a:xfrm>
              <a:off x="6557564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6" name="직사각형 455"/>
            <p:cNvSpPr/>
            <p:nvPr/>
          </p:nvSpPr>
          <p:spPr>
            <a:xfrm>
              <a:off x="67632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7" name="직사각형 456"/>
            <p:cNvSpPr/>
            <p:nvPr/>
          </p:nvSpPr>
          <p:spPr>
            <a:xfrm>
              <a:off x="6945065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8" name="직사각형 457"/>
            <p:cNvSpPr/>
            <p:nvPr/>
          </p:nvSpPr>
          <p:spPr>
            <a:xfrm>
              <a:off x="7150766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59" name="직사각형 458"/>
            <p:cNvSpPr/>
            <p:nvPr/>
          </p:nvSpPr>
          <p:spPr>
            <a:xfrm>
              <a:off x="7332567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직사각형 459"/>
            <p:cNvSpPr/>
            <p:nvPr/>
          </p:nvSpPr>
          <p:spPr>
            <a:xfrm>
              <a:off x="75382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1" name="직사각형 460"/>
            <p:cNvSpPr/>
            <p:nvPr/>
          </p:nvSpPr>
          <p:spPr>
            <a:xfrm>
              <a:off x="7720068" y="3498022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2" name="직사각형 461"/>
            <p:cNvSpPr/>
            <p:nvPr/>
          </p:nvSpPr>
          <p:spPr>
            <a:xfrm>
              <a:off x="79257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8107570" y="3495888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17131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00" dirty="0">
                <a:solidFill>
                  <a:schemeClr val="tx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1894975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2100199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7" name="직사각형 466"/>
            <p:cNvSpPr/>
            <p:nvPr/>
          </p:nvSpPr>
          <p:spPr>
            <a:xfrm>
              <a:off x="2282000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8" name="직사각형 467"/>
            <p:cNvSpPr/>
            <p:nvPr/>
          </p:nvSpPr>
          <p:spPr>
            <a:xfrm>
              <a:off x="2485733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9" name="직사각형 468"/>
            <p:cNvSpPr/>
            <p:nvPr/>
          </p:nvSpPr>
          <p:spPr>
            <a:xfrm>
              <a:off x="2669502" y="4412902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0" name="직사각형 469"/>
            <p:cNvSpPr/>
            <p:nvPr/>
          </p:nvSpPr>
          <p:spPr>
            <a:xfrm>
              <a:off x="3262736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3444537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36502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3" name="직사각형 472"/>
            <p:cNvSpPr/>
            <p:nvPr/>
          </p:nvSpPr>
          <p:spPr>
            <a:xfrm>
              <a:off x="3832038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4" name="직사각형 473"/>
            <p:cNvSpPr/>
            <p:nvPr/>
          </p:nvSpPr>
          <p:spPr>
            <a:xfrm>
              <a:off x="40377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5" name="직사각형 474"/>
            <p:cNvSpPr/>
            <p:nvPr/>
          </p:nvSpPr>
          <p:spPr>
            <a:xfrm>
              <a:off x="4219540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직사각형 475"/>
            <p:cNvSpPr/>
            <p:nvPr/>
          </p:nvSpPr>
          <p:spPr>
            <a:xfrm>
              <a:off x="44252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4607041" y="4415758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8147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9" name="직사각형 478"/>
            <p:cNvSpPr/>
            <p:nvPr/>
          </p:nvSpPr>
          <p:spPr>
            <a:xfrm>
              <a:off x="499650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0" name="직사각형 479"/>
            <p:cNvSpPr/>
            <p:nvPr/>
          </p:nvSpPr>
          <p:spPr>
            <a:xfrm>
              <a:off x="52022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1" name="직사각형 480"/>
            <p:cNvSpPr/>
            <p:nvPr/>
          </p:nvSpPr>
          <p:spPr>
            <a:xfrm>
              <a:off x="5384010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2" name="직사각형 481"/>
            <p:cNvSpPr/>
            <p:nvPr/>
          </p:nvSpPr>
          <p:spPr>
            <a:xfrm>
              <a:off x="5589711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3" name="직사각형 482"/>
            <p:cNvSpPr/>
            <p:nvPr/>
          </p:nvSpPr>
          <p:spPr>
            <a:xfrm>
              <a:off x="5771512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직사각형 483"/>
            <p:cNvSpPr/>
            <p:nvPr/>
          </p:nvSpPr>
          <p:spPr>
            <a:xfrm>
              <a:off x="59772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5" name="직사각형 484"/>
            <p:cNvSpPr/>
            <p:nvPr/>
          </p:nvSpPr>
          <p:spPr>
            <a:xfrm>
              <a:off x="615901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6" name="직사각형 485"/>
            <p:cNvSpPr/>
            <p:nvPr/>
          </p:nvSpPr>
          <p:spPr>
            <a:xfrm>
              <a:off x="6363443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7" name="직사각형 486"/>
            <p:cNvSpPr/>
            <p:nvPr/>
          </p:nvSpPr>
          <p:spPr>
            <a:xfrm>
              <a:off x="6545244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8" name="직사각형 487"/>
            <p:cNvSpPr/>
            <p:nvPr/>
          </p:nvSpPr>
          <p:spPr>
            <a:xfrm>
              <a:off x="67509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9" name="직사각형 488"/>
            <p:cNvSpPr/>
            <p:nvPr/>
          </p:nvSpPr>
          <p:spPr>
            <a:xfrm>
              <a:off x="6932745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0" name="직사각형 489"/>
            <p:cNvSpPr/>
            <p:nvPr/>
          </p:nvSpPr>
          <p:spPr>
            <a:xfrm>
              <a:off x="7138446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1" name="직사각형 490"/>
            <p:cNvSpPr/>
            <p:nvPr/>
          </p:nvSpPr>
          <p:spPr>
            <a:xfrm>
              <a:off x="7320247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2" name="직사각형 491"/>
            <p:cNvSpPr/>
            <p:nvPr/>
          </p:nvSpPr>
          <p:spPr>
            <a:xfrm>
              <a:off x="75259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3" name="직사각형 492"/>
            <p:cNvSpPr/>
            <p:nvPr/>
          </p:nvSpPr>
          <p:spPr>
            <a:xfrm>
              <a:off x="7707748" y="4413625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4" name="직사각형 493"/>
            <p:cNvSpPr/>
            <p:nvPr/>
          </p:nvSpPr>
          <p:spPr>
            <a:xfrm>
              <a:off x="79134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5" name="직사각형 494"/>
            <p:cNvSpPr/>
            <p:nvPr/>
          </p:nvSpPr>
          <p:spPr>
            <a:xfrm>
              <a:off x="8095250" y="4411491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1681686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65</a:t>
              </a:r>
              <a:endParaRPr lang="ko-KR" altLang="en-US" sz="600" b="1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1849294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63</a:t>
              </a:r>
              <a:endParaRPr lang="ko-KR" altLang="en-US" sz="600" b="1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2064340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61</a:t>
              </a:r>
              <a:endParaRPr lang="ko-KR" altLang="en-US" sz="600" b="1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2231948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58</a:t>
              </a:r>
              <a:endParaRPr lang="ko-KR" altLang="en-US" sz="600" b="1"/>
            </a:p>
          </p:txBody>
        </p:sp>
        <p:sp>
          <p:nvSpPr>
            <p:cNvPr id="500" name="TextBox 499"/>
            <p:cNvSpPr txBox="1"/>
            <p:nvPr/>
          </p:nvSpPr>
          <p:spPr>
            <a:xfrm>
              <a:off x="2448352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57</a:t>
              </a:r>
              <a:endParaRPr lang="ko-KR" altLang="en-US" sz="600" b="1"/>
            </a:p>
          </p:txBody>
        </p:sp>
        <p:sp>
          <p:nvSpPr>
            <p:cNvPr id="501" name="TextBox 500"/>
            <p:cNvSpPr txBox="1"/>
            <p:nvPr/>
          </p:nvSpPr>
          <p:spPr>
            <a:xfrm>
              <a:off x="2615960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55</a:t>
              </a:r>
              <a:endParaRPr lang="ko-KR" altLang="en-US" sz="600" b="1"/>
            </a:p>
          </p:txBody>
        </p:sp>
        <p:sp>
          <p:nvSpPr>
            <p:cNvPr id="502" name="TextBox 501"/>
            <p:cNvSpPr txBox="1"/>
            <p:nvPr/>
          </p:nvSpPr>
          <p:spPr>
            <a:xfrm>
              <a:off x="3229374" y="436726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53</a:t>
              </a:r>
              <a:endParaRPr lang="ko-KR" altLang="en-US" sz="600" b="1"/>
            </a:p>
          </p:txBody>
        </p:sp>
        <p:sp>
          <p:nvSpPr>
            <p:cNvPr id="503" name="TextBox 502"/>
            <p:cNvSpPr txBox="1"/>
            <p:nvPr/>
          </p:nvSpPr>
          <p:spPr>
            <a:xfrm>
              <a:off x="3396982" y="4367117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51</a:t>
              </a:r>
              <a:endParaRPr lang="ko-KR" altLang="en-US" sz="600" b="1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3612028" y="437202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49</a:t>
              </a:r>
              <a:endParaRPr lang="ko-KR" altLang="en-US" sz="600" b="1"/>
            </a:p>
          </p:txBody>
        </p:sp>
        <p:sp>
          <p:nvSpPr>
            <p:cNvPr id="505" name="TextBox 504"/>
            <p:cNvSpPr txBox="1"/>
            <p:nvPr/>
          </p:nvSpPr>
          <p:spPr>
            <a:xfrm>
              <a:off x="3779636" y="4371880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47</a:t>
              </a:r>
              <a:endParaRPr lang="ko-KR" altLang="en-US" sz="600" b="1"/>
            </a:p>
          </p:txBody>
        </p:sp>
        <p:sp>
          <p:nvSpPr>
            <p:cNvPr id="506" name="TextBox 505"/>
            <p:cNvSpPr txBox="1"/>
            <p:nvPr/>
          </p:nvSpPr>
          <p:spPr>
            <a:xfrm>
              <a:off x="3996040" y="436895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45</a:t>
              </a:r>
              <a:endParaRPr lang="ko-KR" altLang="en-US" sz="600" b="1"/>
            </a:p>
          </p:txBody>
        </p:sp>
        <p:sp>
          <p:nvSpPr>
            <p:cNvPr id="507" name="TextBox 506"/>
            <p:cNvSpPr txBox="1"/>
            <p:nvPr/>
          </p:nvSpPr>
          <p:spPr>
            <a:xfrm>
              <a:off x="4163648" y="4368813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43</a:t>
              </a:r>
              <a:endParaRPr lang="ko-KR" altLang="en-US" sz="600" b="1"/>
            </a:p>
          </p:txBody>
        </p:sp>
        <p:sp>
          <p:nvSpPr>
            <p:cNvPr id="508" name="TextBox 507"/>
            <p:cNvSpPr txBox="1"/>
            <p:nvPr/>
          </p:nvSpPr>
          <p:spPr>
            <a:xfrm>
              <a:off x="4378694" y="437372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41</a:t>
              </a:r>
              <a:endParaRPr lang="ko-KR" altLang="en-US" sz="600" b="1"/>
            </a:p>
          </p:txBody>
        </p:sp>
        <p:sp>
          <p:nvSpPr>
            <p:cNvPr id="509" name="TextBox 508"/>
            <p:cNvSpPr txBox="1"/>
            <p:nvPr/>
          </p:nvSpPr>
          <p:spPr>
            <a:xfrm>
              <a:off x="4546302" y="437357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39</a:t>
              </a:r>
              <a:endParaRPr lang="ko-KR" altLang="en-US" sz="600" b="1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8315932" y="3496125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8305391" y="3974978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2" name="직사각형 511"/>
            <p:cNvSpPr/>
            <p:nvPr/>
          </p:nvSpPr>
          <p:spPr>
            <a:xfrm>
              <a:off x="8301432" y="4204730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3" name="직사각형 512"/>
            <p:cNvSpPr/>
            <p:nvPr/>
          </p:nvSpPr>
          <p:spPr>
            <a:xfrm>
              <a:off x="8316712" y="3716351"/>
              <a:ext cx="183072" cy="9621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4" name="TextBox 513"/>
            <p:cNvSpPr txBox="1"/>
            <p:nvPr/>
          </p:nvSpPr>
          <p:spPr>
            <a:xfrm>
              <a:off x="4781825" y="436608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37</a:t>
              </a:r>
              <a:endParaRPr lang="ko-KR" altLang="en-US" sz="600" b="1"/>
            </a:p>
          </p:txBody>
        </p:sp>
        <p:sp>
          <p:nvSpPr>
            <p:cNvPr id="515" name="TextBox 514"/>
            <p:cNvSpPr txBox="1"/>
            <p:nvPr/>
          </p:nvSpPr>
          <p:spPr>
            <a:xfrm>
              <a:off x="4949433" y="436593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35</a:t>
              </a:r>
              <a:endParaRPr lang="ko-KR" altLang="en-US" sz="600" b="1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5164479" y="437084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33</a:t>
              </a:r>
              <a:endParaRPr lang="ko-KR" altLang="en-US" sz="600" b="1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5332087" y="437070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31</a:t>
              </a:r>
              <a:endParaRPr lang="ko-KR" altLang="en-US" sz="600" b="1"/>
            </a:p>
          </p:txBody>
        </p:sp>
        <p:sp>
          <p:nvSpPr>
            <p:cNvPr id="518" name="TextBox 517"/>
            <p:cNvSpPr txBox="1"/>
            <p:nvPr/>
          </p:nvSpPr>
          <p:spPr>
            <a:xfrm>
              <a:off x="5548491" y="4367781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29</a:t>
              </a:r>
              <a:endParaRPr lang="ko-KR" altLang="en-US" sz="600" b="1"/>
            </a:p>
          </p:txBody>
        </p:sp>
        <p:sp>
          <p:nvSpPr>
            <p:cNvPr id="519" name="TextBox 518"/>
            <p:cNvSpPr txBox="1"/>
            <p:nvPr/>
          </p:nvSpPr>
          <p:spPr>
            <a:xfrm>
              <a:off x="5716099" y="436763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27</a:t>
              </a:r>
              <a:endParaRPr lang="ko-KR" altLang="en-US" sz="600" b="1"/>
            </a:p>
          </p:txBody>
        </p:sp>
        <p:sp>
          <p:nvSpPr>
            <p:cNvPr id="520" name="TextBox 519"/>
            <p:cNvSpPr txBox="1"/>
            <p:nvPr/>
          </p:nvSpPr>
          <p:spPr>
            <a:xfrm>
              <a:off x="5931145" y="4372544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25</a:t>
              </a:r>
              <a:endParaRPr lang="ko-KR" altLang="en-US" sz="600" b="1"/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6098753" y="437239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23</a:t>
              </a:r>
              <a:endParaRPr lang="ko-KR" altLang="en-US" sz="600" b="1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6319656" y="436696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21</a:t>
              </a:r>
              <a:endParaRPr lang="ko-KR" altLang="en-US" sz="600" b="1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6487264" y="4366816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19</a:t>
              </a:r>
              <a:endParaRPr lang="ko-KR" altLang="en-US" sz="600" b="1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6722787" y="4359325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17</a:t>
              </a:r>
              <a:endParaRPr lang="ko-KR" altLang="en-US" sz="600" b="1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6890395" y="4359179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15</a:t>
              </a:r>
              <a:endParaRPr lang="ko-KR" altLang="en-US" sz="600" b="1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7105441" y="4364088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13</a:t>
              </a:r>
              <a:endParaRPr lang="ko-KR" altLang="en-US" sz="600" b="1"/>
            </a:p>
          </p:txBody>
        </p:sp>
        <p:sp>
          <p:nvSpPr>
            <p:cNvPr id="527" name="TextBox 526"/>
            <p:cNvSpPr txBox="1"/>
            <p:nvPr/>
          </p:nvSpPr>
          <p:spPr>
            <a:xfrm>
              <a:off x="7273049" y="4363942"/>
              <a:ext cx="274434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11</a:t>
              </a:r>
              <a:endParaRPr lang="ko-KR" altLang="en-US" sz="600" b="1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7508503" y="4364196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9</a:t>
              </a:r>
              <a:endParaRPr lang="ko-KR" altLang="en-US" sz="600" b="1"/>
            </a:p>
          </p:txBody>
        </p:sp>
        <p:sp>
          <p:nvSpPr>
            <p:cNvPr id="529" name="TextBox 528"/>
            <p:cNvSpPr txBox="1"/>
            <p:nvPr/>
          </p:nvSpPr>
          <p:spPr>
            <a:xfrm>
              <a:off x="7676111" y="4364050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7</a:t>
              </a:r>
              <a:endParaRPr lang="ko-KR" altLang="en-US" sz="600" b="1"/>
            </a:p>
          </p:txBody>
        </p:sp>
        <p:sp>
          <p:nvSpPr>
            <p:cNvPr id="530" name="TextBox 529"/>
            <p:cNvSpPr txBox="1"/>
            <p:nvPr/>
          </p:nvSpPr>
          <p:spPr>
            <a:xfrm>
              <a:off x="7897507" y="4365784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5</a:t>
              </a:r>
              <a:endParaRPr lang="ko-KR" altLang="en-US" sz="600" b="1"/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8065115" y="4365638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3</a:t>
              </a:r>
              <a:endParaRPr lang="ko-KR" altLang="en-US" sz="600" b="1"/>
            </a:p>
          </p:txBody>
        </p:sp>
        <p:sp>
          <p:nvSpPr>
            <p:cNvPr id="532" name="직사각형 531"/>
            <p:cNvSpPr/>
            <p:nvPr/>
          </p:nvSpPr>
          <p:spPr>
            <a:xfrm>
              <a:off x="8293239" y="4414686"/>
              <a:ext cx="183072" cy="9621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33" name="TextBox 532"/>
            <p:cNvSpPr txBox="1"/>
            <p:nvPr/>
          </p:nvSpPr>
          <p:spPr>
            <a:xfrm>
              <a:off x="8263104" y="4368833"/>
              <a:ext cx="229550" cy="18466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/>
                <a:t>1</a:t>
              </a:r>
              <a:endParaRPr lang="ko-KR" altLang="en-US" sz="600" b="1"/>
            </a:p>
          </p:txBody>
        </p:sp>
        <p:sp>
          <p:nvSpPr>
            <p:cNvPr id="534" name="직사각형 533"/>
            <p:cNvSpPr/>
            <p:nvPr/>
          </p:nvSpPr>
          <p:spPr>
            <a:xfrm>
              <a:off x="1709215" y="3883876"/>
              <a:ext cx="366143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5" name="직사각형 534"/>
            <p:cNvSpPr/>
            <p:nvPr/>
          </p:nvSpPr>
          <p:spPr>
            <a:xfrm>
              <a:off x="1709215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36" name="직사각형 535"/>
            <p:cNvSpPr/>
            <p:nvPr/>
          </p:nvSpPr>
          <p:spPr>
            <a:xfrm>
              <a:off x="1891016" y="3977952"/>
              <a:ext cx="183072" cy="9621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637" name="TextBox 636"/>
          <p:cNvSpPr txBox="1"/>
          <p:nvPr/>
        </p:nvSpPr>
        <p:spPr>
          <a:xfrm>
            <a:off x="2385006" y="142175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60</a:t>
            </a:r>
            <a:endParaRPr lang="ko-KR" altLang="en-US" sz="600" b="1"/>
          </a:p>
        </p:txBody>
      </p:sp>
      <p:sp>
        <p:nvSpPr>
          <p:cNvPr id="638" name="TextBox 637"/>
          <p:cNvSpPr txBox="1"/>
          <p:nvPr/>
        </p:nvSpPr>
        <p:spPr>
          <a:xfrm>
            <a:off x="2202778" y="1421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639" name="TextBox 638"/>
          <p:cNvSpPr txBox="1"/>
          <p:nvPr/>
        </p:nvSpPr>
        <p:spPr>
          <a:xfrm>
            <a:off x="1812437" y="1425819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122</a:t>
            </a:r>
            <a:endParaRPr lang="ko-KR" altLang="en-US" sz="600" b="1"/>
          </a:p>
        </p:txBody>
      </p:sp>
      <p:sp>
        <p:nvSpPr>
          <p:cNvPr id="640" name="TextBox 639"/>
          <p:cNvSpPr txBox="1"/>
          <p:nvPr/>
        </p:nvSpPr>
        <p:spPr>
          <a:xfrm>
            <a:off x="1995339" y="142596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641" name="TextBox 640"/>
          <p:cNvSpPr txBox="1"/>
          <p:nvPr/>
        </p:nvSpPr>
        <p:spPr>
          <a:xfrm>
            <a:off x="2385007" y="163097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642" name="TextBox 641"/>
          <p:cNvSpPr txBox="1"/>
          <p:nvPr/>
        </p:nvSpPr>
        <p:spPr>
          <a:xfrm>
            <a:off x="2212305" y="163520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643" name="TextBox 642"/>
          <p:cNvSpPr txBox="1"/>
          <p:nvPr/>
        </p:nvSpPr>
        <p:spPr>
          <a:xfrm>
            <a:off x="1831673" y="16350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44</a:t>
            </a:r>
            <a:endParaRPr lang="ko-KR" altLang="en-US" sz="600" b="1"/>
          </a:p>
        </p:txBody>
      </p:sp>
      <p:sp>
        <p:nvSpPr>
          <p:cNvPr id="644" name="TextBox 643"/>
          <p:cNvSpPr txBox="1"/>
          <p:nvPr/>
        </p:nvSpPr>
        <p:spPr>
          <a:xfrm>
            <a:off x="1995339" y="163518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32</a:t>
            </a:r>
            <a:endParaRPr lang="ko-KR" altLang="en-US" sz="600" b="1"/>
          </a:p>
        </p:txBody>
      </p:sp>
      <p:sp>
        <p:nvSpPr>
          <p:cNvPr id="645" name="TextBox 644"/>
          <p:cNvSpPr txBox="1"/>
          <p:nvPr/>
        </p:nvSpPr>
        <p:spPr>
          <a:xfrm>
            <a:off x="2284890" y="154384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70</a:t>
            </a:r>
            <a:endParaRPr lang="ko-KR" altLang="en-US" sz="600" b="1"/>
          </a:p>
        </p:txBody>
      </p:sp>
      <p:sp>
        <p:nvSpPr>
          <p:cNvPr id="646" name="TextBox 645"/>
          <p:cNvSpPr txBox="1"/>
          <p:nvPr/>
        </p:nvSpPr>
        <p:spPr>
          <a:xfrm>
            <a:off x="1898648" y="15410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62</a:t>
            </a:r>
            <a:endParaRPr lang="ko-KR" altLang="en-US" sz="600" b="1"/>
          </a:p>
        </p:txBody>
      </p:sp>
      <p:sp>
        <p:nvSpPr>
          <p:cNvPr id="647" name="TextBox 646"/>
          <p:cNvSpPr txBox="1"/>
          <p:nvPr/>
        </p:nvSpPr>
        <p:spPr>
          <a:xfrm>
            <a:off x="1882787" y="1797684"/>
            <a:ext cx="30008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130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8" name="TextBox 647"/>
          <p:cNvSpPr txBox="1"/>
          <p:nvPr/>
        </p:nvSpPr>
        <p:spPr>
          <a:xfrm>
            <a:off x="2265564" y="179939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70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380419" y="189937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0" name="TextBox 649"/>
          <p:cNvSpPr txBox="1"/>
          <p:nvPr/>
        </p:nvSpPr>
        <p:spPr>
          <a:xfrm>
            <a:off x="2203971" y="189883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1" name="TextBox 650"/>
          <p:cNvSpPr txBox="1"/>
          <p:nvPr/>
        </p:nvSpPr>
        <p:spPr>
          <a:xfrm>
            <a:off x="1823624" y="190126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80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1980266" y="1900996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120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3" name="TextBox 652"/>
          <p:cNvSpPr txBox="1"/>
          <p:nvPr/>
        </p:nvSpPr>
        <p:spPr>
          <a:xfrm>
            <a:off x="2375352" y="21275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34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4" name="TextBox 653"/>
          <p:cNvSpPr txBox="1"/>
          <p:nvPr/>
        </p:nvSpPr>
        <p:spPr>
          <a:xfrm>
            <a:off x="2198903" y="2126977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1804083" y="2129403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6" name="TextBox 655"/>
          <p:cNvSpPr txBox="1"/>
          <p:nvPr/>
        </p:nvSpPr>
        <p:spPr>
          <a:xfrm>
            <a:off x="1970619" y="212913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46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7" name="TextBox 656"/>
          <p:cNvSpPr txBox="1"/>
          <p:nvPr/>
        </p:nvSpPr>
        <p:spPr>
          <a:xfrm>
            <a:off x="1889017" y="2032749"/>
            <a:ext cx="26161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>
                <a:solidFill>
                  <a:srgbClr val="FF0000"/>
                </a:solidFill>
              </a:rPr>
              <a:t>82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2252558" y="203446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59" name="TextBox 658"/>
          <p:cNvSpPr txBox="1"/>
          <p:nvPr/>
        </p:nvSpPr>
        <p:spPr>
          <a:xfrm>
            <a:off x="3754479" y="1430709"/>
            <a:ext cx="27443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18</a:t>
            </a:r>
            <a:endParaRPr lang="ko-KR" altLang="en-US" sz="600" b="1"/>
          </a:p>
        </p:txBody>
      </p:sp>
      <p:sp>
        <p:nvSpPr>
          <p:cNvPr id="660" name="TextBox 659"/>
          <p:cNvSpPr txBox="1"/>
          <p:nvPr/>
        </p:nvSpPr>
        <p:spPr>
          <a:xfrm>
            <a:off x="3905321" y="1430855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120</a:t>
            </a:r>
            <a:endParaRPr lang="ko-KR" altLang="en-US" sz="600" b="1"/>
          </a:p>
        </p:txBody>
      </p:sp>
      <p:sp>
        <p:nvSpPr>
          <p:cNvPr id="661" name="TextBox 660"/>
          <p:cNvSpPr txBox="1"/>
          <p:nvPr/>
        </p:nvSpPr>
        <p:spPr>
          <a:xfrm>
            <a:off x="3760891" y="163993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65</a:t>
            </a:r>
            <a:endParaRPr lang="ko-KR" altLang="en-US" sz="600" b="1"/>
          </a:p>
        </p:txBody>
      </p:sp>
      <p:sp>
        <p:nvSpPr>
          <p:cNvPr id="662" name="TextBox 661"/>
          <p:cNvSpPr txBox="1"/>
          <p:nvPr/>
        </p:nvSpPr>
        <p:spPr>
          <a:xfrm>
            <a:off x="3924557" y="164007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663" name="TextBox 662"/>
          <p:cNvSpPr txBox="1"/>
          <p:nvPr/>
        </p:nvSpPr>
        <p:spPr>
          <a:xfrm>
            <a:off x="3727484" y="1902214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114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3922598" y="1901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5" name="TextBox 664"/>
          <p:cNvSpPr txBox="1"/>
          <p:nvPr/>
        </p:nvSpPr>
        <p:spPr>
          <a:xfrm>
            <a:off x="3746416" y="213035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6" name="TextBox 665"/>
          <p:cNvSpPr txBox="1"/>
          <p:nvPr/>
        </p:nvSpPr>
        <p:spPr>
          <a:xfrm>
            <a:off x="3899837" y="212767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26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7" name="TextBox 666"/>
          <p:cNvSpPr txBox="1"/>
          <p:nvPr/>
        </p:nvSpPr>
        <p:spPr>
          <a:xfrm>
            <a:off x="3847306" y="154135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90</a:t>
            </a:r>
            <a:endParaRPr lang="ko-KR" altLang="en-US" sz="600" b="1"/>
          </a:p>
        </p:txBody>
      </p:sp>
      <p:sp>
        <p:nvSpPr>
          <p:cNvPr id="668" name="TextBox 667"/>
          <p:cNvSpPr txBox="1"/>
          <p:nvPr/>
        </p:nvSpPr>
        <p:spPr>
          <a:xfrm>
            <a:off x="3808744" y="1796907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128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669" name="TextBox 668"/>
          <p:cNvSpPr txBox="1"/>
          <p:nvPr/>
        </p:nvSpPr>
        <p:spPr>
          <a:xfrm>
            <a:off x="3814974" y="2031972"/>
            <a:ext cx="30008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142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941" name="TextBox 940"/>
          <p:cNvSpPr txBox="1"/>
          <p:nvPr/>
        </p:nvSpPr>
        <p:spPr>
          <a:xfrm>
            <a:off x="732623" y="2482887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07:00</a:t>
            </a:r>
            <a:endParaRPr lang="ko-KR" altLang="en-US" sz="1050"/>
          </a:p>
        </p:txBody>
      </p:sp>
      <p:sp>
        <p:nvSpPr>
          <p:cNvPr id="635" name="직사각형 634"/>
          <p:cNvSpPr/>
          <p:nvPr/>
        </p:nvSpPr>
        <p:spPr>
          <a:xfrm>
            <a:off x="9488422" y="3775361"/>
            <a:ext cx="2610345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/>
              <a:t>방안</a:t>
            </a:r>
            <a:r>
              <a:rPr lang="en-US" altLang="ko-KR" dirty="0"/>
              <a:t> 2</a:t>
            </a:r>
            <a:endParaRPr lang="ko-KR" altLang="en-US" dirty="0"/>
          </a:p>
        </p:txBody>
      </p:sp>
      <p:cxnSp>
        <p:nvCxnSpPr>
          <p:cNvPr id="2347" name="직선 연결선 2346"/>
          <p:cNvCxnSpPr/>
          <p:nvPr/>
        </p:nvCxnSpPr>
        <p:spPr>
          <a:xfrm>
            <a:off x="1493882" y="259584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0" name="직선 연결선 1099"/>
          <p:cNvCxnSpPr/>
          <p:nvPr/>
        </p:nvCxnSpPr>
        <p:spPr>
          <a:xfrm>
            <a:off x="1481522" y="2893050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1" name="TextBox 1100"/>
          <p:cNvSpPr txBox="1"/>
          <p:nvPr/>
        </p:nvSpPr>
        <p:spPr>
          <a:xfrm>
            <a:off x="731335" y="2750709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08:00</a:t>
            </a:r>
            <a:endParaRPr lang="ko-KR" altLang="en-US" sz="1050"/>
          </a:p>
        </p:txBody>
      </p:sp>
      <p:sp>
        <p:nvSpPr>
          <p:cNvPr id="1104" name="TextBox 1103"/>
          <p:cNvSpPr txBox="1"/>
          <p:nvPr/>
        </p:nvSpPr>
        <p:spPr>
          <a:xfrm>
            <a:off x="719555" y="3057001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09:00</a:t>
            </a:r>
            <a:endParaRPr lang="ko-KR" altLang="en-US" sz="1050"/>
          </a:p>
        </p:txBody>
      </p:sp>
      <p:cxnSp>
        <p:nvCxnSpPr>
          <p:cNvPr id="1105" name="직선 연결선 1104"/>
          <p:cNvCxnSpPr/>
          <p:nvPr/>
        </p:nvCxnSpPr>
        <p:spPr>
          <a:xfrm>
            <a:off x="1480814" y="3184244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06" name="직선 연결선 1105"/>
          <p:cNvCxnSpPr/>
          <p:nvPr/>
        </p:nvCxnSpPr>
        <p:spPr>
          <a:xfrm>
            <a:off x="1468454" y="3486216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07" name="TextBox 1106"/>
          <p:cNvSpPr txBox="1"/>
          <p:nvPr/>
        </p:nvSpPr>
        <p:spPr>
          <a:xfrm>
            <a:off x="718267" y="3324823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10:00</a:t>
            </a:r>
            <a:endParaRPr lang="ko-KR" altLang="en-US" sz="1050"/>
          </a:p>
        </p:txBody>
      </p:sp>
      <p:sp>
        <p:nvSpPr>
          <p:cNvPr id="1108" name="TextBox 1107"/>
          <p:cNvSpPr txBox="1"/>
          <p:nvPr/>
        </p:nvSpPr>
        <p:spPr>
          <a:xfrm>
            <a:off x="702297" y="3629215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11:00</a:t>
            </a:r>
            <a:endParaRPr lang="ko-KR" altLang="en-US" sz="1050"/>
          </a:p>
        </p:txBody>
      </p:sp>
      <p:cxnSp>
        <p:nvCxnSpPr>
          <p:cNvPr id="1109" name="직선 연결선 1108"/>
          <p:cNvCxnSpPr/>
          <p:nvPr/>
        </p:nvCxnSpPr>
        <p:spPr>
          <a:xfrm>
            <a:off x="1463556" y="378027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1" name="TextBox 1110"/>
          <p:cNvSpPr txBox="1"/>
          <p:nvPr/>
        </p:nvSpPr>
        <p:spPr>
          <a:xfrm>
            <a:off x="701009" y="5800132"/>
            <a:ext cx="72006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AM 12:00</a:t>
            </a:r>
            <a:endParaRPr lang="ko-KR" altLang="en-US" sz="1050"/>
          </a:p>
        </p:txBody>
      </p:sp>
      <p:sp>
        <p:nvSpPr>
          <p:cNvPr id="1112" name="TextBox 1111"/>
          <p:cNvSpPr txBox="1"/>
          <p:nvPr/>
        </p:nvSpPr>
        <p:spPr>
          <a:xfrm>
            <a:off x="689229" y="6106424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PM 01:00</a:t>
            </a:r>
            <a:endParaRPr lang="ko-KR" altLang="en-US" sz="1050"/>
          </a:p>
        </p:txBody>
      </p:sp>
      <p:cxnSp>
        <p:nvCxnSpPr>
          <p:cNvPr id="1114" name="직선 연결선 1113"/>
          <p:cNvCxnSpPr/>
          <p:nvPr/>
        </p:nvCxnSpPr>
        <p:spPr>
          <a:xfrm>
            <a:off x="1438128" y="6569927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5" name="TextBox 1114"/>
          <p:cNvSpPr txBox="1"/>
          <p:nvPr/>
        </p:nvSpPr>
        <p:spPr>
          <a:xfrm>
            <a:off x="687941" y="6374246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PM 02:00</a:t>
            </a:r>
            <a:endParaRPr lang="ko-KR" altLang="en-US" sz="1050"/>
          </a:p>
        </p:txBody>
      </p:sp>
      <p:cxnSp>
        <p:nvCxnSpPr>
          <p:cNvPr id="1116" name="직선 연결선 1115"/>
          <p:cNvCxnSpPr/>
          <p:nvPr/>
        </p:nvCxnSpPr>
        <p:spPr>
          <a:xfrm>
            <a:off x="1458720" y="687061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17" name="TextBox 1116"/>
          <p:cNvSpPr txBox="1"/>
          <p:nvPr/>
        </p:nvSpPr>
        <p:spPr>
          <a:xfrm>
            <a:off x="700913" y="6658454"/>
            <a:ext cx="71045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PM 03:00</a:t>
            </a:r>
            <a:endParaRPr lang="ko-KR" altLang="en-US" sz="1050"/>
          </a:p>
        </p:txBody>
      </p:sp>
      <p:grpSp>
        <p:nvGrpSpPr>
          <p:cNvPr id="2349" name="그룹 2348"/>
          <p:cNvGrpSpPr/>
          <p:nvPr/>
        </p:nvGrpSpPr>
        <p:grpSpPr>
          <a:xfrm>
            <a:off x="1493110" y="2599737"/>
            <a:ext cx="364961" cy="293312"/>
            <a:chOff x="1850515" y="2599737"/>
            <a:chExt cx="391038" cy="217856"/>
          </a:xfrm>
        </p:grpSpPr>
        <p:sp>
          <p:nvSpPr>
            <p:cNvPr id="2348" name="직사각형 2347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19" name="직사각형 1118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0" name="직사각형 1119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26" name="그룹 1125"/>
          <p:cNvGrpSpPr/>
          <p:nvPr/>
        </p:nvGrpSpPr>
        <p:grpSpPr>
          <a:xfrm>
            <a:off x="1868239" y="2894877"/>
            <a:ext cx="364961" cy="293312"/>
            <a:chOff x="1850515" y="2599737"/>
            <a:chExt cx="391038" cy="217856"/>
          </a:xfrm>
        </p:grpSpPr>
        <p:sp>
          <p:nvSpPr>
            <p:cNvPr id="1127" name="직사각형 112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28" name="직사각형 112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29" name="직사각형 112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0" name="그룹 1129"/>
          <p:cNvGrpSpPr/>
          <p:nvPr/>
        </p:nvGrpSpPr>
        <p:grpSpPr>
          <a:xfrm>
            <a:off x="1867975" y="3188829"/>
            <a:ext cx="364961" cy="293312"/>
            <a:chOff x="1850515" y="2599737"/>
            <a:chExt cx="391038" cy="217856"/>
          </a:xfrm>
        </p:grpSpPr>
        <p:sp>
          <p:nvSpPr>
            <p:cNvPr id="1131" name="직사각형 113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2" name="직사각형 113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3" name="직사각형 113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34" name="그룹 1133"/>
          <p:cNvGrpSpPr/>
          <p:nvPr/>
        </p:nvGrpSpPr>
        <p:grpSpPr>
          <a:xfrm>
            <a:off x="1867789" y="3488534"/>
            <a:ext cx="364961" cy="294529"/>
            <a:chOff x="1850515" y="2596977"/>
            <a:chExt cx="391038" cy="218760"/>
          </a:xfrm>
        </p:grpSpPr>
        <p:sp>
          <p:nvSpPr>
            <p:cNvPr id="1135" name="직사각형 1134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36" name="직사각형 113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37" name="직사각형 113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142" name="그룹 1141"/>
          <p:cNvGrpSpPr/>
          <p:nvPr/>
        </p:nvGrpSpPr>
        <p:grpSpPr>
          <a:xfrm>
            <a:off x="2234947" y="5967471"/>
            <a:ext cx="364961" cy="293312"/>
            <a:chOff x="1850515" y="2599737"/>
            <a:chExt cx="391038" cy="217856"/>
          </a:xfrm>
        </p:grpSpPr>
        <p:sp>
          <p:nvSpPr>
            <p:cNvPr id="1143" name="직사각형 1142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1144" name="직사각형 1143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45" name="직사각형 1144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47" name="직사각형 1146"/>
          <p:cNvSpPr/>
          <p:nvPr/>
        </p:nvSpPr>
        <p:spPr>
          <a:xfrm>
            <a:off x="2234756" y="6275409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cxnSp>
        <p:nvCxnSpPr>
          <p:cNvPr id="1150" name="직선 연결선 1149"/>
          <p:cNvCxnSpPr/>
          <p:nvPr/>
        </p:nvCxnSpPr>
        <p:spPr>
          <a:xfrm>
            <a:off x="1451196" y="5972953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51" name="직선 연결선 1150"/>
          <p:cNvCxnSpPr/>
          <p:nvPr/>
        </p:nvCxnSpPr>
        <p:spPr>
          <a:xfrm>
            <a:off x="1450488" y="6269861"/>
            <a:ext cx="716400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153" name="직사각형 1152"/>
          <p:cNvSpPr/>
          <p:nvPr/>
        </p:nvSpPr>
        <p:spPr>
          <a:xfrm>
            <a:off x="2234761" y="6580711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1154" name="직사각형 1153"/>
          <p:cNvSpPr/>
          <p:nvPr/>
        </p:nvSpPr>
        <p:spPr>
          <a:xfrm>
            <a:off x="2357584" y="6275404"/>
            <a:ext cx="121098" cy="18000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5" name="직사각형 1154"/>
          <p:cNvSpPr/>
          <p:nvPr/>
        </p:nvSpPr>
        <p:spPr>
          <a:xfrm>
            <a:off x="2479701" y="6275404"/>
            <a:ext cx="121098" cy="143999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6" name="TextBox 1155"/>
          <p:cNvSpPr txBox="1"/>
          <p:nvPr/>
        </p:nvSpPr>
        <p:spPr>
          <a:xfrm>
            <a:off x="1423131" y="25899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57" name="TextBox 1156"/>
          <p:cNvSpPr txBox="1"/>
          <p:nvPr/>
        </p:nvSpPr>
        <p:spPr>
          <a:xfrm>
            <a:off x="1551716" y="258988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58" name="TextBox 1157"/>
          <p:cNvSpPr txBox="1"/>
          <p:nvPr/>
        </p:nvSpPr>
        <p:spPr>
          <a:xfrm>
            <a:off x="1666016" y="25883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59" name="TextBox 1158"/>
          <p:cNvSpPr txBox="1"/>
          <p:nvPr/>
        </p:nvSpPr>
        <p:spPr>
          <a:xfrm>
            <a:off x="1801322" y="289016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60" name="TextBox 1159"/>
          <p:cNvSpPr txBox="1"/>
          <p:nvPr/>
        </p:nvSpPr>
        <p:spPr>
          <a:xfrm>
            <a:off x="1929907" y="28901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61" name="TextBox 1160"/>
          <p:cNvSpPr txBox="1"/>
          <p:nvPr/>
        </p:nvSpPr>
        <p:spPr>
          <a:xfrm>
            <a:off x="2044207" y="288857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1162" name="TextBox 1161"/>
          <p:cNvSpPr txBox="1"/>
          <p:nvPr/>
        </p:nvSpPr>
        <p:spPr>
          <a:xfrm>
            <a:off x="1798941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63" name="TextBox 1162"/>
          <p:cNvSpPr txBox="1"/>
          <p:nvPr/>
        </p:nvSpPr>
        <p:spPr>
          <a:xfrm>
            <a:off x="1919650" y="31829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25</a:t>
            </a:r>
            <a:endParaRPr lang="ko-KR" altLang="en-US" sz="600" b="1"/>
          </a:p>
        </p:txBody>
      </p:sp>
      <p:sp>
        <p:nvSpPr>
          <p:cNvPr id="1164" name="TextBox 1163"/>
          <p:cNvSpPr txBox="1"/>
          <p:nvPr/>
        </p:nvSpPr>
        <p:spPr>
          <a:xfrm>
            <a:off x="2048997" y="31839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1165" name="TextBox 1164"/>
          <p:cNvSpPr txBox="1"/>
          <p:nvPr/>
        </p:nvSpPr>
        <p:spPr>
          <a:xfrm>
            <a:off x="1797415" y="349316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66" name="TextBox 1165"/>
          <p:cNvSpPr txBox="1"/>
          <p:nvPr/>
        </p:nvSpPr>
        <p:spPr>
          <a:xfrm>
            <a:off x="1926000" y="349315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1167" name="TextBox 1166"/>
          <p:cNvSpPr txBox="1"/>
          <p:nvPr/>
        </p:nvSpPr>
        <p:spPr>
          <a:xfrm>
            <a:off x="2040300" y="349156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1171" name="TextBox 1170"/>
          <p:cNvSpPr txBox="1"/>
          <p:nvPr/>
        </p:nvSpPr>
        <p:spPr>
          <a:xfrm>
            <a:off x="2159079" y="59611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72" name="TextBox 1171"/>
          <p:cNvSpPr txBox="1"/>
          <p:nvPr/>
        </p:nvSpPr>
        <p:spPr>
          <a:xfrm>
            <a:off x="2287664" y="59611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1173" name="TextBox 1172"/>
          <p:cNvSpPr txBox="1"/>
          <p:nvPr/>
        </p:nvSpPr>
        <p:spPr>
          <a:xfrm>
            <a:off x="2401964" y="595956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30</a:t>
            </a:r>
            <a:endParaRPr lang="ko-KR" altLang="en-US" sz="600" b="1"/>
          </a:p>
        </p:txBody>
      </p:sp>
      <p:sp>
        <p:nvSpPr>
          <p:cNvPr id="1174" name="TextBox 1173"/>
          <p:cNvSpPr txBox="1"/>
          <p:nvPr/>
        </p:nvSpPr>
        <p:spPr>
          <a:xfrm>
            <a:off x="2163958" y="62507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77" name="TextBox 1176"/>
          <p:cNvSpPr txBox="1"/>
          <p:nvPr/>
        </p:nvSpPr>
        <p:spPr>
          <a:xfrm>
            <a:off x="2161577" y="656008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1178" name="TextBox 1177"/>
          <p:cNvSpPr txBox="1"/>
          <p:nvPr/>
        </p:nvSpPr>
        <p:spPr>
          <a:xfrm>
            <a:off x="2291071" y="624647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16</a:t>
            </a:r>
            <a:endParaRPr lang="ko-KR" altLang="en-US" sz="600" b="1"/>
          </a:p>
        </p:txBody>
      </p:sp>
      <p:sp>
        <p:nvSpPr>
          <p:cNvPr id="1180" name="TextBox 1179"/>
          <p:cNvSpPr txBox="1"/>
          <p:nvPr/>
        </p:nvSpPr>
        <p:spPr>
          <a:xfrm>
            <a:off x="2410298" y="6259272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14</a:t>
            </a:r>
            <a:endParaRPr lang="ko-KR" altLang="en-US" sz="600" b="1"/>
          </a:p>
        </p:txBody>
      </p:sp>
      <p:sp>
        <p:nvSpPr>
          <p:cNvPr id="636" name="모서리가 둥근 직사각형 635"/>
          <p:cNvSpPr/>
          <p:nvPr/>
        </p:nvSpPr>
        <p:spPr>
          <a:xfrm>
            <a:off x="8017605" y="2644667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0" name="모서리가 둥근 직사각형 669"/>
          <p:cNvSpPr/>
          <p:nvPr/>
        </p:nvSpPr>
        <p:spPr>
          <a:xfrm>
            <a:off x="8023407" y="2948898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1" name="모서리가 둥근 직사각형 670"/>
          <p:cNvSpPr/>
          <p:nvPr/>
        </p:nvSpPr>
        <p:spPr>
          <a:xfrm>
            <a:off x="8012627" y="324859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2" name="모서리가 둥근 직사각형 671"/>
          <p:cNvSpPr/>
          <p:nvPr/>
        </p:nvSpPr>
        <p:spPr>
          <a:xfrm>
            <a:off x="8018429" y="3552821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4" name="모서리가 둥근 직사각형 673"/>
          <p:cNvSpPr/>
          <p:nvPr/>
        </p:nvSpPr>
        <p:spPr>
          <a:xfrm>
            <a:off x="8019524" y="6040180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5" name="모서리가 둥근 직사각형 674"/>
          <p:cNvSpPr/>
          <p:nvPr/>
        </p:nvSpPr>
        <p:spPr>
          <a:xfrm>
            <a:off x="8008744" y="6339872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sp>
        <p:nvSpPr>
          <p:cNvPr id="676" name="모서리가 둥근 직사각형 675"/>
          <p:cNvSpPr/>
          <p:nvPr/>
        </p:nvSpPr>
        <p:spPr>
          <a:xfrm>
            <a:off x="8014546" y="6644103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Detail Info</a:t>
            </a:r>
            <a:endParaRPr lang="ko-KR" altLang="en-US" sz="700" b="1"/>
          </a:p>
        </p:txBody>
      </p:sp>
      <p:grpSp>
        <p:nvGrpSpPr>
          <p:cNvPr id="680" name="그룹 679"/>
          <p:cNvGrpSpPr/>
          <p:nvPr/>
        </p:nvGrpSpPr>
        <p:grpSpPr>
          <a:xfrm>
            <a:off x="3763968" y="2898431"/>
            <a:ext cx="364961" cy="293312"/>
            <a:chOff x="1850515" y="2599737"/>
            <a:chExt cx="391038" cy="217856"/>
          </a:xfrm>
        </p:grpSpPr>
        <p:sp>
          <p:nvSpPr>
            <p:cNvPr id="681" name="직사각형 680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2" name="직사각형 681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3" name="직사각형 682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4" name="그룹 683"/>
          <p:cNvGrpSpPr/>
          <p:nvPr/>
        </p:nvGrpSpPr>
        <p:grpSpPr>
          <a:xfrm>
            <a:off x="3763704" y="3192383"/>
            <a:ext cx="364961" cy="293312"/>
            <a:chOff x="1850515" y="2599737"/>
            <a:chExt cx="391038" cy="217856"/>
          </a:xfrm>
        </p:grpSpPr>
        <p:sp>
          <p:nvSpPr>
            <p:cNvPr id="685" name="직사각형 684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86" name="직사각형 685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88" name="그룹 687"/>
          <p:cNvGrpSpPr/>
          <p:nvPr/>
        </p:nvGrpSpPr>
        <p:grpSpPr>
          <a:xfrm>
            <a:off x="3763518" y="3492088"/>
            <a:ext cx="364961" cy="294529"/>
            <a:chOff x="1850515" y="2596977"/>
            <a:chExt cx="391038" cy="218760"/>
          </a:xfrm>
        </p:grpSpPr>
        <p:sp>
          <p:nvSpPr>
            <p:cNvPr id="689" name="직사각형 688"/>
            <p:cNvSpPr/>
            <p:nvPr/>
          </p:nvSpPr>
          <p:spPr>
            <a:xfrm>
              <a:off x="1850515" y="2596977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0" name="직사각형 689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1" name="직사각형 690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696" name="그룹 695"/>
          <p:cNvGrpSpPr/>
          <p:nvPr/>
        </p:nvGrpSpPr>
        <p:grpSpPr>
          <a:xfrm>
            <a:off x="3768442" y="5970968"/>
            <a:ext cx="364961" cy="293312"/>
            <a:chOff x="1850515" y="2599737"/>
            <a:chExt cx="391038" cy="217856"/>
          </a:xfrm>
        </p:grpSpPr>
        <p:sp>
          <p:nvSpPr>
            <p:cNvPr id="697" name="직사각형 696"/>
            <p:cNvSpPr/>
            <p:nvPr/>
          </p:nvSpPr>
          <p:spPr>
            <a:xfrm>
              <a:off x="1850515" y="2600515"/>
              <a:ext cx="129751" cy="217078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dirty="0"/>
            </a:p>
          </p:txBody>
        </p:sp>
        <p:sp>
          <p:nvSpPr>
            <p:cNvPr id="698" name="직사각형 697"/>
            <p:cNvSpPr/>
            <p:nvPr/>
          </p:nvSpPr>
          <p:spPr>
            <a:xfrm>
              <a:off x="1980960" y="2599737"/>
              <a:ext cx="129751" cy="21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직사각형 698"/>
            <p:cNvSpPr/>
            <p:nvPr/>
          </p:nvSpPr>
          <p:spPr>
            <a:xfrm>
              <a:off x="2111802" y="2599737"/>
              <a:ext cx="129751" cy="216000"/>
            </a:xfrm>
            <a:prstGeom prst="rect">
              <a:avLst/>
            </a:prstGeom>
            <a:solidFill>
              <a:srgbClr val="92D050"/>
            </a:solidFill>
            <a:ln w="952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0" name="직사각형 699"/>
          <p:cNvSpPr/>
          <p:nvPr/>
        </p:nvSpPr>
        <p:spPr>
          <a:xfrm>
            <a:off x="3768251" y="6278906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02" name="직사각형 701"/>
          <p:cNvSpPr/>
          <p:nvPr/>
        </p:nvSpPr>
        <p:spPr>
          <a:xfrm>
            <a:off x="3891079" y="6278901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3" name="직사각형 702"/>
          <p:cNvSpPr/>
          <p:nvPr/>
        </p:nvSpPr>
        <p:spPr>
          <a:xfrm>
            <a:off x="4013196" y="6278901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4" name="TextBox 703"/>
          <p:cNvSpPr txBox="1"/>
          <p:nvPr/>
        </p:nvSpPr>
        <p:spPr>
          <a:xfrm>
            <a:off x="3825636" y="289371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705" name="TextBox 704"/>
          <p:cNvSpPr txBox="1"/>
          <p:nvPr/>
        </p:nvSpPr>
        <p:spPr>
          <a:xfrm>
            <a:off x="3939936" y="289212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706" name="TextBox 705"/>
          <p:cNvSpPr txBox="1"/>
          <p:nvPr/>
        </p:nvSpPr>
        <p:spPr>
          <a:xfrm>
            <a:off x="3815379" y="3186500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25</a:t>
            </a:r>
            <a:endParaRPr lang="ko-KR" altLang="en-US" sz="600" b="1"/>
          </a:p>
        </p:txBody>
      </p:sp>
      <p:sp>
        <p:nvSpPr>
          <p:cNvPr id="707" name="TextBox 706"/>
          <p:cNvSpPr txBox="1"/>
          <p:nvPr/>
        </p:nvSpPr>
        <p:spPr>
          <a:xfrm>
            <a:off x="3944726" y="318751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708" name="TextBox 707"/>
          <p:cNvSpPr txBox="1"/>
          <p:nvPr/>
        </p:nvSpPr>
        <p:spPr>
          <a:xfrm>
            <a:off x="3821729" y="349670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23</a:t>
            </a:r>
            <a:endParaRPr lang="ko-KR" altLang="en-US" sz="600" b="1"/>
          </a:p>
        </p:txBody>
      </p:sp>
      <p:sp>
        <p:nvSpPr>
          <p:cNvPr id="709" name="TextBox 708"/>
          <p:cNvSpPr txBox="1"/>
          <p:nvPr/>
        </p:nvSpPr>
        <p:spPr>
          <a:xfrm>
            <a:off x="3936029" y="349512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24</a:t>
            </a:r>
            <a:endParaRPr lang="ko-KR" altLang="en-US" sz="600" b="1"/>
          </a:p>
        </p:txBody>
      </p:sp>
      <p:sp>
        <p:nvSpPr>
          <p:cNvPr id="713" name="TextBox 712"/>
          <p:cNvSpPr txBox="1"/>
          <p:nvPr/>
        </p:nvSpPr>
        <p:spPr>
          <a:xfrm>
            <a:off x="3692574" y="596465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14" name="TextBox 713"/>
          <p:cNvSpPr txBox="1"/>
          <p:nvPr/>
        </p:nvSpPr>
        <p:spPr>
          <a:xfrm>
            <a:off x="3821159" y="5964645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26</a:t>
            </a:r>
            <a:endParaRPr lang="ko-KR" altLang="en-US" sz="600" b="1"/>
          </a:p>
        </p:txBody>
      </p:sp>
      <p:sp>
        <p:nvSpPr>
          <p:cNvPr id="715" name="TextBox 714"/>
          <p:cNvSpPr txBox="1"/>
          <p:nvPr/>
        </p:nvSpPr>
        <p:spPr>
          <a:xfrm>
            <a:off x="3935459" y="5963059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30</a:t>
            </a:r>
            <a:endParaRPr lang="ko-KR" altLang="en-US" sz="600" b="1"/>
          </a:p>
        </p:txBody>
      </p:sp>
      <p:sp>
        <p:nvSpPr>
          <p:cNvPr id="716" name="TextBox 715"/>
          <p:cNvSpPr txBox="1"/>
          <p:nvPr/>
        </p:nvSpPr>
        <p:spPr>
          <a:xfrm>
            <a:off x="3697453" y="625421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18" name="TextBox 717"/>
          <p:cNvSpPr txBox="1"/>
          <p:nvPr/>
        </p:nvSpPr>
        <p:spPr>
          <a:xfrm>
            <a:off x="3824566" y="6249974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16</a:t>
            </a:r>
            <a:endParaRPr lang="ko-KR" altLang="en-US" sz="600" b="1"/>
          </a:p>
        </p:txBody>
      </p:sp>
      <p:sp>
        <p:nvSpPr>
          <p:cNvPr id="719" name="TextBox 718"/>
          <p:cNvSpPr txBox="1"/>
          <p:nvPr/>
        </p:nvSpPr>
        <p:spPr>
          <a:xfrm>
            <a:off x="3943793" y="6250717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14</a:t>
            </a:r>
            <a:endParaRPr lang="ko-KR" altLang="en-US" sz="600" b="1"/>
          </a:p>
        </p:txBody>
      </p:sp>
      <p:sp>
        <p:nvSpPr>
          <p:cNvPr id="720" name="TextBox 719"/>
          <p:cNvSpPr txBox="1"/>
          <p:nvPr/>
        </p:nvSpPr>
        <p:spPr>
          <a:xfrm>
            <a:off x="3697174" y="289834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21" name="TextBox 720"/>
          <p:cNvSpPr txBox="1"/>
          <p:nvPr/>
        </p:nvSpPr>
        <p:spPr>
          <a:xfrm>
            <a:off x="3694402" y="3182218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22" name="TextBox 721"/>
          <p:cNvSpPr txBox="1"/>
          <p:nvPr/>
        </p:nvSpPr>
        <p:spPr>
          <a:xfrm>
            <a:off x="3697173" y="349970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23" name="TextBox 722"/>
          <p:cNvSpPr txBox="1"/>
          <p:nvPr/>
        </p:nvSpPr>
        <p:spPr>
          <a:xfrm>
            <a:off x="1944392" y="30264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4" name="TextBox 723"/>
          <p:cNvSpPr txBox="1"/>
          <p:nvPr/>
        </p:nvSpPr>
        <p:spPr>
          <a:xfrm>
            <a:off x="3834370" y="301281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1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5" name="TextBox 724"/>
          <p:cNvSpPr txBox="1"/>
          <p:nvPr/>
        </p:nvSpPr>
        <p:spPr>
          <a:xfrm>
            <a:off x="3843126" y="608007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6" name="TextBox 725"/>
          <p:cNvSpPr txBox="1"/>
          <p:nvPr/>
        </p:nvSpPr>
        <p:spPr>
          <a:xfrm>
            <a:off x="2307842" y="60925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>
                <a:solidFill>
                  <a:srgbClr val="FF0000"/>
                </a:solidFill>
              </a:rPr>
              <a:t>2</a:t>
            </a:r>
            <a:endParaRPr lang="ko-KR" altLang="en-US" sz="600" b="1">
              <a:solidFill>
                <a:srgbClr val="FF0000"/>
              </a:solidFill>
            </a:endParaRPr>
          </a:p>
        </p:txBody>
      </p:sp>
      <p:sp>
        <p:nvSpPr>
          <p:cNvPr id="727" name="직사각형 726"/>
          <p:cNvSpPr/>
          <p:nvPr/>
        </p:nvSpPr>
        <p:spPr>
          <a:xfrm>
            <a:off x="3768251" y="6576035"/>
            <a:ext cx="121098" cy="292264"/>
          </a:xfrm>
          <a:prstGeom prst="rect">
            <a:avLst/>
          </a:prstGeom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/>
          </a:p>
        </p:txBody>
      </p:sp>
      <p:sp>
        <p:nvSpPr>
          <p:cNvPr id="728" name="직사각형 727"/>
          <p:cNvSpPr/>
          <p:nvPr/>
        </p:nvSpPr>
        <p:spPr>
          <a:xfrm>
            <a:off x="3891079" y="6576030"/>
            <a:ext cx="121098" cy="29065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9" name="직사각형 728"/>
          <p:cNvSpPr/>
          <p:nvPr/>
        </p:nvSpPr>
        <p:spPr>
          <a:xfrm>
            <a:off x="4013196" y="6576030"/>
            <a:ext cx="121098" cy="287868"/>
          </a:xfrm>
          <a:prstGeom prst="rect">
            <a:avLst/>
          </a:prstGeom>
          <a:solidFill>
            <a:srgbClr val="92D050"/>
          </a:solidFill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0" name="TextBox 729"/>
          <p:cNvSpPr txBox="1"/>
          <p:nvPr/>
        </p:nvSpPr>
        <p:spPr>
          <a:xfrm>
            <a:off x="3697453" y="655134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20</a:t>
            </a:r>
            <a:endParaRPr lang="ko-KR" altLang="en-US" sz="600" b="1"/>
          </a:p>
        </p:txBody>
      </p:sp>
      <p:sp>
        <p:nvSpPr>
          <p:cNvPr id="731" name="TextBox 730"/>
          <p:cNvSpPr txBox="1"/>
          <p:nvPr/>
        </p:nvSpPr>
        <p:spPr>
          <a:xfrm>
            <a:off x="3824566" y="6547103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16</a:t>
            </a:r>
            <a:endParaRPr lang="ko-KR" altLang="en-US" sz="600" b="1"/>
          </a:p>
        </p:txBody>
      </p:sp>
      <p:sp>
        <p:nvSpPr>
          <p:cNvPr id="732" name="TextBox 731"/>
          <p:cNvSpPr txBox="1"/>
          <p:nvPr/>
        </p:nvSpPr>
        <p:spPr>
          <a:xfrm>
            <a:off x="3943793" y="6547846"/>
            <a:ext cx="26161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b="1" dirty="0"/>
              <a:t>14</a:t>
            </a:r>
            <a:endParaRPr lang="ko-KR" altLang="en-US" sz="600" b="1"/>
          </a:p>
        </p:txBody>
      </p:sp>
      <p:graphicFrame>
        <p:nvGraphicFramePr>
          <p:cNvPr id="679" name="표 6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736483"/>
              </p:ext>
            </p:extLst>
          </p:nvPr>
        </p:nvGraphicFramePr>
        <p:xfrm>
          <a:off x="1462479" y="3785354"/>
          <a:ext cx="7140018" cy="2194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374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  <a:gridCol w="383741">
                  <a:extLst>
                    <a:ext uri="{9D8B030D-6E8A-4147-A177-3AD203B41FA5}">
                      <a16:colId xmlns="" xmlns:a16="http://schemas.microsoft.com/office/drawing/2014/main" val="20017"/>
                    </a:ext>
                  </a:extLst>
                </a:gridCol>
                <a:gridCol w="232680">
                  <a:extLst>
                    <a:ext uri="{9D8B030D-6E8A-4147-A177-3AD203B41FA5}">
                      <a16:colId xmlns="" xmlns:a16="http://schemas.microsoft.com/office/drawing/2014/main" val="200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754" name="그룹 753"/>
          <p:cNvGrpSpPr/>
          <p:nvPr/>
        </p:nvGrpSpPr>
        <p:grpSpPr>
          <a:xfrm>
            <a:off x="1866501" y="3786057"/>
            <a:ext cx="409698" cy="2203393"/>
            <a:chOff x="2147257" y="3136589"/>
            <a:chExt cx="409698" cy="2203393"/>
          </a:xfrm>
        </p:grpSpPr>
        <p:pic>
          <p:nvPicPr>
            <p:cNvPr id="755" name="그림 75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536" y="3497205"/>
              <a:ext cx="148314" cy="353555"/>
            </a:xfrm>
            <a:prstGeom prst="rect">
              <a:avLst/>
            </a:prstGeom>
          </p:spPr>
        </p:pic>
        <p:pic>
          <p:nvPicPr>
            <p:cNvPr id="756" name="그림 75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2597" y="3876203"/>
              <a:ext cx="148314" cy="353555"/>
            </a:xfrm>
            <a:prstGeom prst="rect">
              <a:avLst/>
            </a:prstGeom>
          </p:spPr>
        </p:pic>
        <p:pic>
          <p:nvPicPr>
            <p:cNvPr id="757" name="그림 75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776" y="4249815"/>
              <a:ext cx="148314" cy="353555"/>
            </a:xfrm>
            <a:prstGeom prst="rect">
              <a:avLst/>
            </a:prstGeom>
          </p:spPr>
        </p:pic>
        <p:pic>
          <p:nvPicPr>
            <p:cNvPr id="758" name="그림 75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9459" y="4612815"/>
              <a:ext cx="148314" cy="353555"/>
            </a:xfrm>
            <a:prstGeom prst="rect">
              <a:avLst/>
            </a:prstGeom>
          </p:spPr>
        </p:pic>
        <p:pic>
          <p:nvPicPr>
            <p:cNvPr id="759" name="그림 75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638" y="4986427"/>
              <a:ext cx="148314" cy="353555"/>
            </a:xfrm>
            <a:prstGeom prst="rect">
              <a:avLst/>
            </a:prstGeom>
          </p:spPr>
        </p:pic>
        <p:pic>
          <p:nvPicPr>
            <p:cNvPr id="760" name="그림 75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257" y="3136589"/>
              <a:ext cx="148314" cy="353555"/>
            </a:xfrm>
            <a:prstGeom prst="rect">
              <a:avLst/>
            </a:prstGeom>
          </p:spPr>
        </p:pic>
        <p:grpSp>
          <p:nvGrpSpPr>
            <p:cNvPr id="761" name="그룹 760"/>
            <p:cNvGrpSpPr/>
            <p:nvPr/>
          </p:nvGrpSpPr>
          <p:grpSpPr>
            <a:xfrm>
              <a:off x="2397960" y="3152801"/>
              <a:ext cx="158995" cy="2175682"/>
              <a:chOff x="2274391" y="3152801"/>
              <a:chExt cx="158995" cy="2175682"/>
            </a:xfrm>
          </p:grpSpPr>
          <p:pic>
            <p:nvPicPr>
              <p:cNvPr id="769" name="그림 768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83365" y="3877517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70" name="그림 769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3365" y="4249375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71" name="그림 77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7793" y="3513417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72" name="그림 771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85072" y="4609961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73" name="그림 772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74391" y="4974928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74" name="그림 77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4514" y="3152801"/>
                <a:ext cx="148314" cy="350507"/>
              </a:xfrm>
              <a:prstGeom prst="rect">
                <a:avLst/>
              </a:prstGeom>
            </p:spPr>
          </p:pic>
        </p:grpSp>
        <p:grpSp>
          <p:nvGrpSpPr>
            <p:cNvPr id="762" name="그룹 761"/>
            <p:cNvGrpSpPr/>
            <p:nvPr/>
          </p:nvGrpSpPr>
          <p:grpSpPr>
            <a:xfrm>
              <a:off x="2276122" y="3151968"/>
              <a:ext cx="153241" cy="2166563"/>
              <a:chOff x="2407929" y="3151968"/>
              <a:chExt cx="153241" cy="2166563"/>
            </a:xfrm>
          </p:grpSpPr>
          <p:pic>
            <p:nvPicPr>
              <p:cNvPr id="763" name="그림 76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856" y="351258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4" name="그림 763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089" y="4607502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65" name="그림 764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1775" y="423572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6" name="그림 765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190" y="3878135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67" name="그림 766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7929" y="4964976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68" name="그림 767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09577" y="3151968"/>
                <a:ext cx="148314" cy="353555"/>
              </a:xfrm>
              <a:prstGeom prst="rect">
                <a:avLst/>
              </a:prstGeom>
            </p:spPr>
          </p:pic>
        </p:grpSp>
      </p:grpSp>
      <p:grpSp>
        <p:nvGrpSpPr>
          <p:cNvPr id="775" name="그룹 774"/>
          <p:cNvGrpSpPr/>
          <p:nvPr/>
        </p:nvGrpSpPr>
        <p:grpSpPr>
          <a:xfrm>
            <a:off x="3755713" y="3777529"/>
            <a:ext cx="409698" cy="2203393"/>
            <a:chOff x="2147257" y="3136589"/>
            <a:chExt cx="409698" cy="2203393"/>
          </a:xfrm>
        </p:grpSpPr>
        <p:pic>
          <p:nvPicPr>
            <p:cNvPr id="776" name="그림 77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536" y="3497205"/>
              <a:ext cx="148314" cy="353555"/>
            </a:xfrm>
            <a:prstGeom prst="rect">
              <a:avLst/>
            </a:prstGeom>
          </p:spPr>
        </p:pic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2597" y="3876203"/>
              <a:ext cx="148314" cy="353555"/>
            </a:xfrm>
            <a:prstGeom prst="rect">
              <a:avLst/>
            </a:prstGeom>
          </p:spPr>
        </p:pic>
        <p:pic>
          <p:nvPicPr>
            <p:cNvPr id="778" name="그림 77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50776" y="4249815"/>
              <a:ext cx="148314" cy="353555"/>
            </a:xfrm>
            <a:prstGeom prst="rect">
              <a:avLst/>
            </a:prstGeom>
          </p:spPr>
        </p:pic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9459" y="4612815"/>
              <a:ext cx="148314" cy="353555"/>
            </a:xfrm>
            <a:prstGeom prst="rect">
              <a:avLst/>
            </a:prstGeom>
          </p:spPr>
        </p:pic>
        <p:pic>
          <p:nvPicPr>
            <p:cNvPr id="780" name="그림 77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638" y="4986427"/>
              <a:ext cx="148314" cy="353555"/>
            </a:xfrm>
            <a:prstGeom prst="rect">
              <a:avLst/>
            </a:prstGeom>
          </p:spPr>
        </p:pic>
        <p:pic>
          <p:nvPicPr>
            <p:cNvPr id="781" name="그림 78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147257" y="3136589"/>
              <a:ext cx="148314" cy="353555"/>
            </a:xfrm>
            <a:prstGeom prst="rect">
              <a:avLst/>
            </a:prstGeom>
          </p:spPr>
        </p:pic>
        <p:grpSp>
          <p:nvGrpSpPr>
            <p:cNvPr id="782" name="그룹 781"/>
            <p:cNvGrpSpPr/>
            <p:nvPr/>
          </p:nvGrpSpPr>
          <p:grpSpPr>
            <a:xfrm>
              <a:off x="2397960" y="3152801"/>
              <a:ext cx="158995" cy="2175682"/>
              <a:chOff x="2274391" y="3152801"/>
              <a:chExt cx="158995" cy="2175682"/>
            </a:xfrm>
          </p:grpSpPr>
          <p:pic>
            <p:nvPicPr>
              <p:cNvPr id="790" name="그림 789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83365" y="3877517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91" name="그림 790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3365" y="4249375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92" name="그림 791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7793" y="3513417"/>
                <a:ext cx="148314" cy="350507"/>
              </a:xfrm>
              <a:prstGeom prst="rect">
                <a:avLst/>
              </a:prstGeom>
            </p:spPr>
          </p:pic>
          <p:pic>
            <p:nvPicPr>
              <p:cNvPr id="793" name="그림 792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2285072" y="4609961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94" name="그림 793"/>
              <p:cNvPicPr>
                <a:picLocks noChangeAspect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74391" y="4974928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95" name="그림 794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74514" y="3152801"/>
                <a:ext cx="148314" cy="350507"/>
              </a:xfrm>
              <a:prstGeom prst="rect">
                <a:avLst/>
              </a:prstGeom>
            </p:spPr>
          </p:pic>
        </p:grpSp>
        <p:grpSp>
          <p:nvGrpSpPr>
            <p:cNvPr id="783" name="그룹 782"/>
            <p:cNvGrpSpPr/>
            <p:nvPr/>
          </p:nvGrpSpPr>
          <p:grpSpPr>
            <a:xfrm>
              <a:off x="2276122" y="3151968"/>
              <a:ext cx="153241" cy="2166563"/>
              <a:chOff x="2407929" y="3151968"/>
              <a:chExt cx="153241" cy="2166563"/>
            </a:xfrm>
          </p:grpSpPr>
          <p:pic>
            <p:nvPicPr>
              <p:cNvPr id="784" name="그림 783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856" y="351258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5" name="그림 78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9089" y="4607502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86" name="그림 785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1775" y="4235724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7" name="그림 786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12190" y="3878135"/>
                <a:ext cx="148314" cy="353555"/>
              </a:xfrm>
              <a:prstGeom prst="rect">
                <a:avLst/>
              </a:prstGeom>
            </p:spPr>
          </p:pic>
          <p:pic>
            <p:nvPicPr>
              <p:cNvPr id="788" name="그림 787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07929" y="4964976"/>
                <a:ext cx="149962" cy="353555"/>
              </a:xfrm>
              <a:prstGeom prst="rect">
                <a:avLst/>
              </a:prstGeom>
            </p:spPr>
          </p:pic>
          <p:pic>
            <p:nvPicPr>
              <p:cNvPr id="789" name="그림 788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409577" y="3151968"/>
                <a:ext cx="148314" cy="353555"/>
              </a:xfrm>
              <a:prstGeom prst="rect">
                <a:avLst/>
              </a:prstGeom>
            </p:spPr>
          </p:pic>
        </p:grpSp>
      </p:grpSp>
      <p:sp>
        <p:nvSpPr>
          <p:cNvPr id="796" name="모서리가 둥근 직사각형 795"/>
          <p:cNvSpPr/>
          <p:nvPr/>
        </p:nvSpPr>
        <p:spPr>
          <a:xfrm>
            <a:off x="8013722" y="3832854"/>
            <a:ext cx="627209" cy="156517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/>
              <a:t>Summary</a:t>
            </a:r>
            <a:endParaRPr lang="ko-KR" altLang="en-US" sz="700" b="1"/>
          </a:p>
        </p:txBody>
      </p:sp>
      <p:sp>
        <p:nvSpPr>
          <p:cNvPr id="797" name="타원 796"/>
          <p:cNvSpPr/>
          <p:nvPr/>
        </p:nvSpPr>
        <p:spPr>
          <a:xfrm>
            <a:off x="7926578" y="3754128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98" name="타원 797"/>
          <p:cNvSpPr/>
          <p:nvPr/>
        </p:nvSpPr>
        <p:spPr>
          <a:xfrm>
            <a:off x="1660017" y="3802355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73" name="타원 672"/>
          <p:cNvSpPr/>
          <p:nvPr/>
        </p:nvSpPr>
        <p:spPr>
          <a:xfrm>
            <a:off x="3477115" y="3698828"/>
            <a:ext cx="148760" cy="157449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" name="모서리가 둥근 직사각형 2"/>
          <p:cNvSpPr/>
          <p:nvPr/>
        </p:nvSpPr>
        <p:spPr>
          <a:xfrm>
            <a:off x="3639500" y="3741873"/>
            <a:ext cx="565904" cy="449498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7" name="모서리가 둥근 직사각형 676"/>
          <p:cNvSpPr/>
          <p:nvPr/>
        </p:nvSpPr>
        <p:spPr>
          <a:xfrm>
            <a:off x="4673225" y="3547324"/>
            <a:ext cx="2805763" cy="1592087"/>
          </a:xfrm>
          <a:prstGeom prst="roundRect">
            <a:avLst>
              <a:gd name="adj" fmla="val 4702"/>
            </a:avLst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8" name="직사각형 677"/>
          <p:cNvSpPr/>
          <p:nvPr/>
        </p:nvSpPr>
        <p:spPr>
          <a:xfrm>
            <a:off x="4869491" y="3596982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2" name="직사각형 691"/>
          <p:cNvSpPr/>
          <p:nvPr/>
        </p:nvSpPr>
        <p:spPr>
          <a:xfrm>
            <a:off x="5211726" y="3597972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3" name="직사각형 692"/>
          <p:cNvSpPr/>
          <p:nvPr/>
        </p:nvSpPr>
        <p:spPr>
          <a:xfrm>
            <a:off x="4869491" y="3796579"/>
            <a:ext cx="660283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4" name="직사각형 693"/>
          <p:cNvSpPr/>
          <p:nvPr/>
        </p:nvSpPr>
        <p:spPr>
          <a:xfrm>
            <a:off x="4869491" y="3955170"/>
            <a:ext cx="318048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5" name="직사각형 694"/>
          <p:cNvSpPr/>
          <p:nvPr/>
        </p:nvSpPr>
        <p:spPr>
          <a:xfrm>
            <a:off x="4869491" y="4116998"/>
            <a:ext cx="660283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1" name="직사각형 700"/>
          <p:cNvSpPr/>
          <p:nvPr/>
        </p:nvSpPr>
        <p:spPr>
          <a:xfrm>
            <a:off x="4869491" y="4277836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0" name="직사각형 709"/>
          <p:cNvSpPr/>
          <p:nvPr/>
        </p:nvSpPr>
        <p:spPr>
          <a:xfrm>
            <a:off x="5211726" y="4278826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1" name="직사각형 710"/>
          <p:cNvSpPr/>
          <p:nvPr/>
        </p:nvSpPr>
        <p:spPr>
          <a:xfrm>
            <a:off x="4869491" y="4477433"/>
            <a:ext cx="660283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2" name="직사각형 711"/>
          <p:cNvSpPr/>
          <p:nvPr/>
        </p:nvSpPr>
        <p:spPr>
          <a:xfrm>
            <a:off x="5680624" y="3596982"/>
            <a:ext cx="318048" cy="16668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7" name="직사각형 716"/>
          <p:cNvSpPr/>
          <p:nvPr/>
        </p:nvSpPr>
        <p:spPr>
          <a:xfrm>
            <a:off x="6022859" y="3597972"/>
            <a:ext cx="318048" cy="16668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3" name="직사각형 732"/>
          <p:cNvSpPr/>
          <p:nvPr/>
        </p:nvSpPr>
        <p:spPr>
          <a:xfrm>
            <a:off x="5680624" y="3796579"/>
            <a:ext cx="660283" cy="1270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5" name="직사각형 734"/>
          <p:cNvSpPr/>
          <p:nvPr/>
        </p:nvSpPr>
        <p:spPr>
          <a:xfrm>
            <a:off x="5680624" y="4116998"/>
            <a:ext cx="660283" cy="1270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6" name="직사각형 735"/>
          <p:cNvSpPr/>
          <p:nvPr/>
        </p:nvSpPr>
        <p:spPr>
          <a:xfrm>
            <a:off x="5680624" y="4277836"/>
            <a:ext cx="318048" cy="16668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8" name="직사각형 737"/>
          <p:cNvSpPr/>
          <p:nvPr/>
        </p:nvSpPr>
        <p:spPr>
          <a:xfrm>
            <a:off x="5680624" y="4477433"/>
            <a:ext cx="660283" cy="1270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9" name="직사각형 738"/>
          <p:cNvSpPr/>
          <p:nvPr/>
        </p:nvSpPr>
        <p:spPr>
          <a:xfrm>
            <a:off x="6498444" y="4274371"/>
            <a:ext cx="318048" cy="16668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0" name="직사각형 739"/>
          <p:cNvSpPr/>
          <p:nvPr/>
        </p:nvSpPr>
        <p:spPr>
          <a:xfrm>
            <a:off x="6840679" y="4275361"/>
            <a:ext cx="318048" cy="16668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1" name="직사각형 740"/>
          <p:cNvSpPr/>
          <p:nvPr/>
        </p:nvSpPr>
        <p:spPr>
          <a:xfrm>
            <a:off x="6498444" y="4473968"/>
            <a:ext cx="660283" cy="127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2" name="직사각형 741"/>
          <p:cNvSpPr/>
          <p:nvPr/>
        </p:nvSpPr>
        <p:spPr>
          <a:xfrm>
            <a:off x="6498444" y="3596132"/>
            <a:ext cx="318048" cy="127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3" name="직사각형 742"/>
          <p:cNvSpPr/>
          <p:nvPr/>
        </p:nvSpPr>
        <p:spPr>
          <a:xfrm>
            <a:off x="6498444" y="3757960"/>
            <a:ext cx="660283" cy="127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4" name="직사각형 743"/>
          <p:cNvSpPr/>
          <p:nvPr/>
        </p:nvSpPr>
        <p:spPr>
          <a:xfrm>
            <a:off x="6498444" y="3918798"/>
            <a:ext cx="318048" cy="16668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5" name="직사각형 744"/>
          <p:cNvSpPr/>
          <p:nvPr/>
        </p:nvSpPr>
        <p:spPr>
          <a:xfrm>
            <a:off x="6840679" y="3919788"/>
            <a:ext cx="318048" cy="16668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6" name="직사각형 745"/>
          <p:cNvSpPr/>
          <p:nvPr/>
        </p:nvSpPr>
        <p:spPr>
          <a:xfrm>
            <a:off x="6498444" y="4118395"/>
            <a:ext cx="660283" cy="127007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7" name="직사각형 746"/>
          <p:cNvSpPr/>
          <p:nvPr/>
        </p:nvSpPr>
        <p:spPr>
          <a:xfrm>
            <a:off x="5680624" y="3957076"/>
            <a:ext cx="660283" cy="127007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8" name="직사각형 747"/>
          <p:cNvSpPr/>
          <p:nvPr/>
        </p:nvSpPr>
        <p:spPr>
          <a:xfrm>
            <a:off x="4995371" y="4868709"/>
            <a:ext cx="318048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9" name="직사각형 748"/>
          <p:cNvSpPr/>
          <p:nvPr/>
        </p:nvSpPr>
        <p:spPr>
          <a:xfrm>
            <a:off x="5666822" y="4878233"/>
            <a:ext cx="660283" cy="127007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0" name="직사각형 749"/>
          <p:cNvSpPr/>
          <p:nvPr/>
        </p:nvSpPr>
        <p:spPr>
          <a:xfrm>
            <a:off x="6725712" y="4872292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1" name="직사각형 750"/>
          <p:cNvSpPr/>
          <p:nvPr/>
        </p:nvSpPr>
        <p:spPr>
          <a:xfrm>
            <a:off x="7067947" y="4865044"/>
            <a:ext cx="318048" cy="16668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TextBox 4"/>
          <p:cNvSpPr txBox="1"/>
          <p:nvPr/>
        </p:nvSpPr>
        <p:spPr>
          <a:xfrm>
            <a:off x="4624224" y="4802457"/>
            <a:ext cx="44435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20ft:</a:t>
            </a:r>
            <a:endParaRPr lang="ko-KR" altLang="en-US" sz="1050" dirty="0"/>
          </a:p>
        </p:txBody>
      </p:sp>
      <p:sp>
        <p:nvSpPr>
          <p:cNvPr id="752" name="TextBox 751"/>
          <p:cNvSpPr txBox="1"/>
          <p:nvPr/>
        </p:nvSpPr>
        <p:spPr>
          <a:xfrm>
            <a:off x="5286240" y="4818001"/>
            <a:ext cx="44435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40ft:</a:t>
            </a:r>
            <a:endParaRPr lang="ko-KR" altLang="en-US" sz="1050" dirty="0"/>
          </a:p>
        </p:txBody>
      </p:sp>
      <p:sp>
        <p:nvSpPr>
          <p:cNvPr id="753" name="TextBox 752"/>
          <p:cNvSpPr txBox="1"/>
          <p:nvPr/>
        </p:nvSpPr>
        <p:spPr>
          <a:xfrm>
            <a:off x="6316348" y="4818001"/>
            <a:ext cx="48282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/>
              <a:t>Twin:</a:t>
            </a:r>
            <a:endParaRPr lang="ko-KR" altLang="en-US" sz="1050" dirty="0"/>
          </a:p>
        </p:txBody>
      </p:sp>
      <p:sp>
        <p:nvSpPr>
          <p:cNvPr id="799" name="직사각형 798"/>
          <p:cNvSpPr/>
          <p:nvPr/>
        </p:nvSpPr>
        <p:spPr>
          <a:xfrm>
            <a:off x="10395037" y="1468416"/>
            <a:ext cx="223907" cy="7901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0" name="직사각형 799"/>
          <p:cNvSpPr/>
          <p:nvPr/>
        </p:nvSpPr>
        <p:spPr>
          <a:xfrm>
            <a:off x="10395037" y="1608226"/>
            <a:ext cx="466852" cy="7901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1" name="직사각형 800"/>
          <p:cNvSpPr/>
          <p:nvPr/>
        </p:nvSpPr>
        <p:spPr>
          <a:xfrm>
            <a:off x="10395987" y="1753168"/>
            <a:ext cx="223907" cy="7901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2" name="직사각형 801"/>
          <p:cNvSpPr/>
          <p:nvPr/>
        </p:nvSpPr>
        <p:spPr>
          <a:xfrm>
            <a:off x="10637982" y="1753168"/>
            <a:ext cx="223907" cy="7901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5182182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장비상관관계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장비상관관계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114732"/>
            <a:ext cx="8755156" cy="432801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364085" y="1272077"/>
            <a:ext cx="8730488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0913743"/>
              </p:ext>
            </p:extLst>
          </p:nvPr>
        </p:nvGraphicFramePr>
        <p:xfrm>
          <a:off x="9488422" y="851115"/>
          <a:ext cx="2637675" cy="34950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533400" y="434617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ko-KR" altLang="en-US" dirty="0"/>
          </a:p>
        </p:txBody>
      </p:sp>
      <p:sp>
        <p:nvSpPr>
          <p:cNvPr id="3" name="직사각형 2"/>
          <p:cNvSpPr/>
          <p:nvPr/>
        </p:nvSpPr>
        <p:spPr>
          <a:xfrm>
            <a:off x="260930" y="5573275"/>
            <a:ext cx="3560663" cy="9144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dirty="0"/>
              <a:t>향후 요건 정의 후 진행</a:t>
            </a:r>
          </a:p>
        </p:txBody>
      </p:sp>
      <p:sp>
        <p:nvSpPr>
          <p:cNvPr id="28" name="직사각형 27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 smtClean="0"/>
              <a:t>삭제</a:t>
            </a:r>
            <a:endParaRPr lang="ko-KR" altLang="en-US" sz="5400" dirty="0"/>
          </a:p>
        </p:txBody>
      </p:sp>
    </p:spTree>
    <p:extLst>
      <p:ext uri="{BB962C8B-B14F-4D97-AF65-F5344CB8AC3E}">
        <p14:creationId xmlns:p14="http://schemas.microsoft.com/office/powerpoint/2010/main" val="173059930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최적 장비 </a:t>
            </a:r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투입댓수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1886131"/>
            <a:ext cx="8755156" cy="4646473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4136236"/>
              </p:ext>
            </p:extLst>
          </p:nvPr>
        </p:nvGraphicFramePr>
        <p:xfrm>
          <a:off x="9480802" y="851115"/>
          <a:ext cx="2637675" cy="555094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Value :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기준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시간 단위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조건 일시 기준 </a:t>
                      </a:r>
                      <a:r>
                        <a:rPr kumimoji="1" lang="ko-KR" altLang="en-US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입항 예정중인 </a:t>
                      </a:r>
                      <a:r>
                        <a:rPr kumimoji="1" lang="en-US" altLang="ko-KR" sz="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Vessel Name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ETA(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도착예정시간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ETD(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출발예정시간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Toggle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스위치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Value: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Epuipment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값이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그래프로 표현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입항 예정중인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info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Vessel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ETA(Estimated Time of Arrival)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ETD(Estimated Time of Departure)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DS/LD(Job Type) Container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최적 투입 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(QC/YT/TC)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예상 생산성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(Vessel)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CWP(Crane Working Plan)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QC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투입 대수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직사각형 152"/>
          <p:cNvSpPr/>
          <p:nvPr/>
        </p:nvSpPr>
        <p:spPr>
          <a:xfrm>
            <a:off x="528698" y="1401927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VS1</a:t>
            </a:r>
            <a:endParaRPr lang="ko-KR" altLang="en-US" sz="600" b="1"/>
          </a:p>
        </p:txBody>
      </p:sp>
      <p:sp>
        <p:nvSpPr>
          <p:cNvPr id="155" name="직사각형 154"/>
          <p:cNvSpPr/>
          <p:nvPr/>
        </p:nvSpPr>
        <p:spPr>
          <a:xfrm>
            <a:off x="1268872" y="1400728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VS2</a:t>
            </a:r>
            <a:endParaRPr lang="ko-KR" altLang="en-US" sz="600" b="1"/>
          </a:p>
        </p:txBody>
      </p:sp>
      <p:sp>
        <p:nvSpPr>
          <p:cNvPr id="156" name="직사각형 155"/>
          <p:cNvSpPr/>
          <p:nvPr/>
        </p:nvSpPr>
        <p:spPr>
          <a:xfrm>
            <a:off x="2007659" y="1405406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VS3</a:t>
            </a:r>
            <a:endParaRPr lang="ko-KR" altLang="en-US" sz="600" b="1"/>
          </a:p>
        </p:txBody>
      </p:sp>
      <p:sp>
        <p:nvSpPr>
          <p:cNvPr id="164" name="직사각형 163"/>
          <p:cNvSpPr/>
          <p:nvPr/>
        </p:nvSpPr>
        <p:spPr>
          <a:xfrm>
            <a:off x="2700166" y="1406909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VS4</a:t>
            </a:r>
            <a:endParaRPr lang="ko-KR" altLang="en-US" sz="600" b="1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851537525"/>
              </p:ext>
            </p:extLst>
          </p:nvPr>
        </p:nvGraphicFramePr>
        <p:xfrm>
          <a:off x="4094310" y="1033398"/>
          <a:ext cx="4951265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172" name="모서리가 둥근 직사각형 171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모서리가 둥근 직사각형 173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직사각형 178"/>
          <p:cNvSpPr/>
          <p:nvPr/>
        </p:nvSpPr>
        <p:spPr>
          <a:xfrm>
            <a:off x="3421114" y="1405602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VS5</a:t>
            </a:r>
            <a:endParaRPr lang="ko-KR" altLang="en-US" sz="600" b="1"/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181" name="모서리가 둥근 직사각형 180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4087725" y="100638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187" name="그룹 186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193" name="그룹 192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94" name="모서리가 둥근 직사각형 1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cxnSp>
        <p:nvCxnSpPr>
          <p:cNvPr id="197" name="직선 연결선 196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타원 277"/>
          <p:cNvSpPr/>
          <p:nvPr/>
        </p:nvSpPr>
        <p:spPr>
          <a:xfrm>
            <a:off x="263933" y="8709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2047993" y="874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0" name="타원 279"/>
          <p:cNvSpPr/>
          <p:nvPr/>
        </p:nvSpPr>
        <p:spPr>
          <a:xfrm>
            <a:off x="3319680" y="845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251917" y="11379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530031" y="1547653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15:32</a:t>
            </a:r>
          </a:p>
          <a:p>
            <a:pPr algn="ctr"/>
            <a:r>
              <a:rPr lang="en-US" altLang="ko-KR" sz="600" b="1" dirty="0"/>
              <a:t>04.10 20:40</a:t>
            </a:r>
            <a:endParaRPr lang="ko-KR" altLang="en-US" sz="600" b="1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370048" y="1604337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370042" y="1694822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1233142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15:40</a:t>
            </a:r>
          </a:p>
          <a:p>
            <a:pPr algn="ctr"/>
            <a:r>
              <a:rPr lang="en-US" altLang="ko-KR" sz="600" b="1" dirty="0"/>
              <a:t>04.10 14:35</a:t>
            </a:r>
            <a:endParaRPr lang="ko-KR" altLang="en-US" sz="600" b="1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1073159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1073153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1960951" y="1545396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15:42</a:t>
            </a:r>
          </a:p>
          <a:p>
            <a:pPr algn="ctr"/>
            <a:r>
              <a:rPr lang="en-US" altLang="ko-KR" sz="600" b="1" dirty="0"/>
              <a:t>04.10 12:40</a:t>
            </a:r>
            <a:endParaRPr lang="ko-KR" altLang="en-US" sz="600" b="1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1800968" y="1602080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1800962" y="1692565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2683641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15:50</a:t>
            </a:r>
          </a:p>
          <a:p>
            <a:pPr algn="ctr"/>
            <a:r>
              <a:rPr lang="en-US" altLang="ko-KR" sz="600" b="1" dirty="0"/>
              <a:t>04.09 22:40</a:t>
            </a:r>
            <a:endParaRPr lang="ko-KR" altLang="en-US" sz="600" b="1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2523658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2523652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3397230" y="153769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15:55</a:t>
            </a:r>
          </a:p>
          <a:p>
            <a:pPr algn="ctr"/>
            <a:r>
              <a:rPr lang="en-US" altLang="ko-KR" sz="600" b="1" dirty="0"/>
              <a:t>04.09 20:20</a:t>
            </a:r>
            <a:endParaRPr lang="ko-KR" altLang="en-US" sz="600" b="1"/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3237247" y="159437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3237241" y="168486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8530334" y="88203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28279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668107" y="847194"/>
            <a:ext cx="57740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Productivity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8050144" y="847172"/>
            <a:ext cx="553357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Equipment </a:t>
            </a:r>
            <a:endParaRPr lang="ko-KR" altLang="en-US" sz="700" b="1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6123791"/>
              </p:ext>
            </p:extLst>
          </p:nvPr>
        </p:nvGraphicFramePr>
        <p:xfrm>
          <a:off x="466307" y="1973588"/>
          <a:ext cx="8508622" cy="439676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198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2382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9845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97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685038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57129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VS1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15:32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20:40</a:t>
                      </a:r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1500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9768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900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>
                          <a:solidFill>
                            <a:schemeClr val="tx1"/>
                          </a:solidFill>
                        </a:rPr>
                        <a:t>장비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예상 생산성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1540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14:35</a:t>
                      </a:r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1100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장비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예상 생산성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15:42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12:40</a:t>
                      </a:r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600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장비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예상 생산성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310" name="차트 309"/>
          <p:cNvGraphicFramePr/>
          <p:nvPr>
            <p:extLst>
              <p:ext uri="{D42A27DB-BD31-4B8C-83A1-F6EECF244321}">
                <p14:modId xmlns:p14="http://schemas.microsoft.com/office/powerpoint/2010/main" val="212115913"/>
              </p:ext>
            </p:extLst>
          </p:nvPr>
        </p:nvGraphicFramePr>
        <p:xfrm>
          <a:off x="2184099" y="273689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2" y="2004124"/>
            <a:ext cx="6734055" cy="495244"/>
          </a:xfrm>
          <a:prstGeom prst="rect">
            <a:avLst/>
          </a:prstGeom>
        </p:spPr>
      </p:pic>
      <p:sp>
        <p:nvSpPr>
          <p:cNvPr id="313" name="TextBox 312"/>
          <p:cNvSpPr txBox="1"/>
          <p:nvPr/>
        </p:nvSpPr>
        <p:spPr>
          <a:xfrm>
            <a:off x="3551398" y="2537104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QC1                 QC2                QC3</a:t>
            </a:r>
            <a:endParaRPr lang="ko-KR" altLang="en-US" sz="600"/>
          </a:p>
        </p:txBody>
      </p:sp>
      <p:sp>
        <p:nvSpPr>
          <p:cNvPr id="10" name="직사각형 9"/>
          <p:cNvSpPr/>
          <p:nvPr/>
        </p:nvSpPr>
        <p:spPr>
          <a:xfrm>
            <a:off x="3795876" y="2593516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4224504" y="2591131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4645989" y="2594025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6" name="차트 315"/>
          <p:cNvGraphicFramePr/>
          <p:nvPr>
            <p:extLst>
              <p:ext uri="{D42A27DB-BD31-4B8C-83A1-F6EECF244321}">
                <p14:modId xmlns:p14="http://schemas.microsoft.com/office/powerpoint/2010/main" val="231227415"/>
              </p:ext>
            </p:extLst>
          </p:nvPr>
        </p:nvGraphicFramePr>
        <p:xfrm>
          <a:off x="2184100" y="423714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317" name="그림 3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1" y="3466736"/>
            <a:ext cx="6734055" cy="495244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3551397" y="4014956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QC1                 QC2                QC3</a:t>
            </a:r>
            <a:endParaRPr lang="ko-KR" altLang="en-US" sz="600"/>
          </a:p>
        </p:txBody>
      </p:sp>
      <p:sp>
        <p:nvSpPr>
          <p:cNvPr id="319" name="직사각형 318"/>
          <p:cNvSpPr/>
          <p:nvPr/>
        </p:nvSpPr>
        <p:spPr>
          <a:xfrm>
            <a:off x="3795875" y="4071368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4224503" y="4068983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직사각형 320"/>
          <p:cNvSpPr/>
          <p:nvPr/>
        </p:nvSpPr>
        <p:spPr>
          <a:xfrm>
            <a:off x="4645988" y="4071877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>
              <p:ext uri="{D42A27DB-BD31-4B8C-83A1-F6EECF244321}">
                <p14:modId xmlns:p14="http://schemas.microsoft.com/office/powerpoint/2010/main" val="79982001"/>
              </p:ext>
            </p:extLst>
          </p:nvPr>
        </p:nvGraphicFramePr>
        <p:xfrm>
          <a:off x="2198205" y="5681605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pic>
        <p:nvPicPr>
          <p:cNvPr id="335" name="그림 33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98206" y="4926438"/>
            <a:ext cx="6734055" cy="495244"/>
          </a:xfrm>
          <a:prstGeom prst="rect">
            <a:avLst/>
          </a:prstGeom>
        </p:spPr>
      </p:pic>
      <p:sp>
        <p:nvSpPr>
          <p:cNvPr id="336" name="TextBox 335"/>
          <p:cNvSpPr txBox="1"/>
          <p:nvPr/>
        </p:nvSpPr>
        <p:spPr>
          <a:xfrm>
            <a:off x="3565502" y="5482278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QC1                 QC2                QC3</a:t>
            </a:r>
            <a:endParaRPr lang="ko-KR" altLang="en-US" sz="600"/>
          </a:p>
        </p:txBody>
      </p:sp>
      <p:sp>
        <p:nvSpPr>
          <p:cNvPr id="337" name="직사각형 336"/>
          <p:cNvSpPr/>
          <p:nvPr/>
        </p:nvSpPr>
        <p:spPr>
          <a:xfrm>
            <a:off x="3809980" y="5538690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직사각형 337"/>
          <p:cNvSpPr/>
          <p:nvPr/>
        </p:nvSpPr>
        <p:spPr>
          <a:xfrm>
            <a:off x="4238608" y="5536305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직사각형 338"/>
          <p:cNvSpPr/>
          <p:nvPr/>
        </p:nvSpPr>
        <p:spPr>
          <a:xfrm>
            <a:off x="4660093" y="5539199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TextBox 339"/>
          <p:cNvSpPr txBox="1"/>
          <p:nvPr/>
        </p:nvSpPr>
        <p:spPr>
          <a:xfrm>
            <a:off x="2424593" y="24613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16:00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8619653" y="24689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21:00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2432213" y="39243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16:00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8627273" y="393196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15:00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2439833" y="53950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16:00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8634893" y="54026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13:00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10457959" y="25011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8" name="타원 347"/>
          <p:cNvSpPr/>
          <p:nvPr/>
        </p:nvSpPr>
        <p:spPr>
          <a:xfrm>
            <a:off x="370042" y="19520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000951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2"/>
            <a:ext cx="9012266" cy="6281737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Dashboard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Yard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247436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90470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99945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94570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/>
          </p:nvPr>
        </p:nvGraphicFramePr>
        <p:xfrm>
          <a:off x="9488422" y="859353"/>
          <a:ext cx="2637675" cy="44338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검색일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검색기산 설정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조회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>
                          <a:effectLst/>
                        </a:rPr>
                        <a:t>1</a:t>
                      </a:r>
                      <a:r>
                        <a:rPr lang="ko-KR" altLang="en-US" sz="800" baseline="0">
                          <a:effectLst/>
                        </a:rPr>
                        <a:t>시간 단위로 이전 조회</a:t>
                      </a:r>
                      <a:r>
                        <a:rPr lang="en-US" altLang="ko-KR" sz="800" baseline="0" dirty="0"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effectLst/>
                        </a:rPr>
                        <a:t>이후 조회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해당 시간대의 </a:t>
                      </a:r>
                      <a:r>
                        <a:rPr lang="en-US" altLang="ko-KR" sz="800" baseline="0" dirty="0" smtClean="0">
                          <a:effectLst/>
                        </a:rPr>
                        <a:t>Vessel </a:t>
                      </a:r>
                      <a:r>
                        <a:rPr lang="ko-KR" altLang="en-US" sz="800" baseline="0" smtClean="0">
                          <a:effectLst/>
                        </a:rPr>
                        <a:t>정보 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Vessel </a:t>
                      </a:r>
                      <a:r>
                        <a:rPr lang="ko-KR" altLang="en-US" sz="800" baseline="0" smtClean="0">
                          <a:effectLst/>
                        </a:rPr>
                        <a:t>명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effectLst/>
                        </a:rPr>
                        <a:t>생산성 </a:t>
                      </a:r>
                      <a:r>
                        <a:rPr lang="en-US" altLang="ko-KR" sz="800" baseline="0" dirty="0" smtClean="0">
                          <a:effectLst/>
                        </a:rPr>
                        <a:t>: Real / Plan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Vessel</a:t>
                      </a:r>
                      <a:r>
                        <a:rPr lang="ko-KR" altLang="en-US" sz="800" baseline="0" smtClean="0">
                          <a:effectLst/>
                        </a:rPr>
                        <a:t>에 할당된 </a:t>
                      </a:r>
                      <a:r>
                        <a:rPr lang="en-US" altLang="ko-KR" sz="800" baseline="0" dirty="0" smtClean="0">
                          <a:effectLst/>
                        </a:rPr>
                        <a:t>QC </a:t>
                      </a:r>
                      <a:r>
                        <a:rPr lang="ko-KR" altLang="en-US" sz="800" baseline="0" smtClean="0">
                          <a:effectLst/>
                        </a:rPr>
                        <a:t>생산성 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 - Real / Plan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QC</a:t>
                      </a:r>
                      <a:r>
                        <a:rPr lang="ko-KR" altLang="en-US" sz="800" baseline="0" smtClean="0">
                          <a:effectLst/>
                        </a:rPr>
                        <a:t>에 할당된 </a:t>
                      </a:r>
                      <a:r>
                        <a:rPr lang="en-US" altLang="ko-KR" sz="800" baseline="0" dirty="0" smtClean="0">
                          <a:effectLst/>
                        </a:rPr>
                        <a:t>ITV Count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effectLst/>
                        </a:rPr>
                        <a:t>Yard </a:t>
                      </a:r>
                      <a:r>
                        <a:rPr lang="ko-KR" altLang="en-US" sz="800" baseline="0" smtClean="0">
                          <a:effectLst/>
                        </a:rPr>
                        <a:t>요약 정보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Default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테두리 색으로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생산성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251092"/>
            <a:ext cx="8755156" cy="4372130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258" y="1339121"/>
            <a:ext cx="178242" cy="1400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6362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67" name="TextBox 66"/>
          <p:cNvSpPr txBox="1"/>
          <p:nvPr/>
        </p:nvSpPr>
        <p:spPr>
          <a:xfrm>
            <a:off x="531725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68" name="TextBox 67"/>
          <p:cNvSpPr txBox="1"/>
          <p:nvPr/>
        </p:nvSpPr>
        <p:spPr>
          <a:xfrm>
            <a:off x="1138815" y="1483490"/>
            <a:ext cx="54373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Plan: 24.5</a:t>
            </a:r>
            <a:endParaRPr lang="ko-KR" altLang="en-US" sz="700"/>
          </a:p>
        </p:txBody>
      </p:sp>
      <p:grpSp>
        <p:nvGrpSpPr>
          <p:cNvPr id="19" name="그룹 18"/>
          <p:cNvGrpSpPr/>
          <p:nvPr/>
        </p:nvGrpSpPr>
        <p:grpSpPr>
          <a:xfrm>
            <a:off x="364085" y="1310305"/>
            <a:ext cx="1418929" cy="850098"/>
            <a:chOff x="364085" y="1310305"/>
            <a:chExt cx="1940965" cy="850098"/>
          </a:xfrm>
        </p:grpSpPr>
        <p:sp>
          <p:nvSpPr>
            <p:cNvPr id="60" name="모서리가 둥근 직사각형 5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5" name="직선 연결선 64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그림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6" y="1741234"/>
            <a:ext cx="141629" cy="134885"/>
          </a:xfrm>
          <a:prstGeom prst="rect">
            <a:avLst/>
          </a:prstGeom>
        </p:spPr>
      </p:pic>
      <p:sp>
        <p:nvSpPr>
          <p:cNvPr id="71" name="TextBox 70"/>
          <p:cNvSpPr txBox="1"/>
          <p:nvPr/>
        </p:nvSpPr>
        <p:spPr>
          <a:xfrm>
            <a:off x="539345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1146435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931" y="1991688"/>
            <a:ext cx="131449" cy="111731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528463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00714" y="1336721"/>
            <a:ext cx="178242" cy="140048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2043818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84" name="TextBox 83"/>
          <p:cNvSpPr txBox="1"/>
          <p:nvPr/>
        </p:nvSpPr>
        <p:spPr>
          <a:xfrm>
            <a:off x="2039181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85" name="TextBox 84"/>
          <p:cNvSpPr txBox="1"/>
          <p:nvPr/>
        </p:nvSpPr>
        <p:spPr>
          <a:xfrm>
            <a:off x="2646271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86" name="그룹 85"/>
          <p:cNvGrpSpPr/>
          <p:nvPr/>
        </p:nvGrpSpPr>
        <p:grpSpPr>
          <a:xfrm>
            <a:off x="1871541" y="1307905"/>
            <a:ext cx="1418929" cy="850098"/>
            <a:chOff x="364085" y="1310305"/>
            <a:chExt cx="1940965" cy="850098"/>
          </a:xfrm>
        </p:grpSpPr>
        <p:sp>
          <p:nvSpPr>
            <p:cNvPr id="87" name="모서리가 둥근 직사각형 86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8" name="직선 연결선 87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0" name="그림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15352" y="1738834"/>
            <a:ext cx="141629" cy="134885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2046801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2" name="TextBox 91"/>
          <p:cNvSpPr txBox="1"/>
          <p:nvPr/>
        </p:nvSpPr>
        <p:spPr>
          <a:xfrm>
            <a:off x="2653891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37387" y="1989288"/>
            <a:ext cx="131449" cy="111731"/>
          </a:xfrm>
          <a:prstGeom prst="rect">
            <a:avLst/>
          </a:prstGeom>
        </p:spPr>
      </p:pic>
      <p:sp>
        <p:nvSpPr>
          <p:cNvPr id="94" name="TextBox 93"/>
          <p:cNvSpPr txBox="1"/>
          <p:nvPr/>
        </p:nvSpPr>
        <p:spPr>
          <a:xfrm>
            <a:off x="2035919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26666" y="1339121"/>
            <a:ext cx="178242" cy="140048"/>
          </a:xfrm>
          <a:prstGeom prst="rect">
            <a:avLst/>
          </a:prstGeom>
        </p:spPr>
      </p:pic>
      <p:sp>
        <p:nvSpPr>
          <p:cNvPr id="96" name="TextBox 95"/>
          <p:cNvSpPr txBox="1"/>
          <p:nvPr/>
        </p:nvSpPr>
        <p:spPr>
          <a:xfrm>
            <a:off x="3569770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3565133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8" name="TextBox 97"/>
          <p:cNvSpPr txBox="1"/>
          <p:nvPr/>
        </p:nvSpPr>
        <p:spPr>
          <a:xfrm>
            <a:off x="4172223" y="14834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99" name="그룹 98"/>
          <p:cNvGrpSpPr/>
          <p:nvPr/>
        </p:nvGrpSpPr>
        <p:grpSpPr>
          <a:xfrm>
            <a:off x="3397493" y="1310305"/>
            <a:ext cx="1418929" cy="850098"/>
            <a:chOff x="364085" y="1310305"/>
            <a:chExt cx="1940965" cy="850098"/>
          </a:xfrm>
        </p:grpSpPr>
        <p:sp>
          <p:nvSpPr>
            <p:cNvPr id="100" name="모서리가 둥근 직사각형 9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1" name="직선 연결선 100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3" name="그림 1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1304" y="1741234"/>
            <a:ext cx="141629" cy="134885"/>
          </a:xfrm>
          <a:prstGeom prst="rect">
            <a:avLst/>
          </a:prstGeom>
        </p:spPr>
      </p:pic>
      <p:sp>
        <p:nvSpPr>
          <p:cNvPr id="104" name="TextBox 103"/>
          <p:cNvSpPr txBox="1"/>
          <p:nvPr/>
        </p:nvSpPr>
        <p:spPr>
          <a:xfrm>
            <a:off x="3572753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05" name="TextBox 104"/>
          <p:cNvSpPr txBox="1"/>
          <p:nvPr/>
        </p:nvSpPr>
        <p:spPr>
          <a:xfrm>
            <a:off x="4179843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63339" y="1991688"/>
            <a:ext cx="131449" cy="111731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561871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108" name="그림 1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34122" y="1336721"/>
            <a:ext cx="178242" cy="140048"/>
          </a:xfrm>
          <a:prstGeom prst="rect">
            <a:avLst/>
          </a:prstGeom>
        </p:spPr>
      </p:pic>
      <p:sp>
        <p:nvSpPr>
          <p:cNvPr id="109" name="TextBox 108"/>
          <p:cNvSpPr txBox="1"/>
          <p:nvPr/>
        </p:nvSpPr>
        <p:spPr>
          <a:xfrm>
            <a:off x="5077226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110" name="TextBox 109"/>
          <p:cNvSpPr txBox="1"/>
          <p:nvPr/>
        </p:nvSpPr>
        <p:spPr>
          <a:xfrm>
            <a:off x="5072589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1" name="TextBox 110"/>
          <p:cNvSpPr txBox="1"/>
          <p:nvPr/>
        </p:nvSpPr>
        <p:spPr>
          <a:xfrm>
            <a:off x="5679679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112" name="그룹 111"/>
          <p:cNvGrpSpPr/>
          <p:nvPr/>
        </p:nvGrpSpPr>
        <p:grpSpPr>
          <a:xfrm>
            <a:off x="4904949" y="1307905"/>
            <a:ext cx="1418929" cy="850098"/>
            <a:chOff x="364085" y="1310305"/>
            <a:chExt cx="1940965" cy="850098"/>
          </a:xfrm>
        </p:grpSpPr>
        <p:sp>
          <p:nvSpPr>
            <p:cNvPr id="113" name="모서리가 둥근 직사각형 112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14" name="직선 연결선 113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6" name="그림 1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48760" y="1738834"/>
            <a:ext cx="141629" cy="134885"/>
          </a:xfrm>
          <a:prstGeom prst="rect">
            <a:avLst/>
          </a:prstGeom>
        </p:spPr>
      </p:pic>
      <p:sp>
        <p:nvSpPr>
          <p:cNvPr id="117" name="TextBox 116"/>
          <p:cNvSpPr txBox="1"/>
          <p:nvPr/>
        </p:nvSpPr>
        <p:spPr>
          <a:xfrm>
            <a:off x="5080209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8" name="TextBox 117"/>
          <p:cNvSpPr txBox="1"/>
          <p:nvPr/>
        </p:nvSpPr>
        <p:spPr>
          <a:xfrm>
            <a:off x="5687299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19" name="그림 1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70795" y="1989288"/>
            <a:ext cx="131449" cy="111731"/>
          </a:xfrm>
          <a:prstGeom prst="rect">
            <a:avLst/>
          </a:prstGeom>
        </p:spPr>
      </p:pic>
      <p:sp>
        <p:nvSpPr>
          <p:cNvPr id="120" name="TextBox 119"/>
          <p:cNvSpPr txBox="1"/>
          <p:nvPr/>
        </p:nvSpPr>
        <p:spPr>
          <a:xfrm>
            <a:off x="5069327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1548046" y="231983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dirty="0" smtClean="0"/>
              <a:t>수입</a:t>
            </a:r>
            <a:r>
              <a:rPr lang="en-US" altLang="ko-KR" sz="700" dirty="0" smtClean="0"/>
              <a:t>/</a:t>
            </a:r>
            <a:r>
              <a:rPr lang="ko-KR" altLang="en-US" sz="700" smtClean="0"/>
              <a:t>추출</a:t>
            </a:r>
            <a:endParaRPr lang="ko-KR" altLang="en-US" sz="700"/>
          </a:p>
        </p:txBody>
      </p:sp>
      <p:sp>
        <p:nvSpPr>
          <p:cNvPr id="340" name="모서리가 둥근 직사각형 339"/>
          <p:cNvSpPr/>
          <p:nvPr/>
        </p:nvSpPr>
        <p:spPr>
          <a:xfrm>
            <a:off x="2558761" y="232549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Full / Empty</a:t>
            </a:r>
            <a:endParaRPr lang="ko-KR" altLang="en-US" sz="700"/>
          </a:p>
        </p:txBody>
      </p:sp>
      <p:sp>
        <p:nvSpPr>
          <p:cNvPr id="341" name="모서리가 둥근 직사각형 340"/>
          <p:cNvSpPr/>
          <p:nvPr/>
        </p:nvSpPr>
        <p:spPr>
          <a:xfrm>
            <a:off x="3556883" y="232626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JMD/PMD</a:t>
            </a:r>
            <a:endParaRPr lang="ko-KR" altLang="en-US" sz="700"/>
          </a:p>
        </p:txBody>
      </p:sp>
      <p:sp>
        <p:nvSpPr>
          <p:cNvPr id="21" name="직사각형 20"/>
          <p:cNvSpPr/>
          <p:nvPr/>
        </p:nvSpPr>
        <p:spPr>
          <a:xfrm>
            <a:off x="702528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233 : 5  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159410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251 : 4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5" name="직사각형 124"/>
          <p:cNvSpPr/>
          <p:nvPr/>
        </p:nvSpPr>
        <p:spPr>
          <a:xfrm>
            <a:off x="247086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252 : 5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9" name="직사각형 128"/>
          <p:cNvSpPr/>
          <p:nvPr/>
        </p:nvSpPr>
        <p:spPr>
          <a:xfrm>
            <a:off x="3371026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253 : 5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0" name="직사각형 129"/>
          <p:cNvSpPr/>
          <p:nvPr/>
        </p:nvSpPr>
        <p:spPr>
          <a:xfrm>
            <a:off x="4293353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256 : 10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직사각형 130"/>
          <p:cNvSpPr/>
          <p:nvPr/>
        </p:nvSpPr>
        <p:spPr>
          <a:xfrm>
            <a:off x="5170114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257 : 15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84046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9A</a:t>
            </a:r>
            <a:endParaRPr lang="ko-KR" altLang="en-US" sz="800"/>
          </a:p>
        </p:txBody>
      </p:sp>
      <p:sp>
        <p:nvSpPr>
          <p:cNvPr id="134" name="TextBox 133"/>
          <p:cNvSpPr txBox="1"/>
          <p:nvPr/>
        </p:nvSpPr>
        <p:spPr>
          <a:xfrm>
            <a:off x="2180378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8A</a:t>
            </a:r>
            <a:endParaRPr lang="ko-KR" altLang="en-US" sz="800"/>
          </a:p>
        </p:txBody>
      </p:sp>
      <p:sp>
        <p:nvSpPr>
          <p:cNvPr id="135" name="TextBox 134"/>
          <p:cNvSpPr txBox="1"/>
          <p:nvPr/>
        </p:nvSpPr>
        <p:spPr>
          <a:xfrm>
            <a:off x="3052653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7</a:t>
            </a:r>
            <a:r>
              <a:rPr lang="en-US" altLang="ko-KR" sz="800" dirty="0" smtClean="0"/>
              <a:t>A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956369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6A</a:t>
            </a:r>
            <a:endParaRPr lang="ko-KR" altLang="en-US" sz="800"/>
          </a:p>
        </p:txBody>
      </p:sp>
      <p:sp>
        <p:nvSpPr>
          <p:cNvPr id="141" name="TextBox 140"/>
          <p:cNvSpPr txBox="1"/>
          <p:nvPr/>
        </p:nvSpPr>
        <p:spPr>
          <a:xfrm>
            <a:off x="4875471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5A</a:t>
            </a:r>
            <a:endParaRPr lang="ko-KR" altLang="en-US" sz="800"/>
          </a:p>
        </p:txBody>
      </p:sp>
      <p:sp>
        <p:nvSpPr>
          <p:cNvPr id="142" name="TextBox 141"/>
          <p:cNvSpPr txBox="1"/>
          <p:nvPr/>
        </p:nvSpPr>
        <p:spPr>
          <a:xfrm>
            <a:off x="5763694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4A</a:t>
            </a:r>
            <a:endParaRPr lang="ko-KR" altLang="en-US" sz="800"/>
          </a:p>
        </p:txBody>
      </p:sp>
      <p:sp>
        <p:nvSpPr>
          <p:cNvPr id="143" name="직사각형 142"/>
          <p:cNvSpPr/>
          <p:nvPr/>
        </p:nvSpPr>
        <p:spPr>
          <a:xfrm>
            <a:off x="6053401" y="29248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4" name="직사각형 143"/>
          <p:cNvSpPr/>
          <p:nvPr/>
        </p:nvSpPr>
        <p:spPr>
          <a:xfrm>
            <a:off x="694498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267 : 12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5" name="직사각형 144"/>
          <p:cNvSpPr/>
          <p:nvPr/>
        </p:nvSpPr>
        <p:spPr>
          <a:xfrm>
            <a:off x="782174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278 : 1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6642891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3A</a:t>
            </a:r>
            <a:endParaRPr lang="ko-KR" altLang="en-US" sz="800"/>
          </a:p>
        </p:txBody>
      </p:sp>
      <p:sp>
        <p:nvSpPr>
          <p:cNvPr id="147" name="TextBox 146"/>
          <p:cNvSpPr txBox="1"/>
          <p:nvPr/>
        </p:nvSpPr>
        <p:spPr>
          <a:xfrm>
            <a:off x="7531252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2A</a:t>
            </a:r>
            <a:endParaRPr lang="ko-KR" altLang="en-US" sz="800"/>
          </a:p>
        </p:txBody>
      </p:sp>
      <p:sp>
        <p:nvSpPr>
          <p:cNvPr id="148" name="TextBox 147"/>
          <p:cNvSpPr txBox="1"/>
          <p:nvPr/>
        </p:nvSpPr>
        <p:spPr>
          <a:xfrm>
            <a:off x="8403526" y="2943788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1A</a:t>
            </a:r>
            <a:endParaRPr lang="ko-KR" altLang="en-US" sz="800"/>
          </a:p>
        </p:txBody>
      </p:sp>
      <p:sp>
        <p:nvSpPr>
          <p:cNvPr id="151" name="직사각형 150"/>
          <p:cNvSpPr/>
          <p:nvPr/>
        </p:nvSpPr>
        <p:spPr>
          <a:xfrm>
            <a:off x="702897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2" name="직사각형 151"/>
          <p:cNvSpPr/>
          <p:nvPr/>
        </p:nvSpPr>
        <p:spPr>
          <a:xfrm>
            <a:off x="1594477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3" name="직사각형 152"/>
          <p:cNvSpPr/>
          <p:nvPr/>
        </p:nvSpPr>
        <p:spPr>
          <a:xfrm>
            <a:off x="2471238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7" name="직사각형 156"/>
          <p:cNvSpPr/>
          <p:nvPr/>
        </p:nvSpPr>
        <p:spPr>
          <a:xfrm>
            <a:off x="3371394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8" name="직사각형 157"/>
          <p:cNvSpPr/>
          <p:nvPr/>
        </p:nvSpPr>
        <p:spPr>
          <a:xfrm>
            <a:off x="4293722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5170481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1284414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9B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2180746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8B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3053021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7B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948763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6B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4867867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5B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5764062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4B</a:t>
            </a:r>
            <a:endParaRPr lang="ko-KR" altLang="en-US" sz="800"/>
          </a:p>
        </p:txBody>
      </p:sp>
      <p:sp>
        <p:nvSpPr>
          <p:cNvPr id="170" name="직사각형 169"/>
          <p:cNvSpPr/>
          <p:nvPr/>
        </p:nvSpPr>
        <p:spPr>
          <a:xfrm>
            <a:off x="6053770" y="318129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1" name="직사각형 170"/>
          <p:cNvSpPr/>
          <p:nvPr/>
        </p:nvSpPr>
        <p:spPr>
          <a:xfrm>
            <a:off x="694535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2" name="직사각형 171"/>
          <p:cNvSpPr/>
          <p:nvPr/>
        </p:nvSpPr>
        <p:spPr>
          <a:xfrm>
            <a:off x="782211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6643261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3B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7531620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2B</a:t>
            </a:r>
            <a:endParaRPr lang="ko-KR" altLang="en-US" sz="800"/>
          </a:p>
        </p:txBody>
      </p:sp>
      <p:sp>
        <p:nvSpPr>
          <p:cNvPr id="175" name="TextBox 174"/>
          <p:cNvSpPr txBox="1"/>
          <p:nvPr/>
        </p:nvSpPr>
        <p:spPr>
          <a:xfrm>
            <a:off x="8403894" y="320028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1B</a:t>
            </a:r>
            <a:endParaRPr lang="ko-KR" altLang="en-US" sz="800"/>
          </a:p>
        </p:txBody>
      </p:sp>
      <p:sp>
        <p:nvSpPr>
          <p:cNvPr id="177" name="직사각형 176"/>
          <p:cNvSpPr/>
          <p:nvPr/>
        </p:nvSpPr>
        <p:spPr>
          <a:xfrm>
            <a:off x="702897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8" name="직사각형 177"/>
          <p:cNvSpPr/>
          <p:nvPr/>
        </p:nvSpPr>
        <p:spPr>
          <a:xfrm>
            <a:off x="1594477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9" name="직사각형 178"/>
          <p:cNvSpPr/>
          <p:nvPr/>
        </p:nvSpPr>
        <p:spPr>
          <a:xfrm>
            <a:off x="2471238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3" name="직사각형 182"/>
          <p:cNvSpPr/>
          <p:nvPr/>
        </p:nvSpPr>
        <p:spPr>
          <a:xfrm>
            <a:off x="3371394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4293722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5170481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1292388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9C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2180746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8C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305302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7C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3956735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6C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67867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5C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576406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4C</a:t>
            </a:r>
            <a:endParaRPr lang="ko-KR" altLang="en-US" sz="800"/>
          </a:p>
        </p:txBody>
      </p:sp>
      <p:sp>
        <p:nvSpPr>
          <p:cNvPr id="196" name="직사각형 195"/>
          <p:cNvSpPr/>
          <p:nvPr/>
        </p:nvSpPr>
        <p:spPr>
          <a:xfrm>
            <a:off x="6053770" y="345343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694535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782211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6643261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3C</a:t>
            </a:r>
            <a:endParaRPr lang="ko-KR" altLang="en-US" sz="800"/>
          </a:p>
        </p:txBody>
      </p:sp>
      <p:sp>
        <p:nvSpPr>
          <p:cNvPr id="200" name="TextBox 199"/>
          <p:cNvSpPr txBox="1"/>
          <p:nvPr/>
        </p:nvSpPr>
        <p:spPr>
          <a:xfrm>
            <a:off x="7531620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2C</a:t>
            </a:r>
            <a:endParaRPr lang="ko-KR" altLang="en-US" sz="800"/>
          </a:p>
        </p:txBody>
      </p:sp>
      <p:sp>
        <p:nvSpPr>
          <p:cNvPr id="201" name="TextBox 200"/>
          <p:cNvSpPr txBox="1"/>
          <p:nvPr/>
        </p:nvSpPr>
        <p:spPr>
          <a:xfrm>
            <a:off x="8403894" y="3472420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1C</a:t>
            </a:r>
            <a:endParaRPr lang="ko-KR" altLang="en-US" sz="800"/>
          </a:p>
        </p:txBody>
      </p:sp>
      <p:sp>
        <p:nvSpPr>
          <p:cNvPr id="204" name="직사각형 203"/>
          <p:cNvSpPr/>
          <p:nvPr/>
        </p:nvSpPr>
        <p:spPr>
          <a:xfrm>
            <a:off x="702528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5" name="직사각형 204"/>
          <p:cNvSpPr/>
          <p:nvPr/>
        </p:nvSpPr>
        <p:spPr>
          <a:xfrm>
            <a:off x="1594109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470870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3371025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8" name="직사각형 207"/>
          <p:cNvSpPr/>
          <p:nvPr/>
        </p:nvSpPr>
        <p:spPr>
          <a:xfrm>
            <a:off x="4293353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9" name="직사각형 208"/>
          <p:cNvSpPr/>
          <p:nvPr/>
        </p:nvSpPr>
        <p:spPr>
          <a:xfrm>
            <a:off x="5170114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284047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9D</a:t>
            </a:r>
            <a:endParaRPr lang="ko-KR" altLang="en-US" sz="800"/>
          </a:p>
        </p:txBody>
      </p:sp>
      <p:sp>
        <p:nvSpPr>
          <p:cNvPr id="211" name="TextBox 210"/>
          <p:cNvSpPr txBox="1"/>
          <p:nvPr/>
        </p:nvSpPr>
        <p:spPr>
          <a:xfrm>
            <a:off x="2180378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8D</a:t>
            </a:r>
            <a:endParaRPr lang="ko-KR" altLang="en-US" sz="800"/>
          </a:p>
        </p:txBody>
      </p:sp>
      <p:sp>
        <p:nvSpPr>
          <p:cNvPr id="212" name="TextBox 211"/>
          <p:cNvSpPr txBox="1"/>
          <p:nvPr/>
        </p:nvSpPr>
        <p:spPr>
          <a:xfrm>
            <a:off x="305265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7D</a:t>
            </a:r>
            <a:endParaRPr lang="ko-KR" altLang="en-US" sz="800"/>
          </a:p>
        </p:txBody>
      </p:sp>
      <p:sp>
        <p:nvSpPr>
          <p:cNvPr id="213" name="TextBox 212"/>
          <p:cNvSpPr txBox="1"/>
          <p:nvPr/>
        </p:nvSpPr>
        <p:spPr>
          <a:xfrm>
            <a:off x="3956370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6D</a:t>
            </a:r>
            <a:endParaRPr lang="ko-KR" altLang="en-US" sz="800"/>
          </a:p>
        </p:txBody>
      </p:sp>
      <p:sp>
        <p:nvSpPr>
          <p:cNvPr id="214" name="TextBox 213"/>
          <p:cNvSpPr txBox="1"/>
          <p:nvPr/>
        </p:nvSpPr>
        <p:spPr>
          <a:xfrm>
            <a:off x="4875471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5D</a:t>
            </a:r>
            <a:endParaRPr lang="ko-KR" altLang="en-US" sz="800"/>
          </a:p>
        </p:txBody>
      </p:sp>
      <p:sp>
        <p:nvSpPr>
          <p:cNvPr id="215" name="TextBox 214"/>
          <p:cNvSpPr txBox="1"/>
          <p:nvPr/>
        </p:nvSpPr>
        <p:spPr>
          <a:xfrm>
            <a:off x="576369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4D</a:t>
            </a:r>
            <a:endParaRPr lang="ko-KR" altLang="en-US" sz="800"/>
          </a:p>
        </p:txBody>
      </p:sp>
      <p:sp>
        <p:nvSpPr>
          <p:cNvPr id="216" name="직사각형 215"/>
          <p:cNvSpPr/>
          <p:nvPr/>
        </p:nvSpPr>
        <p:spPr>
          <a:xfrm>
            <a:off x="6053401" y="37233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6944984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7821743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6642891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3D</a:t>
            </a:r>
            <a:endParaRPr lang="ko-KR" altLang="en-US" sz="800"/>
          </a:p>
        </p:txBody>
      </p:sp>
      <p:sp>
        <p:nvSpPr>
          <p:cNvPr id="220" name="TextBox 219"/>
          <p:cNvSpPr txBox="1"/>
          <p:nvPr/>
        </p:nvSpPr>
        <p:spPr>
          <a:xfrm>
            <a:off x="7531252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2D</a:t>
            </a:r>
            <a:endParaRPr lang="ko-KR" altLang="en-US" sz="800"/>
          </a:p>
        </p:txBody>
      </p:sp>
      <p:sp>
        <p:nvSpPr>
          <p:cNvPr id="221" name="TextBox 220"/>
          <p:cNvSpPr txBox="1"/>
          <p:nvPr/>
        </p:nvSpPr>
        <p:spPr>
          <a:xfrm>
            <a:off x="8403526" y="3742341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1D</a:t>
            </a:r>
            <a:endParaRPr lang="ko-KR" altLang="en-US" sz="800"/>
          </a:p>
        </p:txBody>
      </p:sp>
      <p:sp>
        <p:nvSpPr>
          <p:cNvPr id="222" name="직사각형 221"/>
          <p:cNvSpPr/>
          <p:nvPr/>
        </p:nvSpPr>
        <p:spPr>
          <a:xfrm>
            <a:off x="702896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1594477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2471238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3371395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429372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517048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284414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9G</a:t>
            </a:r>
            <a:endParaRPr lang="ko-KR" altLang="en-US" sz="800"/>
          </a:p>
        </p:txBody>
      </p:sp>
      <p:sp>
        <p:nvSpPr>
          <p:cNvPr id="234" name="TextBox 233"/>
          <p:cNvSpPr txBox="1"/>
          <p:nvPr/>
        </p:nvSpPr>
        <p:spPr>
          <a:xfrm>
            <a:off x="2180746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8G</a:t>
            </a:r>
            <a:endParaRPr lang="ko-KR" altLang="en-US" sz="800"/>
          </a:p>
        </p:txBody>
      </p:sp>
      <p:sp>
        <p:nvSpPr>
          <p:cNvPr id="235" name="TextBox 234"/>
          <p:cNvSpPr txBox="1"/>
          <p:nvPr/>
        </p:nvSpPr>
        <p:spPr>
          <a:xfrm>
            <a:off x="3053022" y="399617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</a:t>
            </a:r>
            <a:r>
              <a:rPr lang="en-US" altLang="ko-KR" sz="800" dirty="0"/>
              <a:t>G</a:t>
            </a:r>
            <a:endParaRPr lang="en-US" altLang="ko-KR" sz="800" dirty="0" smtClean="0"/>
          </a:p>
        </p:txBody>
      </p:sp>
      <p:sp>
        <p:nvSpPr>
          <p:cNvPr id="236" name="TextBox 235"/>
          <p:cNvSpPr txBox="1"/>
          <p:nvPr/>
        </p:nvSpPr>
        <p:spPr>
          <a:xfrm>
            <a:off x="3948764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6E</a:t>
            </a:r>
            <a:endParaRPr lang="ko-KR" altLang="en-US" sz="800"/>
          </a:p>
        </p:txBody>
      </p:sp>
      <p:sp>
        <p:nvSpPr>
          <p:cNvPr id="237" name="TextBox 236"/>
          <p:cNvSpPr txBox="1"/>
          <p:nvPr/>
        </p:nvSpPr>
        <p:spPr>
          <a:xfrm>
            <a:off x="4867866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5E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5764063" y="3996175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4E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6053769" y="397984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0" name="직사각형 239"/>
          <p:cNvSpPr/>
          <p:nvPr/>
        </p:nvSpPr>
        <p:spPr>
          <a:xfrm>
            <a:off x="6945350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1" name="직사각형 240"/>
          <p:cNvSpPr/>
          <p:nvPr/>
        </p:nvSpPr>
        <p:spPr>
          <a:xfrm>
            <a:off x="7822111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6643262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3E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7531620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2E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8403895" y="399883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1E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702896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1594477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2471238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9" name="직사각형 248"/>
          <p:cNvSpPr/>
          <p:nvPr/>
        </p:nvSpPr>
        <p:spPr>
          <a:xfrm>
            <a:off x="3371395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0" name="직사각형 249"/>
          <p:cNvSpPr/>
          <p:nvPr/>
        </p:nvSpPr>
        <p:spPr>
          <a:xfrm>
            <a:off x="429372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1" name="직사각형 250"/>
          <p:cNvSpPr/>
          <p:nvPr/>
        </p:nvSpPr>
        <p:spPr>
          <a:xfrm>
            <a:off x="517048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1292389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9E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180746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8E</a:t>
            </a:r>
            <a:endParaRPr lang="ko-KR" altLang="en-US" sz="800"/>
          </a:p>
        </p:txBody>
      </p:sp>
      <p:sp>
        <p:nvSpPr>
          <p:cNvPr id="254" name="TextBox 253"/>
          <p:cNvSpPr txBox="1"/>
          <p:nvPr/>
        </p:nvSpPr>
        <p:spPr>
          <a:xfrm>
            <a:off x="3053022" y="426831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7E</a:t>
            </a:r>
            <a:endParaRPr lang="ko-KR" altLang="en-US" sz="800"/>
          </a:p>
        </p:txBody>
      </p:sp>
      <p:sp>
        <p:nvSpPr>
          <p:cNvPr id="255" name="TextBox 254"/>
          <p:cNvSpPr txBox="1"/>
          <p:nvPr/>
        </p:nvSpPr>
        <p:spPr>
          <a:xfrm>
            <a:off x="3956735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6F</a:t>
            </a:r>
            <a:endParaRPr lang="ko-KR" altLang="en-US" sz="800"/>
          </a:p>
        </p:txBody>
      </p:sp>
      <p:sp>
        <p:nvSpPr>
          <p:cNvPr id="260" name="TextBox 259"/>
          <p:cNvSpPr txBox="1"/>
          <p:nvPr/>
        </p:nvSpPr>
        <p:spPr>
          <a:xfrm>
            <a:off x="4867866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5F</a:t>
            </a:r>
            <a:endParaRPr lang="ko-KR" altLang="en-US" sz="800"/>
          </a:p>
        </p:txBody>
      </p:sp>
      <p:sp>
        <p:nvSpPr>
          <p:cNvPr id="261" name="TextBox 260"/>
          <p:cNvSpPr txBox="1"/>
          <p:nvPr/>
        </p:nvSpPr>
        <p:spPr>
          <a:xfrm>
            <a:off x="5764061" y="426831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4F</a:t>
            </a:r>
            <a:endParaRPr lang="ko-KR" altLang="en-US" sz="800"/>
          </a:p>
        </p:txBody>
      </p:sp>
      <p:sp>
        <p:nvSpPr>
          <p:cNvPr id="262" name="직사각형 261"/>
          <p:cNvSpPr/>
          <p:nvPr/>
        </p:nvSpPr>
        <p:spPr>
          <a:xfrm>
            <a:off x="6053769" y="425198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6945350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7822111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6643262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3F</a:t>
            </a:r>
            <a:endParaRPr lang="ko-KR" altLang="en-US" sz="800"/>
          </a:p>
        </p:txBody>
      </p:sp>
      <p:sp>
        <p:nvSpPr>
          <p:cNvPr id="266" name="TextBox 265"/>
          <p:cNvSpPr txBox="1"/>
          <p:nvPr/>
        </p:nvSpPr>
        <p:spPr>
          <a:xfrm>
            <a:off x="7531620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2F</a:t>
            </a:r>
            <a:endParaRPr lang="ko-KR" altLang="en-US" sz="800"/>
          </a:p>
        </p:txBody>
      </p:sp>
      <p:sp>
        <p:nvSpPr>
          <p:cNvPr id="269" name="TextBox 268"/>
          <p:cNvSpPr txBox="1"/>
          <p:nvPr/>
        </p:nvSpPr>
        <p:spPr>
          <a:xfrm>
            <a:off x="8403895" y="4270973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1F</a:t>
            </a:r>
            <a:endParaRPr lang="ko-KR" altLang="en-US" sz="800"/>
          </a:p>
        </p:txBody>
      </p:sp>
      <p:sp>
        <p:nvSpPr>
          <p:cNvPr id="274" name="직사각형 273"/>
          <p:cNvSpPr/>
          <p:nvPr/>
        </p:nvSpPr>
        <p:spPr>
          <a:xfrm>
            <a:off x="713558" y="45070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1605139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2" name="직사각형 281"/>
          <p:cNvSpPr/>
          <p:nvPr/>
        </p:nvSpPr>
        <p:spPr>
          <a:xfrm>
            <a:off x="2481900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30438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518114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1303050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9F</a:t>
            </a:r>
            <a:endParaRPr lang="ko-KR" altLang="en-US" sz="800"/>
          </a:p>
        </p:txBody>
      </p:sp>
      <p:sp>
        <p:nvSpPr>
          <p:cNvPr id="287" name="TextBox 286"/>
          <p:cNvSpPr txBox="1"/>
          <p:nvPr/>
        </p:nvSpPr>
        <p:spPr>
          <a:xfrm>
            <a:off x="2191408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8F</a:t>
            </a:r>
            <a:endParaRPr lang="ko-KR" altLang="en-US" sz="800"/>
          </a:p>
        </p:txBody>
      </p:sp>
      <p:sp>
        <p:nvSpPr>
          <p:cNvPr id="288" name="TextBox 287"/>
          <p:cNvSpPr txBox="1"/>
          <p:nvPr/>
        </p:nvSpPr>
        <p:spPr>
          <a:xfrm>
            <a:off x="3063683" y="452606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7F</a:t>
            </a:r>
            <a:endParaRPr lang="ko-KR" altLang="en-US" sz="800"/>
          </a:p>
        </p:txBody>
      </p:sp>
      <p:sp>
        <p:nvSpPr>
          <p:cNvPr id="290" name="TextBox 289"/>
          <p:cNvSpPr txBox="1"/>
          <p:nvPr/>
        </p:nvSpPr>
        <p:spPr>
          <a:xfrm>
            <a:off x="4878528" y="453356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5G</a:t>
            </a:r>
            <a:endParaRPr lang="ko-KR" altLang="en-US" sz="800"/>
          </a:p>
        </p:txBody>
      </p:sp>
      <p:sp>
        <p:nvSpPr>
          <p:cNvPr id="291" name="TextBox 290"/>
          <p:cNvSpPr txBox="1"/>
          <p:nvPr/>
        </p:nvSpPr>
        <p:spPr>
          <a:xfrm>
            <a:off x="5774722" y="4526064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4G</a:t>
            </a:r>
            <a:endParaRPr lang="ko-KR" altLang="en-US" sz="800"/>
          </a:p>
        </p:txBody>
      </p:sp>
      <p:sp>
        <p:nvSpPr>
          <p:cNvPr id="292" name="직사각형 291"/>
          <p:cNvSpPr/>
          <p:nvPr/>
        </p:nvSpPr>
        <p:spPr>
          <a:xfrm>
            <a:off x="6064431" y="450973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6956012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7832773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653923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3G</a:t>
            </a:r>
            <a:endParaRPr lang="ko-KR" altLang="en-US" sz="800"/>
          </a:p>
        </p:txBody>
      </p:sp>
      <p:sp>
        <p:nvSpPr>
          <p:cNvPr id="296" name="TextBox 295"/>
          <p:cNvSpPr txBox="1"/>
          <p:nvPr/>
        </p:nvSpPr>
        <p:spPr>
          <a:xfrm>
            <a:off x="7542281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2G</a:t>
            </a:r>
            <a:endParaRPr lang="ko-KR" altLang="en-US" sz="800"/>
          </a:p>
        </p:txBody>
      </p:sp>
      <p:sp>
        <p:nvSpPr>
          <p:cNvPr id="297" name="TextBox 296"/>
          <p:cNvSpPr txBox="1"/>
          <p:nvPr/>
        </p:nvSpPr>
        <p:spPr>
          <a:xfrm>
            <a:off x="8414556" y="4528723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1G</a:t>
            </a:r>
            <a:endParaRPr lang="ko-KR" altLang="en-US" sz="800"/>
          </a:p>
        </p:txBody>
      </p:sp>
      <p:sp>
        <p:nvSpPr>
          <p:cNvPr id="298" name="직사각형 297"/>
          <p:cNvSpPr/>
          <p:nvPr/>
        </p:nvSpPr>
        <p:spPr>
          <a:xfrm>
            <a:off x="705584" y="47863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1295077" y="4812867"/>
            <a:ext cx="31903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9Q</a:t>
            </a:r>
            <a:endParaRPr lang="ko-KR" altLang="en-US" sz="800"/>
          </a:p>
        </p:txBody>
      </p:sp>
      <p:sp>
        <p:nvSpPr>
          <p:cNvPr id="300" name="직사각형 299"/>
          <p:cNvSpPr/>
          <p:nvPr/>
        </p:nvSpPr>
        <p:spPr>
          <a:xfrm>
            <a:off x="4316081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1" name="직사각형 300"/>
          <p:cNvSpPr/>
          <p:nvPr/>
        </p:nvSpPr>
        <p:spPr>
          <a:xfrm>
            <a:off x="5192842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4898200" y="4815149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5H</a:t>
            </a:r>
            <a:endParaRPr lang="ko-KR" altLang="en-US" sz="800"/>
          </a:p>
        </p:txBody>
      </p:sp>
      <p:sp>
        <p:nvSpPr>
          <p:cNvPr id="303" name="TextBox 302"/>
          <p:cNvSpPr txBox="1"/>
          <p:nvPr/>
        </p:nvSpPr>
        <p:spPr>
          <a:xfrm>
            <a:off x="5786422" y="480764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4H</a:t>
            </a:r>
            <a:endParaRPr lang="ko-KR" altLang="en-US" sz="800"/>
          </a:p>
        </p:txBody>
      </p:sp>
      <p:sp>
        <p:nvSpPr>
          <p:cNvPr id="304" name="직사각형 303"/>
          <p:cNvSpPr/>
          <p:nvPr/>
        </p:nvSpPr>
        <p:spPr>
          <a:xfrm>
            <a:off x="6076129" y="47913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5" name="직사각형 304"/>
          <p:cNvSpPr/>
          <p:nvPr/>
        </p:nvSpPr>
        <p:spPr>
          <a:xfrm>
            <a:off x="6967712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6" name="직사각형 305"/>
          <p:cNvSpPr/>
          <p:nvPr/>
        </p:nvSpPr>
        <p:spPr>
          <a:xfrm>
            <a:off x="7844471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7" name="TextBox 306"/>
          <p:cNvSpPr txBox="1"/>
          <p:nvPr/>
        </p:nvSpPr>
        <p:spPr>
          <a:xfrm>
            <a:off x="6665620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3H</a:t>
            </a:r>
            <a:endParaRPr lang="ko-KR" altLang="en-US" sz="800"/>
          </a:p>
        </p:txBody>
      </p:sp>
      <p:sp>
        <p:nvSpPr>
          <p:cNvPr id="308" name="TextBox 307"/>
          <p:cNvSpPr txBox="1"/>
          <p:nvPr/>
        </p:nvSpPr>
        <p:spPr>
          <a:xfrm>
            <a:off x="7553981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2H</a:t>
            </a:r>
            <a:endParaRPr lang="ko-KR" altLang="en-US" sz="800"/>
          </a:p>
        </p:txBody>
      </p:sp>
      <p:sp>
        <p:nvSpPr>
          <p:cNvPr id="309" name="TextBox 308"/>
          <p:cNvSpPr txBox="1"/>
          <p:nvPr/>
        </p:nvSpPr>
        <p:spPr>
          <a:xfrm>
            <a:off x="8426255" y="481030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1H</a:t>
            </a:r>
            <a:endParaRPr lang="ko-KR" altLang="en-US" sz="800"/>
          </a:p>
        </p:txBody>
      </p:sp>
      <p:sp>
        <p:nvSpPr>
          <p:cNvPr id="311" name="직사각형 310"/>
          <p:cNvSpPr/>
          <p:nvPr/>
        </p:nvSpPr>
        <p:spPr>
          <a:xfrm>
            <a:off x="5193210" y="504412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5786791" y="5064139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4I</a:t>
            </a:r>
            <a:endParaRPr lang="ko-KR" altLang="en-US" sz="800"/>
          </a:p>
        </p:txBody>
      </p:sp>
      <p:sp>
        <p:nvSpPr>
          <p:cNvPr id="314" name="직사각형 313"/>
          <p:cNvSpPr/>
          <p:nvPr/>
        </p:nvSpPr>
        <p:spPr>
          <a:xfrm>
            <a:off x="6076498" y="504781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696807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784483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6665990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3I</a:t>
            </a:r>
            <a:endParaRPr lang="ko-KR" altLang="en-US" sz="800"/>
          </a:p>
        </p:txBody>
      </p:sp>
      <p:sp>
        <p:nvSpPr>
          <p:cNvPr id="318" name="TextBox 317"/>
          <p:cNvSpPr txBox="1"/>
          <p:nvPr/>
        </p:nvSpPr>
        <p:spPr>
          <a:xfrm>
            <a:off x="7554348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2I</a:t>
            </a:r>
            <a:endParaRPr lang="ko-KR" altLang="en-US" sz="800"/>
          </a:p>
        </p:txBody>
      </p:sp>
      <p:sp>
        <p:nvSpPr>
          <p:cNvPr id="319" name="TextBox 318"/>
          <p:cNvSpPr txBox="1"/>
          <p:nvPr/>
        </p:nvSpPr>
        <p:spPr>
          <a:xfrm>
            <a:off x="8426623" y="50667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1L</a:t>
            </a:r>
            <a:endParaRPr lang="ko-KR" altLang="en-US" sz="800"/>
          </a:p>
        </p:txBody>
      </p:sp>
      <p:sp>
        <p:nvSpPr>
          <p:cNvPr id="321" name="직사각형 320"/>
          <p:cNvSpPr/>
          <p:nvPr/>
        </p:nvSpPr>
        <p:spPr>
          <a:xfrm>
            <a:off x="5193210" y="531625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3" name="TextBox 322"/>
          <p:cNvSpPr txBox="1"/>
          <p:nvPr/>
        </p:nvSpPr>
        <p:spPr>
          <a:xfrm>
            <a:off x="5786789" y="5336277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4J</a:t>
            </a:r>
            <a:endParaRPr lang="ko-KR" altLang="en-US" sz="800"/>
          </a:p>
        </p:txBody>
      </p:sp>
      <p:sp>
        <p:nvSpPr>
          <p:cNvPr id="324" name="직사각형 323"/>
          <p:cNvSpPr/>
          <p:nvPr/>
        </p:nvSpPr>
        <p:spPr>
          <a:xfrm>
            <a:off x="6076498" y="531994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696807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784483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7" name="TextBox 326"/>
          <p:cNvSpPr txBox="1"/>
          <p:nvPr/>
        </p:nvSpPr>
        <p:spPr>
          <a:xfrm>
            <a:off x="6665990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3J</a:t>
            </a:r>
            <a:endParaRPr lang="ko-KR" altLang="en-US" sz="800"/>
          </a:p>
        </p:txBody>
      </p:sp>
      <p:sp>
        <p:nvSpPr>
          <p:cNvPr id="328" name="TextBox 327"/>
          <p:cNvSpPr txBox="1"/>
          <p:nvPr/>
        </p:nvSpPr>
        <p:spPr>
          <a:xfrm>
            <a:off x="7554348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2J</a:t>
            </a:r>
            <a:endParaRPr lang="ko-KR" altLang="en-US" sz="800"/>
          </a:p>
        </p:txBody>
      </p:sp>
      <p:sp>
        <p:nvSpPr>
          <p:cNvPr id="329" name="TextBox 328"/>
          <p:cNvSpPr txBox="1"/>
          <p:nvPr/>
        </p:nvSpPr>
        <p:spPr>
          <a:xfrm>
            <a:off x="8426623" y="5338936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1J</a:t>
            </a:r>
            <a:endParaRPr lang="ko-KR" altLang="en-US" sz="800"/>
          </a:p>
        </p:txBody>
      </p:sp>
      <p:sp>
        <p:nvSpPr>
          <p:cNvPr id="331" name="직사각형 330"/>
          <p:cNvSpPr/>
          <p:nvPr/>
        </p:nvSpPr>
        <p:spPr>
          <a:xfrm>
            <a:off x="5203871" y="557400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3" name="TextBox 332"/>
          <p:cNvSpPr txBox="1"/>
          <p:nvPr/>
        </p:nvSpPr>
        <p:spPr>
          <a:xfrm>
            <a:off x="5797451" y="5594028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4K</a:t>
            </a:r>
            <a:endParaRPr lang="ko-KR" altLang="en-US" sz="800"/>
          </a:p>
        </p:txBody>
      </p:sp>
      <p:sp>
        <p:nvSpPr>
          <p:cNvPr id="334" name="직사각형 333"/>
          <p:cNvSpPr/>
          <p:nvPr/>
        </p:nvSpPr>
        <p:spPr>
          <a:xfrm>
            <a:off x="6087159" y="55776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5" name="직사각형 334"/>
          <p:cNvSpPr/>
          <p:nvPr/>
        </p:nvSpPr>
        <p:spPr>
          <a:xfrm>
            <a:off x="6978740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6" name="직사각형 335"/>
          <p:cNvSpPr/>
          <p:nvPr/>
        </p:nvSpPr>
        <p:spPr>
          <a:xfrm>
            <a:off x="7855501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6676652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3K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7565009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2K</a:t>
            </a:r>
            <a:endParaRPr lang="ko-KR" altLang="en-US" sz="800"/>
          </a:p>
        </p:txBody>
      </p:sp>
      <p:sp>
        <p:nvSpPr>
          <p:cNvPr id="339" name="TextBox 338"/>
          <p:cNvSpPr txBox="1"/>
          <p:nvPr/>
        </p:nvSpPr>
        <p:spPr>
          <a:xfrm>
            <a:off x="8437285" y="5596686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1K</a:t>
            </a:r>
            <a:endParaRPr lang="ko-KR" altLang="en-US" sz="800"/>
          </a:p>
        </p:txBody>
      </p:sp>
      <p:sp>
        <p:nvSpPr>
          <p:cNvPr id="256" name="직사각형 255"/>
          <p:cNvSpPr/>
          <p:nvPr/>
        </p:nvSpPr>
        <p:spPr>
          <a:xfrm>
            <a:off x="5208178" y="582563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5801757" y="5845651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4L</a:t>
            </a:r>
            <a:endParaRPr lang="ko-KR" altLang="en-US" sz="800"/>
          </a:p>
        </p:txBody>
      </p:sp>
      <p:sp>
        <p:nvSpPr>
          <p:cNvPr id="258" name="직사각형 257"/>
          <p:cNvSpPr/>
          <p:nvPr/>
        </p:nvSpPr>
        <p:spPr>
          <a:xfrm>
            <a:off x="5212485" y="60849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5806064" y="6105017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4M</a:t>
            </a:r>
            <a:endParaRPr lang="ko-KR" altLang="en-US" sz="800"/>
          </a:p>
        </p:txBody>
      </p:sp>
      <p:sp>
        <p:nvSpPr>
          <p:cNvPr id="267" name="직사각형 266"/>
          <p:cNvSpPr/>
          <p:nvPr/>
        </p:nvSpPr>
        <p:spPr>
          <a:xfrm>
            <a:off x="5216792" y="632888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810371" y="63488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L4</a:t>
            </a:r>
            <a:endParaRPr lang="ko-KR" altLang="en-US" sz="800"/>
          </a:p>
        </p:txBody>
      </p:sp>
      <p:sp>
        <p:nvSpPr>
          <p:cNvPr id="270" name="직사각형 269"/>
          <p:cNvSpPr/>
          <p:nvPr/>
        </p:nvSpPr>
        <p:spPr>
          <a:xfrm>
            <a:off x="7821743" y="266461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8403526" y="2684633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1M</a:t>
            </a:r>
            <a:endParaRPr lang="ko-KR" altLang="en-US" sz="800"/>
          </a:p>
        </p:txBody>
      </p:sp>
      <p:sp>
        <p:nvSpPr>
          <p:cNvPr id="272" name="직사각형 271"/>
          <p:cNvSpPr/>
          <p:nvPr/>
        </p:nvSpPr>
        <p:spPr>
          <a:xfrm>
            <a:off x="6082846" y="583706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6672338" y="5863555"/>
            <a:ext cx="272067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3l</a:t>
            </a:r>
            <a:endParaRPr lang="ko-KR" altLang="en-US" sz="800"/>
          </a:p>
        </p:txBody>
      </p:sp>
      <p:sp>
        <p:nvSpPr>
          <p:cNvPr id="275" name="직사각형 274"/>
          <p:cNvSpPr/>
          <p:nvPr/>
        </p:nvSpPr>
        <p:spPr>
          <a:xfrm>
            <a:off x="6983047" y="583603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7569316" y="5863555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2L</a:t>
            </a:r>
            <a:endParaRPr lang="ko-KR" altLang="en-US" sz="800"/>
          </a:p>
        </p:txBody>
      </p:sp>
      <p:sp>
        <p:nvSpPr>
          <p:cNvPr id="277" name="직사각형 276"/>
          <p:cNvSpPr/>
          <p:nvPr/>
        </p:nvSpPr>
        <p:spPr>
          <a:xfrm>
            <a:off x="7857968" y="583990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8444238" y="5867423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1</a:t>
            </a:r>
            <a:r>
              <a:rPr lang="en-US" altLang="ko-KR" sz="800" dirty="0" smtClean="0"/>
              <a:t>L</a:t>
            </a:r>
            <a:endParaRPr lang="ko-KR" altLang="en-US" sz="800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4567323" y="23260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err="1" smtClean="0"/>
              <a:t>Rehandling</a:t>
            </a:r>
            <a:endParaRPr lang="ko-KR" altLang="en-US" sz="700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5578038" y="232347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Type</a:t>
            </a:r>
            <a:endParaRPr lang="ko-KR" altLang="en-US" sz="700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6576160" y="23242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</a:t>
            </a:r>
            <a:r>
              <a:rPr lang="ko-KR" altLang="en-US" sz="700" smtClean="0"/>
              <a:t>점유율</a:t>
            </a:r>
            <a:endParaRPr lang="ko-KR" altLang="en-US" sz="700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545877" y="231960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smtClean="0">
                <a:solidFill>
                  <a:schemeClr val="tx1"/>
                </a:solidFill>
              </a:rPr>
              <a:t>YC </a:t>
            </a:r>
            <a:r>
              <a:rPr lang="ko-KR" altLang="en-US" sz="700" b="1" smtClean="0">
                <a:solidFill>
                  <a:schemeClr val="tx1"/>
                </a:solidFill>
              </a:rPr>
              <a:t>생산성</a:t>
            </a:r>
            <a:endParaRPr lang="ko-KR" altLang="en-US" sz="700" b="1">
              <a:solidFill>
                <a:schemeClr val="tx1"/>
              </a:solidFill>
            </a:endParaRPr>
          </a:p>
        </p:txBody>
      </p:sp>
      <p:sp>
        <p:nvSpPr>
          <p:cNvPr id="312" name="직사각형 311"/>
          <p:cNvSpPr/>
          <p:nvPr/>
        </p:nvSpPr>
        <p:spPr>
          <a:xfrm>
            <a:off x="6028921" y="2923388"/>
            <a:ext cx="7088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dirty="0">
                <a:latin typeface="+mn-ea"/>
              </a:rPr>
              <a:t>264:23 | 265:19</a:t>
            </a:r>
            <a:endParaRPr lang="ko-KR" altLang="en-US" sz="600">
              <a:latin typeface="+mn-ea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227896" y="890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002167" y="9046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0" name="타원 329"/>
          <p:cNvSpPr/>
          <p:nvPr/>
        </p:nvSpPr>
        <p:spPr>
          <a:xfrm>
            <a:off x="249871" y="22108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32" name="타원 331"/>
          <p:cNvSpPr/>
          <p:nvPr/>
        </p:nvSpPr>
        <p:spPr>
          <a:xfrm>
            <a:off x="235513" y="124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2" name="타원 341"/>
          <p:cNvSpPr/>
          <p:nvPr/>
        </p:nvSpPr>
        <p:spPr>
          <a:xfrm>
            <a:off x="2112550" y="8983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3" name="타원 342"/>
          <p:cNvSpPr/>
          <p:nvPr/>
        </p:nvSpPr>
        <p:spPr>
          <a:xfrm>
            <a:off x="485206" y="22088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4" name="타원 343"/>
          <p:cNvSpPr/>
          <p:nvPr/>
        </p:nvSpPr>
        <p:spPr>
          <a:xfrm>
            <a:off x="571500" y="28001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28883" y="2599330"/>
            <a:ext cx="1373423" cy="239404"/>
          </a:xfrm>
          <a:prstGeom prst="rect">
            <a:avLst/>
          </a:prstGeom>
        </p:spPr>
      </p:pic>
      <p:sp>
        <p:nvSpPr>
          <p:cNvPr id="289" name="직사각형 288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98015252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최적 장비 </a:t>
            </a:r>
            <a:r>
              <a:rPr lang="ko-KR" altLang="en-US" sz="800" dirty="0" err="1">
                <a:solidFill>
                  <a:prstClr val="black"/>
                </a:solidFill>
                <a:latin typeface="맑은 고딕" panose="020B0503020000020004" pitchFamily="50" charset="-127"/>
              </a:rPr>
              <a:t>투입댓수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1886132"/>
            <a:ext cx="8755156" cy="4522288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4063459"/>
              </p:ext>
            </p:extLst>
          </p:nvPr>
        </p:nvGraphicFramePr>
        <p:xfrm>
          <a:off x="9488422" y="851115"/>
          <a:ext cx="2637675" cy="37724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최적장비 투입 대수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Toggle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스위치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값이 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그래프로 표현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198205" y="989245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333791" y="12677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직사각형 152"/>
          <p:cNvSpPr/>
          <p:nvPr/>
        </p:nvSpPr>
        <p:spPr>
          <a:xfrm>
            <a:off x="528698" y="1401927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VS1</a:t>
            </a:r>
            <a:endParaRPr lang="ko-KR" altLang="en-US" sz="600" b="1"/>
          </a:p>
        </p:txBody>
      </p:sp>
      <p:sp>
        <p:nvSpPr>
          <p:cNvPr id="155" name="직사각형 154"/>
          <p:cNvSpPr/>
          <p:nvPr/>
        </p:nvSpPr>
        <p:spPr>
          <a:xfrm>
            <a:off x="1268872" y="1400728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VS2</a:t>
            </a:r>
            <a:endParaRPr lang="ko-KR" altLang="en-US" sz="600" b="1"/>
          </a:p>
        </p:txBody>
      </p:sp>
      <p:sp>
        <p:nvSpPr>
          <p:cNvPr id="156" name="직사각형 155"/>
          <p:cNvSpPr/>
          <p:nvPr/>
        </p:nvSpPr>
        <p:spPr>
          <a:xfrm>
            <a:off x="2007659" y="1405406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VS3</a:t>
            </a:r>
            <a:endParaRPr lang="ko-KR" altLang="en-US" sz="600" b="1"/>
          </a:p>
        </p:txBody>
      </p:sp>
      <p:sp>
        <p:nvSpPr>
          <p:cNvPr id="164" name="직사각형 163"/>
          <p:cNvSpPr/>
          <p:nvPr/>
        </p:nvSpPr>
        <p:spPr>
          <a:xfrm>
            <a:off x="2700166" y="1406909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VS4</a:t>
            </a:r>
            <a:endParaRPr lang="ko-KR" altLang="en-US" sz="600" b="1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2428930168"/>
              </p:ext>
            </p:extLst>
          </p:nvPr>
        </p:nvGraphicFramePr>
        <p:xfrm>
          <a:off x="4094310" y="1033398"/>
          <a:ext cx="4951265" cy="7700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7276" y="1305174"/>
            <a:ext cx="320769" cy="6626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379" y="1302018"/>
            <a:ext cx="646002" cy="111372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V="1">
            <a:off x="1807586" y="1299973"/>
            <a:ext cx="422560" cy="84131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305" y="1299434"/>
            <a:ext cx="485869" cy="85210"/>
          </a:xfrm>
          <a:prstGeom prst="rect">
            <a:avLst/>
          </a:prstGeom>
        </p:spPr>
      </p:pic>
      <p:sp>
        <p:nvSpPr>
          <p:cNvPr id="172" name="모서리가 둥근 직사각형 171"/>
          <p:cNvSpPr/>
          <p:nvPr/>
        </p:nvSpPr>
        <p:spPr>
          <a:xfrm>
            <a:off x="1053154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모서리가 둥근 직사각형 172"/>
          <p:cNvSpPr/>
          <p:nvPr/>
        </p:nvSpPr>
        <p:spPr>
          <a:xfrm>
            <a:off x="1770632" y="12690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모서리가 둥근 직사각형 173"/>
          <p:cNvSpPr/>
          <p:nvPr/>
        </p:nvSpPr>
        <p:spPr>
          <a:xfrm>
            <a:off x="2491580" y="1267835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직사각형 178"/>
          <p:cNvSpPr/>
          <p:nvPr/>
        </p:nvSpPr>
        <p:spPr>
          <a:xfrm>
            <a:off x="3421114" y="1405602"/>
            <a:ext cx="3048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VS5</a:t>
            </a:r>
            <a:endParaRPr lang="ko-KR" altLang="en-US" sz="600" b="1"/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8224" y="1303867"/>
            <a:ext cx="320769" cy="66260"/>
          </a:xfrm>
          <a:prstGeom prst="rect">
            <a:avLst/>
          </a:prstGeom>
        </p:spPr>
      </p:pic>
      <p:sp>
        <p:nvSpPr>
          <p:cNvPr id="181" name="모서리가 둥근 직사각형 180"/>
          <p:cNvSpPr/>
          <p:nvPr/>
        </p:nvSpPr>
        <p:spPr>
          <a:xfrm>
            <a:off x="3206178" y="1266528"/>
            <a:ext cx="693136" cy="514731"/>
          </a:xfrm>
          <a:prstGeom prst="roundRect">
            <a:avLst>
              <a:gd name="adj" fmla="val 4727"/>
            </a:avLst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5" name="모서리가 둥근 직사각형 184"/>
          <p:cNvSpPr/>
          <p:nvPr/>
        </p:nvSpPr>
        <p:spPr>
          <a:xfrm>
            <a:off x="4087725" y="1006381"/>
            <a:ext cx="5007943" cy="773211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TextBox 185"/>
          <p:cNvSpPr txBox="1"/>
          <p:nvPr/>
        </p:nvSpPr>
        <p:spPr>
          <a:xfrm>
            <a:off x="3241239" y="972287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187" name="그룹 186"/>
          <p:cNvGrpSpPr/>
          <p:nvPr/>
        </p:nvGrpSpPr>
        <p:grpSpPr>
          <a:xfrm>
            <a:off x="3537542" y="933815"/>
            <a:ext cx="284052" cy="261610"/>
            <a:chOff x="3312509" y="2971800"/>
            <a:chExt cx="284052" cy="261610"/>
          </a:xfrm>
        </p:grpSpPr>
        <p:sp>
          <p:nvSpPr>
            <p:cNvPr id="189" name="모서리가 둥근 직사각형 188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193" name="그룹 192"/>
          <p:cNvGrpSpPr/>
          <p:nvPr/>
        </p:nvGrpSpPr>
        <p:grpSpPr>
          <a:xfrm rot="10800000">
            <a:off x="3045339" y="941023"/>
            <a:ext cx="284052" cy="261610"/>
            <a:chOff x="3312509" y="2971800"/>
            <a:chExt cx="284052" cy="261610"/>
          </a:xfrm>
        </p:grpSpPr>
        <p:sp>
          <p:nvSpPr>
            <p:cNvPr id="194" name="모서리가 둥근 직사각형 1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cxnSp>
        <p:nvCxnSpPr>
          <p:cNvPr id="197" name="직선 연결선 196"/>
          <p:cNvCxnSpPr/>
          <p:nvPr/>
        </p:nvCxnSpPr>
        <p:spPr>
          <a:xfrm>
            <a:off x="33379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10531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775241" y="1588594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2488254" y="1583130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207329" y="1580543"/>
            <a:ext cx="693136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타원 281"/>
          <p:cNvSpPr/>
          <p:nvPr/>
        </p:nvSpPr>
        <p:spPr>
          <a:xfrm>
            <a:off x="3963123" y="8932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530031" y="1547653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15:32</a:t>
            </a:r>
          </a:p>
          <a:p>
            <a:pPr algn="ctr"/>
            <a:r>
              <a:rPr lang="en-US" altLang="ko-KR" sz="600" b="1" dirty="0"/>
              <a:t>04.10 20:40</a:t>
            </a:r>
            <a:endParaRPr lang="ko-KR" altLang="en-US" sz="600" b="1"/>
          </a:p>
        </p:txBody>
      </p:sp>
      <p:sp>
        <p:nvSpPr>
          <p:cNvPr id="286" name="모서리가 둥근 직사각형 285"/>
          <p:cNvSpPr/>
          <p:nvPr/>
        </p:nvSpPr>
        <p:spPr>
          <a:xfrm>
            <a:off x="370048" y="1604337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370042" y="1694822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1233142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15:40</a:t>
            </a:r>
          </a:p>
          <a:p>
            <a:pPr algn="ctr"/>
            <a:r>
              <a:rPr lang="en-US" altLang="ko-KR" sz="600" b="1" dirty="0"/>
              <a:t>04.10 14:35</a:t>
            </a:r>
            <a:endParaRPr lang="ko-KR" altLang="en-US" sz="600" b="1"/>
          </a:p>
        </p:txBody>
      </p:sp>
      <p:sp>
        <p:nvSpPr>
          <p:cNvPr id="289" name="모서리가 둥근 직사각형 288"/>
          <p:cNvSpPr/>
          <p:nvPr/>
        </p:nvSpPr>
        <p:spPr>
          <a:xfrm>
            <a:off x="1073159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0" name="모서리가 둥근 직사각형 289"/>
          <p:cNvSpPr/>
          <p:nvPr/>
        </p:nvSpPr>
        <p:spPr>
          <a:xfrm>
            <a:off x="1073153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1960951" y="1545396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15:42</a:t>
            </a:r>
          </a:p>
          <a:p>
            <a:pPr algn="ctr"/>
            <a:r>
              <a:rPr lang="en-US" altLang="ko-KR" sz="600" b="1" dirty="0"/>
              <a:t>04.10 12:40</a:t>
            </a:r>
            <a:endParaRPr lang="ko-KR" altLang="en-US" sz="600" b="1"/>
          </a:p>
        </p:txBody>
      </p:sp>
      <p:sp>
        <p:nvSpPr>
          <p:cNvPr id="292" name="모서리가 둥근 직사각형 291"/>
          <p:cNvSpPr/>
          <p:nvPr/>
        </p:nvSpPr>
        <p:spPr>
          <a:xfrm>
            <a:off x="1800968" y="1602080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3" name="모서리가 둥근 직사각형 292"/>
          <p:cNvSpPr/>
          <p:nvPr/>
        </p:nvSpPr>
        <p:spPr>
          <a:xfrm>
            <a:off x="1800962" y="1692565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2683641" y="154002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15:50</a:t>
            </a:r>
          </a:p>
          <a:p>
            <a:pPr algn="ctr"/>
            <a:r>
              <a:rPr lang="en-US" altLang="ko-KR" sz="600" b="1" dirty="0"/>
              <a:t>04.09 22:40</a:t>
            </a:r>
            <a:endParaRPr lang="ko-KR" altLang="en-US" sz="600" b="1"/>
          </a:p>
        </p:txBody>
      </p:sp>
      <p:sp>
        <p:nvSpPr>
          <p:cNvPr id="295" name="모서리가 둥근 직사각형 294"/>
          <p:cNvSpPr/>
          <p:nvPr/>
        </p:nvSpPr>
        <p:spPr>
          <a:xfrm>
            <a:off x="2523658" y="159670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6" name="모서리가 둥근 직사각형 295"/>
          <p:cNvSpPr/>
          <p:nvPr/>
        </p:nvSpPr>
        <p:spPr>
          <a:xfrm>
            <a:off x="2523652" y="168719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3397230" y="1537694"/>
            <a:ext cx="572593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b="1" dirty="0"/>
              <a:t>04.09 15:55</a:t>
            </a:r>
          </a:p>
          <a:p>
            <a:pPr algn="ctr"/>
            <a:r>
              <a:rPr lang="en-US" altLang="ko-KR" sz="600" b="1" dirty="0"/>
              <a:t>04.09 20:20</a:t>
            </a:r>
            <a:endParaRPr lang="ko-KR" altLang="en-US" sz="600" b="1"/>
          </a:p>
        </p:txBody>
      </p:sp>
      <p:sp>
        <p:nvSpPr>
          <p:cNvPr id="299" name="모서리가 둥근 직사각형 298"/>
          <p:cNvSpPr/>
          <p:nvPr/>
        </p:nvSpPr>
        <p:spPr>
          <a:xfrm>
            <a:off x="3237247" y="1594378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ETA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3237241" y="1684863"/>
            <a:ext cx="185386" cy="76568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latinLnBrk="0"/>
            <a:r>
              <a:rPr lang="en-US" altLang="ko-KR" sz="500" b="1" kern="0" dirty="0">
                <a:solidFill>
                  <a:prstClr val="white"/>
                </a:solidFill>
                <a:latin typeface="맑은 고딕" pitchFamily="50" charset="-127"/>
              </a:rPr>
              <a:t>ETD</a:t>
            </a:r>
            <a:endParaRPr lang="ko-KR" altLang="en-US" sz="500" b="1" kern="0" dirty="0">
              <a:solidFill>
                <a:prstClr val="white"/>
              </a:solidFill>
              <a:latin typeface="맑은 고딕" pitchFamily="50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8530334" y="88203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0774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668107" y="847194"/>
            <a:ext cx="57740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Productivity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8050144" y="847172"/>
            <a:ext cx="553357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Equipment </a:t>
            </a:r>
            <a:endParaRPr lang="ko-KR" altLang="en-US" sz="700" b="1"/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6227438"/>
              </p:ext>
            </p:extLst>
          </p:nvPr>
        </p:nvGraphicFramePr>
        <p:xfrm>
          <a:off x="466307" y="1973588"/>
          <a:ext cx="8508622" cy="429904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0198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2382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9845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3397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685038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157129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VS1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15:32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20:40</a:t>
                      </a:r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1500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9204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900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장비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예상 생산성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1540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14:35</a:t>
                      </a:r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1100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장비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예상 생산성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84085"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VS2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>
                          <a:solidFill>
                            <a:schemeClr val="tx1"/>
                          </a:solidFill>
                        </a:rPr>
                        <a:t>ETA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2021.04.09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15:42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ETD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2021.04.10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 12:40</a:t>
                      </a:r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8408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Job</a:t>
                      </a:r>
                      <a:r>
                        <a:rPr lang="en-US" altLang="ko-KR" sz="600" baseline="0" dirty="0">
                          <a:solidFill>
                            <a:schemeClr val="tx1"/>
                          </a:solidFill>
                        </a:rPr>
                        <a:t> Type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DS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800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84085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LS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600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장비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최적</a:t>
                      </a:r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>
                          <a:solidFill>
                            <a:schemeClr val="tx1"/>
                          </a:solidFill>
                        </a:rPr>
                        <a:t>투입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184085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>
                          <a:solidFill>
                            <a:schemeClr val="tx1"/>
                          </a:solidFill>
                        </a:rPr>
                        <a:t>예상 생산성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>
                          <a:solidFill>
                            <a:schemeClr val="tx1"/>
                          </a:solidFill>
                        </a:rPr>
                        <a:t>33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310" name="차트 309"/>
          <p:cNvGraphicFramePr/>
          <p:nvPr/>
        </p:nvGraphicFramePr>
        <p:xfrm>
          <a:off x="2184101" y="2705951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pic>
        <p:nvPicPr>
          <p:cNvPr id="9" name="그림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2" y="2004124"/>
            <a:ext cx="6734055" cy="495244"/>
          </a:xfrm>
          <a:prstGeom prst="rect">
            <a:avLst/>
          </a:prstGeom>
        </p:spPr>
      </p:pic>
      <p:sp>
        <p:nvSpPr>
          <p:cNvPr id="313" name="TextBox 312"/>
          <p:cNvSpPr txBox="1"/>
          <p:nvPr/>
        </p:nvSpPr>
        <p:spPr>
          <a:xfrm>
            <a:off x="3551398" y="2537104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QC1                 QC2                QC3</a:t>
            </a:r>
            <a:endParaRPr lang="ko-KR" altLang="en-US" sz="600"/>
          </a:p>
        </p:txBody>
      </p:sp>
      <p:sp>
        <p:nvSpPr>
          <p:cNvPr id="10" name="직사각형 9"/>
          <p:cNvSpPr/>
          <p:nvPr/>
        </p:nvSpPr>
        <p:spPr>
          <a:xfrm>
            <a:off x="3795876" y="2593516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4224504" y="2591131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4645989" y="2594025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6" name="차트 315"/>
          <p:cNvGraphicFramePr/>
          <p:nvPr/>
        </p:nvGraphicFramePr>
        <p:xfrm>
          <a:off x="2184100" y="4122843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317" name="그림 31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84101" y="3352436"/>
            <a:ext cx="6734055" cy="495244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3551397" y="3931136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QC1                 QC2                QC3</a:t>
            </a:r>
            <a:endParaRPr lang="ko-KR" altLang="en-US" sz="600"/>
          </a:p>
        </p:txBody>
      </p:sp>
      <p:sp>
        <p:nvSpPr>
          <p:cNvPr id="319" name="직사각형 318"/>
          <p:cNvSpPr/>
          <p:nvPr/>
        </p:nvSpPr>
        <p:spPr>
          <a:xfrm>
            <a:off x="3795875" y="3987548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4224503" y="3985163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직사각형 320"/>
          <p:cNvSpPr/>
          <p:nvPr/>
        </p:nvSpPr>
        <p:spPr>
          <a:xfrm>
            <a:off x="4645988" y="3988057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/>
        </p:nvGraphicFramePr>
        <p:xfrm>
          <a:off x="2198205" y="5567305"/>
          <a:ext cx="6734055" cy="5999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pic>
        <p:nvPicPr>
          <p:cNvPr id="335" name="그림 33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98206" y="4819758"/>
            <a:ext cx="6734055" cy="495244"/>
          </a:xfrm>
          <a:prstGeom prst="rect">
            <a:avLst/>
          </a:prstGeom>
        </p:spPr>
      </p:pic>
      <p:sp>
        <p:nvSpPr>
          <p:cNvPr id="336" name="TextBox 335"/>
          <p:cNvSpPr txBox="1"/>
          <p:nvPr/>
        </p:nvSpPr>
        <p:spPr>
          <a:xfrm>
            <a:off x="3565502" y="5398458"/>
            <a:ext cx="116089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QC1                 QC2                QC3</a:t>
            </a:r>
            <a:endParaRPr lang="ko-KR" altLang="en-US" sz="600"/>
          </a:p>
        </p:txBody>
      </p:sp>
      <p:sp>
        <p:nvSpPr>
          <p:cNvPr id="337" name="직사각형 336"/>
          <p:cNvSpPr/>
          <p:nvPr/>
        </p:nvSpPr>
        <p:spPr>
          <a:xfrm>
            <a:off x="3809980" y="5454870"/>
            <a:ext cx="177681" cy="6858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8" name="직사각형 337"/>
          <p:cNvSpPr/>
          <p:nvPr/>
        </p:nvSpPr>
        <p:spPr>
          <a:xfrm>
            <a:off x="4238608" y="5452485"/>
            <a:ext cx="177681" cy="6858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9" name="직사각형 338"/>
          <p:cNvSpPr/>
          <p:nvPr/>
        </p:nvSpPr>
        <p:spPr>
          <a:xfrm>
            <a:off x="4660093" y="5455379"/>
            <a:ext cx="177681" cy="6858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0" name="TextBox 339"/>
          <p:cNvSpPr txBox="1"/>
          <p:nvPr/>
        </p:nvSpPr>
        <p:spPr>
          <a:xfrm>
            <a:off x="2424593" y="246130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16:00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8619653" y="24689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21:00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2432213" y="38100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16:00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8627273" y="381766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15:00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2439833" y="528832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16:00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8634893" y="5295940"/>
            <a:ext cx="35939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13:00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10479136" y="11414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7632008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/>
        </p:nvGraphicFramePr>
        <p:xfrm>
          <a:off x="9488422" y="851115"/>
          <a:ext cx="2637675" cy="490004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흐름 분석 대상 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선박작업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(Default Value), Gate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일자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Start Date ~ End Date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검색 버튼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: </a:t>
                      </a:r>
                      <a:r>
                        <a:rPr lang="ko-KR" altLang="en-US" sz="800" baseline="0">
                          <a:effectLst/>
                        </a:rPr>
                        <a:t>해당 날짜 구간에 작업한 </a:t>
                      </a:r>
                      <a:r>
                        <a:rPr lang="en-US" altLang="ko-KR" sz="800" baseline="0" dirty="0">
                          <a:effectLst/>
                        </a:rPr>
                        <a:t>Vessel List </a:t>
                      </a:r>
                      <a:r>
                        <a:rPr lang="ko-KR" altLang="en-US" sz="800" baseline="0">
                          <a:effectLst/>
                        </a:rPr>
                        <a:t>선택 팝업 창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>
                          <a:effectLst/>
                        </a:rPr>
                        <a:t>:       </a:t>
                      </a:r>
                      <a:r>
                        <a:rPr lang="ko-KR" altLang="en-US" sz="800" baseline="0">
                          <a:effectLst/>
                        </a:rPr>
                        <a:t>에서 선택한 해당 날짜 구간에 작업한 </a:t>
                      </a:r>
                      <a:r>
                        <a:rPr lang="en-US" altLang="ko-KR" sz="800" baseline="0" dirty="0">
                          <a:effectLst/>
                        </a:rPr>
                        <a:t>Vessel List </a:t>
                      </a:r>
                      <a:r>
                        <a:rPr lang="ko-KR" altLang="en-US" sz="800" baseline="0">
                          <a:effectLst/>
                        </a:rPr>
                        <a:t>선택 팝업 창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Vessel 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타입 미 설정 시 작업타입 선택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작업타입 선택 팝업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타입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작업 타입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타입 선택 확인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작업에 할당된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sp>
        <p:nvSpPr>
          <p:cNvPr id="347" name="타원 346"/>
          <p:cNvSpPr/>
          <p:nvPr/>
        </p:nvSpPr>
        <p:spPr>
          <a:xfrm>
            <a:off x="945304" y="8292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2795821" y="7918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40" name="모서리가 둥근 직사각형 23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12" name="직사각형 711"/>
          <p:cNvSpPr/>
          <p:nvPr/>
        </p:nvSpPr>
        <p:spPr>
          <a:xfrm>
            <a:off x="795643" y="2635152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3" name="직사각형 712"/>
          <p:cNvSpPr/>
          <p:nvPr/>
        </p:nvSpPr>
        <p:spPr>
          <a:xfrm>
            <a:off x="803263" y="2670369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</a:t>
            </a:r>
            <a:r>
              <a:rPr lang="ko-KR" altLang="en-US" sz="700" b="1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881126" y="302184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5" name="직사각형 714"/>
          <p:cNvSpPr/>
          <p:nvPr/>
        </p:nvSpPr>
        <p:spPr>
          <a:xfrm>
            <a:off x="968538" y="3062355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716" name="직사각형 715"/>
          <p:cNvSpPr/>
          <p:nvPr/>
        </p:nvSpPr>
        <p:spPr>
          <a:xfrm>
            <a:off x="968661" y="319904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HJNC2011</a:t>
            </a:r>
            <a:endParaRPr lang="ko-KR" altLang="en-US" sz="600"/>
          </a:p>
        </p:txBody>
      </p:sp>
      <p:sp>
        <p:nvSpPr>
          <p:cNvPr id="717" name="직사각형 716"/>
          <p:cNvSpPr/>
          <p:nvPr/>
        </p:nvSpPr>
        <p:spPr>
          <a:xfrm>
            <a:off x="968089" y="3337795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718" name="직사각형 717"/>
          <p:cNvSpPr/>
          <p:nvPr/>
        </p:nvSpPr>
        <p:spPr>
          <a:xfrm>
            <a:off x="966316" y="3484193"/>
            <a:ext cx="559769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HMM15833</a:t>
            </a:r>
            <a:endParaRPr lang="ko-KR" altLang="en-US" sz="600"/>
          </a:p>
        </p:txBody>
      </p:sp>
      <p:sp>
        <p:nvSpPr>
          <p:cNvPr id="719" name="직사각형 718"/>
          <p:cNvSpPr/>
          <p:nvPr/>
        </p:nvSpPr>
        <p:spPr>
          <a:xfrm>
            <a:off x="966315" y="3630801"/>
            <a:ext cx="559769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HMM15833</a:t>
            </a:r>
            <a:endParaRPr lang="ko-KR" altLang="en-US" sz="600"/>
          </a:p>
        </p:txBody>
      </p:sp>
      <p:sp>
        <p:nvSpPr>
          <p:cNvPr id="720" name="직사각형 719"/>
          <p:cNvSpPr/>
          <p:nvPr/>
        </p:nvSpPr>
        <p:spPr>
          <a:xfrm>
            <a:off x="953804" y="311602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1" name="직사각형 720"/>
          <p:cNvSpPr/>
          <p:nvPr/>
        </p:nvSpPr>
        <p:spPr>
          <a:xfrm>
            <a:off x="953804" y="325788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2" name="직사각형 721"/>
          <p:cNvSpPr/>
          <p:nvPr/>
        </p:nvSpPr>
        <p:spPr>
          <a:xfrm>
            <a:off x="953803" y="339447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3" name="직사각형 722"/>
          <p:cNvSpPr/>
          <p:nvPr/>
        </p:nvSpPr>
        <p:spPr>
          <a:xfrm>
            <a:off x="953803" y="354341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4" name="직사각형 723"/>
          <p:cNvSpPr/>
          <p:nvPr/>
        </p:nvSpPr>
        <p:spPr>
          <a:xfrm>
            <a:off x="953802" y="368000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5" name="직사각형 724"/>
          <p:cNvSpPr/>
          <p:nvPr/>
        </p:nvSpPr>
        <p:spPr>
          <a:xfrm>
            <a:off x="803263" y="283333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5</a:t>
            </a:r>
            <a:r>
              <a:rPr lang="ko-KR" altLang="en-US" sz="600"/>
              <a:t>개</a:t>
            </a:r>
          </a:p>
        </p:txBody>
      </p:sp>
      <p:sp>
        <p:nvSpPr>
          <p:cNvPr id="726" name="직사각형 725"/>
          <p:cNvSpPr/>
          <p:nvPr/>
        </p:nvSpPr>
        <p:spPr>
          <a:xfrm>
            <a:off x="1783904" y="302184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7" name="직사각형 726"/>
          <p:cNvSpPr/>
          <p:nvPr/>
        </p:nvSpPr>
        <p:spPr>
          <a:xfrm>
            <a:off x="1871316" y="3062355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728" name="직사각형 727"/>
          <p:cNvSpPr/>
          <p:nvPr/>
        </p:nvSpPr>
        <p:spPr>
          <a:xfrm>
            <a:off x="1871439" y="319904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HJNC2011</a:t>
            </a:r>
            <a:endParaRPr lang="ko-KR" altLang="en-US" sz="600"/>
          </a:p>
        </p:txBody>
      </p:sp>
      <p:sp>
        <p:nvSpPr>
          <p:cNvPr id="729" name="직사각형 728"/>
          <p:cNvSpPr/>
          <p:nvPr/>
        </p:nvSpPr>
        <p:spPr>
          <a:xfrm>
            <a:off x="1870867" y="3337795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730" name="직사각형 729"/>
          <p:cNvSpPr/>
          <p:nvPr/>
        </p:nvSpPr>
        <p:spPr>
          <a:xfrm>
            <a:off x="1706041" y="283333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731" name="TextBox 730"/>
          <p:cNvSpPr txBox="1"/>
          <p:nvPr/>
        </p:nvSpPr>
        <p:spPr>
          <a:xfrm>
            <a:off x="876870" y="305566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32" name="TextBox 731"/>
          <p:cNvSpPr txBox="1"/>
          <p:nvPr/>
        </p:nvSpPr>
        <p:spPr>
          <a:xfrm>
            <a:off x="876861" y="319853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33" name="TextBox 732"/>
          <p:cNvSpPr txBox="1"/>
          <p:nvPr/>
        </p:nvSpPr>
        <p:spPr>
          <a:xfrm>
            <a:off x="876859" y="333664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34" name="직사각형 733"/>
          <p:cNvSpPr/>
          <p:nvPr/>
        </p:nvSpPr>
        <p:spPr>
          <a:xfrm>
            <a:off x="1851591" y="312271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5" name="직사각형 734"/>
          <p:cNvSpPr/>
          <p:nvPr/>
        </p:nvSpPr>
        <p:spPr>
          <a:xfrm>
            <a:off x="1851591" y="326457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6" name="직사각형 735"/>
          <p:cNvSpPr/>
          <p:nvPr/>
        </p:nvSpPr>
        <p:spPr>
          <a:xfrm>
            <a:off x="1851590" y="340116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37" name="TextBox 736"/>
          <p:cNvSpPr txBox="1"/>
          <p:nvPr/>
        </p:nvSpPr>
        <p:spPr>
          <a:xfrm>
            <a:off x="1774657" y="306235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38" name="TextBox 737"/>
          <p:cNvSpPr txBox="1"/>
          <p:nvPr/>
        </p:nvSpPr>
        <p:spPr>
          <a:xfrm>
            <a:off x="1774648" y="320522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39" name="TextBox 738"/>
          <p:cNvSpPr txBox="1"/>
          <p:nvPr/>
        </p:nvSpPr>
        <p:spPr>
          <a:xfrm>
            <a:off x="1774646" y="33433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40" name="TextBox 739"/>
          <p:cNvSpPr txBox="1"/>
          <p:nvPr/>
        </p:nvSpPr>
        <p:spPr>
          <a:xfrm>
            <a:off x="2508972" y="2566984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741" name="모서리가 둥근 직사각형 740"/>
          <p:cNvSpPr/>
          <p:nvPr/>
        </p:nvSpPr>
        <p:spPr>
          <a:xfrm>
            <a:off x="1858428" y="395935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742" name="모서리가 둥근 직사각형 741"/>
          <p:cNvSpPr/>
          <p:nvPr/>
        </p:nvSpPr>
        <p:spPr>
          <a:xfrm>
            <a:off x="2273927" y="395935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43" name="타원 742"/>
          <p:cNvSpPr/>
          <p:nvPr/>
        </p:nvSpPr>
        <p:spPr>
          <a:xfrm>
            <a:off x="713263" y="25657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4" name="타원 743"/>
          <p:cNvSpPr/>
          <p:nvPr/>
        </p:nvSpPr>
        <p:spPr>
          <a:xfrm>
            <a:off x="788993" y="29660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5" name="타원 744"/>
          <p:cNvSpPr/>
          <p:nvPr/>
        </p:nvSpPr>
        <p:spPr>
          <a:xfrm>
            <a:off x="1704512" y="29918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6" name="타원 745"/>
          <p:cNvSpPr/>
          <p:nvPr/>
        </p:nvSpPr>
        <p:spPr>
          <a:xfrm>
            <a:off x="1744163" y="38667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7" name="타원 746"/>
          <p:cNvSpPr/>
          <p:nvPr/>
        </p:nvSpPr>
        <p:spPr>
          <a:xfrm>
            <a:off x="2193127" y="38873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8" name="타원 747"/>
          <p:cNvSpPr/>
          <p:nvPr/>
        </p:nvSpPr>
        <p:spPr>
          <a:xfrm>
            <a:off x="2431242" y="25441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4" name="타원 753"/>
          <p:cNvSpPr/>
          <p:nvPr/>
        </p:nvSpPr>
        <p:spPr>
          <a:xfrm>
            <a:off x="791550" y="10584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5" name="타원 754"/>
          <p:cNvSpPr/>
          <p:nvPr/>
        </p:nvSpPr>
        <p:spPr>
          <a:xfrm>
            <a:off x="9806574" y="2009729"/>
            <a:ext cx="148760" cy="14876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6" name="타원 755"/>
          <p:cNvSpPr/>
          <p:nvPr/>
        </p:nvSpPr>
        <p:spPr>
          <a:xfrm>
            <a:off x="1524896" y="10654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57" name="직사각형 756"/>
          <p:cNvSpPr/>
          <p:nvPr/>
        </p:nvSpPr>
        <p:spPr>
          <a:xfrm>
            <a:off x="2945050" y="2647817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8" name="직사각형 757"/>
          <p:cNvSpPr/>
          <p:nvPr/>
        </p:nvSpPr>
        <p:spPr>
          <a:xfrm>
            <a:off x="2952670" y="2683034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작업 타입 선택</a:t>
            </a:r>
          </a:p>
        </p:txBody>
      </p:sp>
      <p:sp>
        <p:nvSpPr>
          <p:cNvPr id="759" name="직사각형 758"/>
          <p:cNvSpPr/>
          <p:nvPr/>
        </p:nvSpPr>
        <p:spPr>
          <a:xfrm>
            <a:off x="3030533" y="303450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0" name="직사각형 759"/>
          <p:cNvSpPr/>
          <p:nvPr/>
        </p:nvSpPr>
        <p:spPr>
          <a:xfrm>
            <a:off x="3117945" y="3075020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761" name="직사각형 760"/>
          <p:cNvSpPr/>
          <p:nvPr/>
        </p:nvSpPr>
        <p:spPr>
          <a:xfrm>
            <a:off x="3118068" y="3211706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762" name="직사각형 761"/>
          <p:cNvSpPr/>
          <p:nvPr/>
        </p:nvSpPr>
        <p:spPr>
          <a:xfrm>
            <a:off x="3103211" y="312868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3" name="직사각형 762"/>
          <p:cNvSpPr/>
          <p:nvPr/>
        </p:nvSpPr>
        <p:spPr>
          <a:xfrm>
            <a:off x="3103211" y="327054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4" name="직사각형 763"/>
          <p:cNvSpPr/>
          <p:nvPr/>
        </p:nvSpPr>
        <p:spPr>
          <a:xfrm>
            <a:off x="2952670" y="284600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765" name="직사각형 764"/>
          <p:cNvSpPr/>
          <p:nvPr/>
        </p:nvSpPr>
        <p:spPr>
          <a:xfrm>
            <a:off x="3933311" y="303450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8" name="직사각형 767"/>
          <p:cNvSpPr/>
          <p:nvPr/>
        </p:nvSpPr>
        <p:spPr>
          <a:xfrm>
            <a:off x="3855448" y="284600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769" name="TextBox 768"/>
          <p:cNvSpPr txBox="1"/>
          <p:nvPr/>
        </p:nvSpPr>
        <p:spPr>
          <a:xfrm>
            <a:off x="3026277" y="306832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70" name="TextBox 769"/>
          <p:cNvSpPr txBox="1"/>
          <p:nvPr/>
        </p:nvSpPr>
        <p:spPr>
          <a:xfrm>
            <a:off x="3026268" y="321120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71" name="직사각형 770"/>
          <p:cNvSpPr/>
          <p:nvPr/>
        </p:nvSpPr>
        <p:spPr>
          <a:xfrm>
            <a:off x="4000998" y="31353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2" name="직사각형 771"/>
          <p:cNvSpPr/>
          <p:nvPr/>
        </p:nvSpPr>
        <p:spPr>
          <a:xfrm>
            <a:off x="4000998" y="32772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3" name="TextBox 772"/>
          <p:cNvSpPr txBox="1"/>
          <p:nvPr/>
        </p:nvSpPr>
        <p:spPr>
          <a:xfrm>
            <a:off x="3924064" y="30750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74" name="TextBox 773"/>
          <p:cNvSpPr txBox="1"/>
          <p:nvPr/>
        </p:nvSpPr>
        <p:spPr>
          <a:xfrm>
            <a:off x="3924055" y="32178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75" name="TextBox 774"/>
          <p:cNvSpPr txBox="1"/>
          <p:nvPr/>
        </p:nvSpPr>
        <p:spPr>
          <a:xfrm>
            <a:off x="4658379" y="2579649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776" name="모서리가 둥근 직사각형 775"/>
          <p:cNvSpPr/>
          <p:nvPr/>
        </p:nvSpPr>
        <p:spPr>
          <a:xfrm>
            <a:off x="4007835" y="397201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777" name="모서리가 둥근 직사각형 776"/>
          <p:cNvSpPr/>
          <p:nvPr/>
        </p:nvSpPr>
        <p:spPr>
          <a:xfrm>
            <a:off x="4423334" y="397201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78" name="타원 777"/>
          <p:cNvSpPr/>
          <p:nvPr/>
        </p:nvSpPr>
        <p:spPr>
          <a:xfrm>
            <a:off x="2862670" y="25784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79" name="타원 778"/>
          <p:cNvSpPr/>
          <p:nvPr/>
        </p:nvSpPr>
        <p:spPr>
          <a:xfrm>
            <a:off x="2921532" y="29750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0" name="타원 779"/>
          <p:cNvSpPr/>
          <p:nvPr/>
        </p:nvSpPr>
        <p:spPr>
          <a:xfrm>
            <a:off x="3837051" y="30008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1" name="타원 780"/>
          <p:cNvSpPr/>
          <p:nvPr/>
        </p:nvSpPr>
        <p:spPr>
          <a:xfrm>
            <a:off x="3876702" y="38757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2" name="타원 781"/>
          <p:cNvSpPr/>
          <p:nvPr/>
        </p:nvSpPr>
        <p:spPr>
          <a:xfrm>
            <a:off x="4325666" y="38963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4" name="타원 783"/>
          <p:cNvSpPr/>
          <p:nvPr/>
        </p:nvSpPr>
        <p:spPr>
          <a:xfrm>
            <a:off x="4583920" y="25805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85" name="직사각형 784"/>
          <p:cNvSpPr/>
          <p:nvPr/>
        </p:nvSpPr>
        <p:spPr>
          <a:xfrm>
            <a:off x="5111371" y="285664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6" name="직사각형 785"/>
          <p:cNvSpPr/>
          <p:nvPr/>
        </p:nvSpPr>
        <p:spPr>
          <a:xfrm>
            <a:off x="5118991" y="2891865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</a:t>
            </a:r>
            <a:r>
              <a:rPr lang="ko-KR" altLang="en-US" sz="700" b="1">
                <a:solidFill>
                  <a:schemeClr val="tx1"/>
                </a:solidFill>
              </a:rPr>
              <a:t> 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7" name="직사각형 786"/>
          <p:cNvSpPr/>
          <p:nvPr/>
        </p:nvSpPr>
        <p:spPr>
          <a:xfrm>
            <a:off x="5196854" y="324333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8" name="직사각형 787"/>
          <p:cNvSpPr/>
          <p:nvPr/>
        </p:nvSpPr>
        <p:spPr>
          <a:xfrm>
            <a:off x="5284266" y="328385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789" name="직사각형 788"/>
          <p:cNvSpPr/>
          <p:nvPr/>
        </p:nvSpPr>
        <p:spPr>
          <a:xfrm>
            <a:off x="5284389" y="342053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790" name="직사각형 789"/>
          <p:cNvSpPr/>
          <p:nvPr/>
        </p:nvSpPr>
        <p:spPr>
          <a:xfrm>
            <a:off x="5269532" y="333751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1" name="직사각형 790"/>
          <p:cNvSpPr/>
          <p:nvPr/>
        </p:nvSpPr>
        <p:spPr>
          <a:xfrm>
            <a:off x="5269532" y="347937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2" name="직사각형 791"/>
          <p:cNvSpPr/>
          <p:nvPr/>
        </p:nvSpPr>
        <p:spPr>
          <a:xfrm>
            <a:off x="5118991" y="305483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6</a:t>
            </a:r>
            <a:r>
              <a:rPr lang="ko-KR" altLang="en-US" sz="600"/>
              <a:t>개</a:t>
            </a:r>
          </a:p>
        </p:txBody>
      </p:sp>
      <p:sp>
        <p:nvSpPr>
          <p:cNvPr id="793" name="직사각형 792"/>
          <p:cNvSpPr/>
          <p:nvPr/>
        </p:nvSpPr>
        <p:spPr>
          <a:xfrm>
            <a:off x="6099632" y="324333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4" name="직사각형 793"/>
          <p:cNvSpPr/>
          <p:nvPr/>
        </p:nvSpPr>
        <p:spPr>
          <a:xfrm>
            <a:off x="6187044" y="328385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795" name="직사각형 794"/>
          <p:cNvSpPr/>
          <p:nvPr/>
        </p:nvSpPr>
        <p:spPr>
          <a:xfrm>
            <a:off x="6187167" y="3420537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796" name="직사각형 795"/>
          <p:cNvSpPr/>
          <p:nvPr/>
        </p:nvSpPr>
        <p:spPr>
          <a:xfrm>
            <a:off x="6021769" y="305483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4</a:t>
            </a:r>
            <a:r>
              <a:rPr lang="ko-KR" altLang="en-US" sz="600"/>
              <a:t>개</a:t>
            </a:r>
          </a:p>
        </p:txBody>
      </p:sp>
      <p:sp>
        <p:nvSpPr>
          <p:cNvPr id="797" name="TextBox 796"/>
          <p:cNvSpPr txBox="1"/>
          <p:nvPr/>
        </p:nvSpPr>
        <p:spPr>
          <a:xfrm>
            <a:off x="5192598" y="327716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98" name="TextBox 797"/>
          <p:cNvSpPr txBox="1"/>
          <p:nvPr/>
        </p:nvSpPr>
        <p:spPr>
          <a:xfrm>
            <a:off x="5192589" y="342003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799" name="직사각형 798"/>
          <p:cNvSpPr/>
          <p:nvPr/>
        </p:nvSpPr>
        <p:spPr>
          <a:xfrm>
            <a:off x="6167319" y="334420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0" name="직사각형 799"/>
          <p:cNvSpPr/>
          <p:nvPr/>
        </p:nvSpPr>
        <p:spPr>
          <a:xfrm>
            <a:off x="6167319" y="348607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1" name="TextBox 800"/>
          <p:cNvSpPr txBox="1"/>
          <p:nvPr/>
        </p:nvSpPr>
        <p:spPr>
          <a:xfrm>
            <a:off x="6090385" y="3283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02" name="TextBox 801"/>
          <p:cNvSpPr txBox="1"/>
          <p:nvPr/>
        </p:nvSpPr>
        <p:spPr>
          <a:xfrm>
            <a:off x="6090376" y="34267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03" name="TextBox 802"/>
          <p:cNvSpPr txBox="1"/>
          <p:nvPr/>
        </p:nvSpPr>
        <p:spPr>
          <a:xfrm>
            <a:off x="6824700" y="278848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804" name="모서리가 둥근 직사각형 803"/>
          <p:cNvSpPr/>
          <p:nvPr/>
        </p:nvSpPr>
        <p:spPr>
          <a:xfrm>
            <a:off x="6174156" y="418084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805" name="모서리가 둥근 직사각형 804"/>
          <p:cNvSpPr/>
          <p:nvPr/>
        </p:nvSpPr>
        <p:spPr>
          <a:xfrm>
            <a:off x="6589655" y="418084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806" name="타원 805"/>
          <p:cNvSpPr/>
          <p:nvPr/>
        </p:nvSpPr>
        <p:spPr>
          <a:xfrm>
            <a:off x="5028991" y="27872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7" name="타원 806"/>
          <p:cNvSpPr/>
          <p:nvPr/>
        </p:nvSpPr>
        <p:spPr>
          <a:xfrm>
            <a:off x="5087853" y="31839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09" name="타원 808"/>
          <p:cNvSpPr/>
          <p:nvPr/>
        </p:nvSpPr>
        <p:spPr>
          <a:xfrm>
            <a:off x="6043023" y="40846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0" name="타원 809"/>
          <p:cNvSpPr/>
          <p:nvPr/>
        </p:nvSpPr>
        <p:spPr>
          <a:xfrm>
            <a:off x="6491987" y="41052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1" name="타원 810"/>
          <p:cNvSpPr/>
          <p:nvPr/>
        </p:nvSpPr>
        <p:spPr>
          <a:xfrm>
            <a:off x="6750241" y="27893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12" name="직사각형 811"/>
          <p:cNvSpPr/>
          <p:nvPr/>
        </p:nvSpPr>
        <p:spPr>
          <a:xfrm>
            <a:off x="5284266" y="356197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813" name="직사각형 812"/>
          <p:cNvSpPr/>
          <p:nvPr/>
        </p:nvSpPr>
        <p:spPr>
          <a:xfrm>
            <a:off x="5284389" y="369866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sp>
        <p:nvSpPr>
          <p:cNvPr id="814" name="직사각형 813"/>
          <p:cNvSpPr/>
          <p:nvPr/>
        </p:nvSpPr>
        <p:spPr>
          <a:xfrm>
            <a:off x="5269532" y="361564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5" name="직사각형 814"/>
          <p:cNvSpPr/>
          <p:nvPr/>
        </p:nvSpPr>
        <p:spPr>
          <a:xfrm>
            <a:off x="5269532" y="375750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6" name="TextBox 815"/>
          <p:cNvSpPr txBox="1"/>
          <p:nvPr/>
        </p:nvSpPr>
        <p:spPr>
          <a:xfrm>
            <a:off x="5192598" y="355528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17" name="TextBox 816"/>
          <p:cNvSpPr txBox="1"/>
          <p:nvPr/>
        </p:nvSpPr>
        <p:spPr>
          <a:xfrm>
            <a:off x="5192589" y="369816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18" name="직사각형 817"/>
          <p:cNvSpPr/>
          <p:nvPr/>
        </p:nvSpPr>
        <p:spPr>
          <a:xfrm>
            <a:off x="5265512" y="389671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0" name="직사각형 819"/>
          <p:cNvSpPr/>
          <p:nvPr/>
        </p:nvSpPr>
        <p:spPr>
          <a:xfrm>
            <a:off x="5284389" y="3834870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QC05</a:t>
            </a:r>
            <a:endParaRPr lang="ko-KR" altLang="en-US" sz="600"/>
          </a:p>
        </p:txBody>
      </p:sp>
      <p:grpSp>
        <p:nvGrpSpPr>
          <p:cNvPr id="821" name="그룹 820"/>
          <p:cNvGrpSpPr/>
          <p:nvPr/>
        </p:nvGrpSpPr>
        <p:grpSpPr>
          <a:xfrm>
            <a:off x="5983164" y="3242645"/>
            <a:ext cx="44802" cy="871200"/>
            <a:chOff x="4188675" y="1308088"/>
            <a:chExt cx="88711" cy="871200"/>
          </a:xfrm>
        </p:grpSpPr>
        <p:sp>
          <p:nvSpPr>
            <p:cNvPr id="822" name="모서리가 둥근 직사각형 821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23" name="모서리가 둥근 직사각형 82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24" name="직사각형 823"/>
          <p:cNvSpPr/>
          <p:nvPr/>
        </p:nvSpPr>
        <p:spPr>
          <a:xfrm>
            <a:off x="5270267" y="403958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5" name="직사각형 824"/>
          <p:cNvSpPr/>
          <p:nvPr/>
        </p:nvSpPr>
        <p:spPr>
          <a:xfrm>
            <a:off x="5289144" y="397774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QC06</a:t>
            </a:r>
            <a:endParaRPr lang="ko-KR" altLang="en-US" sz="600"/>
          </a:p>
        </p:txBody>
      </p:sp>
      <p:sp>
        <p:nvSpPr>
          <p:cNvPr id="826" name="직사각형 825"/>
          <p:cNvSpPr/>
          <p:nvPr/>
        </p:nvSpPr>
        <p:spPr>
          <a:xfrm>
            <a:off x="6182050" y="357150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827" name="직사각형 826"/>
          <p:cNvSpPr/>
          <p:nvPr/>
        </p:nvSpPr>
        <p:spPr>
          <a:xfrm>
            <a:off x="6182173" y="370819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sp>
        <p:nvSpPr>
          <p:cNvPr id="828" name="직사각형 827"/>
          <p:cNvSpPr/>
          <p:nvPr/>
        </p:nvSpPr>
        <p:spPr>
          <a:xfrm>
            <a:off x="6167316" y="362517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9" name="직사각형 828"/>
          <p:cNvSpPr/>
          <p:nvPr/>
        </p:nvSpPr>
        <p:spPr>
          <a:xfrm>
            <a:off x="6167316" y="376703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0" name="TextBox 829"/>
          <p:cNvSpPr txBox="1"/>
          <p:nvPr/>
        </p:nvSpPr>
        <p:spPr>
          <a:xfrm>
            <a:off x="6090382" y="356481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31" name="TextBox 830"/>
          <p:cNvSpPr txBox="1"/>
          <p:nvPr/>
        </p:nvSpPr>
        <p:spPr>
          <a:xfrm>
            <a:off x="6090373" y="370768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32" name="타원 831"/>
          <p:cNvSpPr/>
          <p:nvPr/>
        </p:nvSpPr>
        <p:spPr>
          <a:xfrm>
            <a:off x="2386801" y="10341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33" name="타원 832"/>
          <p:cNvSpPr/>
          <p:nvPr/>
        </p:nvSpPr>
        <p:spPr>
          <a:xfrm>
            <a:off x="6003372" y="32096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35" name="타원 834"/>
          <p:cNvSpPr/>
          <p:nvPr/>
        </p:nvSpPr>
        <p:spPr>
          <a:xfrm>
            <a:off x="9815397" y="4954672"/>
            <a:ext cx="148760" cy="14876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0" name="구부러진 연결선 149"/>
          <p:cNvCxnSpPr>
            <a:stCxn id="754" idx="4"/>
            <a:endCxn id="743" idx="0"/>
          </p:cNvCxnSpPr>
          <p:nvPr/>
        </p:nvCxnSpPr>
        <p:spPr>
          <a:xfrm rot="5400000">
            <a:off x="178736" y="1862954"/>
            <a:ext cx="1327343" cy="78287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3" name="구부러진 연결선 782"/>
          <p:cNvCxnSpPr>
            <a:stCxn id="756" idx="4"/>
            <a:endCxn id="778" idx="0"/>
          </p:cNvCxnSpPr>
          <p:nvPr/>
        </p:nvCxnSpPr>
        <p:spPr>
          <a:xfrm rot="16200000" flipH="1">
            <a:off x="1617295" y="1243059"/>
            <a:ext cx="1332976" cy="1337774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4" name="구부러진 연결선 833"/>
          <p:cNvCxnSpPr>
            <a:stCxn id="832" idx="4"/>
            <a:endCxn id="806" idx="0"/>
          </p:cNvCxnSpPr>
          <p:nvPr/>
        </p:nvCxnSpPr>
        <p:spPr>
          <a:xfrm rot="16200000" flipH="1">
            <a:off x="3011351" y="679624"/>
            <a:ext cx="1573091" cy="2642190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타원 173"/>
          <p:cNvSpPr/>
          <p:nvPr/>
        </p:nvSpPr>
        <p:spPr>
          <a:xfrm>
            <a:off x="7910051" y="853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5" name="직사각형 174"/>
          <p:cNvSpPr/>
          <p:nvPr/>
        </p:nvSpPr>
        <p:spPr>
          <a:xfrm>
            <a:off x="4011750" y="307913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176" name="직사각형 175"/>
          <p:cNvSpPr/>
          <p:nvPr/>
        </p:nvSpPr>
        <p:spPr>
          <a:xfrm>
            <a:off x="4011873" y="3215823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177" name="직사각형 176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</p:spTree>
    <p:extLst>
      <p:ext uri="{BB962C8B-B14F-4D97-AF65-F5344CB8AC3E}">
        <p14:creationId xmlns:p14="http://schemas.microsoft.com/office/powerpoint/2010/main" val="794076370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2131147"/>
              </p:ext>
            </p:extLst>
          </p:nvPr>
        </p:nvGraphicFramePr>
        <p:xfrm>
          <a:off x="9488422" y="851115"/>
          <a:ext cx="2637675" cy="425539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워크큐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추가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0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</a:rPr>
                        <a:t>선택된 </a:t>
                      </a:r>
                      <a:r>
                        <a:rPr kumimoji="0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</a:rPr>
                        <a:t>QC</a:t>
                      </a:r>
                      <a:r>
                        <a:rPr kumimoji="0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</a:rPr>
                        <a:t>에 대한 워크 큐 리스트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워크 큐 선택 확인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설정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버튼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 창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조건에 대한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>
                          <a:solidFill>
                            <a:srgbClr val="FD5033"/>
                          </a:solidFill>
                        </a:rPr>
                        <a:t>선택된 </a:t>
                      </a:r>
                      <a:r>
                        <a:rPr lang="en-US" altLang="ko-KR" sz="800" b="1" dirty="0">
                          <a:solidFill>
                            <a:srgbClr val="FD5033"/>
                          </a:solidFill>
                        </a:rPr>
                        <a:t>YC list</a:t>
                      </a:r>
                      <a:r>
                        <a:rPr lang="ko-KR" altLang="en-US" sz="800" b="1">
                          <a:solidFill>
                            <a:srgbClr val="FD5033"/>
                          </a:solidFill>
                        </a:rPr>
                        <a:t> </a:t>
                      </a: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Truck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설정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버튼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 창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조건에 대한 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>
                          <a:solidFill>
                            <a:srgbClr val="FD5033"/>
                          </a:solidFill>
                        </a:rPr>
                        <a:t>선택된 </a:t>
                      </a:r>
                      <a:r>
                        <a:rPr lang="en-US" altLang="ko-KR" sz="800" b="1" dirty="0">
                          <a:solidFill>
                            <a:srgbClr val="FD5033"/>
                          </a:solidFill>
                        </a:rPr>
                        <a:t>YT list</a:t>
                      </a:r>
                      <a:r>
                        <a:rPr lang="ko-KR" altLang="en-US" sz="800" b="1">
                          <a:solidFill>
                            <a:srgbClr val="FD5033"/>
                          </a:solidFill>
                        </a:rPr>
                        <a:t> </a:t>
                      </a:r>
                      <a:endParaRPr lang="en-US" altLang="ko-KR" sz="800" b="1" dirty="0">
                        <a:solidFill>
                          <a:srgbClr val="FD5033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3120665" y="10449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1069409" y="289226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직사각형 176"/>
          <p:cNvSpPr/>
          <p:nvPr/>
        </p:nvSpPr>
        <p:spPr>
          <a:xfrm>
            <a:off x="1077029" y="2927485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워크</a:t>
            </a:r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ko-KR" altLang="en-US" sz="700" b="1">
                <a:solidFill>
                  <a:schemeClr val="tx1"/>
                </a:solidFill>
              </a:rPr>
              <a:t>큐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78" name="직사각형 177"/>
          <p:cNvSpPr/>
          <p:nvPr/>
        </p:nvSpPr>
        <p:spPr>
          <a:xfrm>
            <a:off x="1154892" y="327895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직사각형 186"/>
          <p:cNvSpPr/>
          <p:nvPr/>
        </p:nvSpPr>
        <p:spPr>
          <a:xfrm>
            <a:off x="1242304" y="331947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192" name="직사각형 191"/>
          <p:cNvSpPr/>
          <p:nvPr/>
        </p:nvSpPr>
        <p:spPr>
          <a:xfrm>
            <a:off x="1242427" y="34561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193" name="직사각형 192"/>
          <p:cNvSpPr/>
          <p:nvPr/>
        </p:nvSpPr>
        <p:spPr>
          <a:xfrm>
            <a:off x="1241855" y="359491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196" name="직사각형 195"/>
          <p:cNvSpPr/>
          <p:nvPr/>
        </p:nvSpPr>
        <p:spPr>
          <a:xfrm>
            <a:off x="1240082" y="3741309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WQ04</a:t>
            </a:r>
            <a:endParaRPr lang="ko-KR" altLang="en-US" sz="600"/>
          </a:p>
        </p:txBody>
      </p:sp>
      <p:sp>
        <p:nvSpPr>
          <p:cNvPr id="197" name="직사각형 196"/>
          <p:cNvSpPr/>
          <p:nvPr/>
        </p:nvSpPr>
        <p:spPr>
          <a:xfrm>
            <a:off x="1240081" y="388791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WQ05</a:t>
            </a:r>
            <a:endParaRPr lang="ko-KR" altLang="en-US" sz="600"/>
          </a:p>
        </p:txBody>
      </p:sp>
      <p:sp>
        <p:nvSpPr>
          <p:cNvPr id="198" name="직사각형 197"/>
          <p:cNvSpPr/>
          <p:nvPr/>
        </p:nvSpPr>
        <p:spPr>
          <a:xfrm>
            <a:off x="1227570" y="33731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1227570" y="351499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1227569" y="365159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1227569" y="380053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2" name="직사각형 201"/>
          <p:cNvSpPr/>
          <p:nvPr/>
        </p:nvSpPr>
        <p:spPr>
          <a:xfrm>
            <a:off x="1227568" y="39371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1077029" y="309045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6</a:t>
            </a:r>
            <a:r>
              <a:rPr lang="ko-KR" altLang="en-US" sz="600"/>
              <a:t>개</a:t>
            </a:r>
          </a:p>
        </p:txBody>
      </p:sp>
      <p:sp>
        <p:nvSpPr>
          <p:cNvPr id="204" name="직사각형 203"/>
          <p:cNvSpPr/>
          <p:nvPr/>
        </p:nvSpPr>
        <p:spPr>
          <a:xfrm>
            <a:off x="2057670" y="327895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5" name="직사각형 204"/>
          <p:cNvSpPr/>
          <p:nvPr/>
        </p:nvSpPr>
        <p:spPr>
          <a:xfrm>
            <a:off x="2145082" y="331947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206" name="직사각형 205"/>
          <p:cNvSpPr/>
          <p:nvPr/>
        </p:nvSpPr>
        <p:spPr>
          <a:xfrm>
            <a:off x="2145205" y="34561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207" name="직사각형 206"/>
          <p:cNvSpPr/>
          <p:nvPr/>
        </p:nvSpPr>
        <p:spPr>
          <a:xfrm>
            <a:off x="2144633" y="359491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208" name="직사각형 207"/>
          <p:cNvSpPr/>
          <p:nvPr/>
        </p:nvSpPr>
        <p:spPr>
          <a:xfrm>
            <a:off x="1979807" y="309045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209" name="TextBox 208"/>
          <p:cNvSpPr txBox="1"/>
          <p:nvPr/>
        </p:nvSpPr>
        <p:spPr>
          <a:xfrm>
            <a:off x="1150636" y="331278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10" name="TextBox 209"/>
          <p:cNvSpPr txBox="1"/>
          <p:nvPr/>
        </p:nvSpPr>
        <p:spPr>
          <a:xfrm>
            <a:off x="1150627" y="345565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11" name="TextBox 210"/>
          <p:cNvSpPr txBox="1"/>
          <p:nvPr/>
        </p:nvSpPr>
        <p:spPr>
          <a:xfrm>
            <a:off x="1150625" y="359376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12" name="직사각형 211"/>
          <p:cNvSpPr/>
          <p:nvPr/>
        </p:nvSpPr>
        <p:spPr>
          <a:xfrm>
            <a:off x="2125357" y="337982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3" name="직사각형 212"/>
          <p:cNvSpPr/>
          <p:nvPr/>
        </p:nvSpPr>
        <p:spPr>
          <a:xfrm>
            <a:off x="2125357" y="352169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4" name="직사각형 213"/>
          <p:cNvSpPr/>
          <p:nvPr/>
        </p:nvSpPr>
        <p:spPr>
          <a:xfrm>
            <a:off x="2125356" y="365828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TextBox 214"/>
          <p:cNvSpPr txBox="1"/>
          <p:nvPr/>
        </p:nvSpPr>
        <p:spPr>
          <a:xfrm>
            <a:off x="2048423" y="331947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2048414" y="346234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2048412" y="360045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2782738" y="282410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219" name="모서리가 둥근 직사각형 218"/>
          <p:cNvSpPr/>
          <p:nvPr/>
        </p:nvSpPr>
        <p:spPr>
          <a:xfrm>
            <a:off x="2132194" y="421646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220" name="모서리가 둥근 직사각형 219"/>
          <p:cNvSpPr/>
          <p:nvPr/>
        </p:nvSpPr>
        <p:spPr>
          <a:xfrm>
            <a:off x="2547693" y="421646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23" name="타원 222"/>
          <p:cNvSpPr/>
          <p:nvPr/>
        </p:nvSpPr>
        <p:spPr>
          <a:xfrm>
            <a:off x="987029" y="28228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4" name="타원 223"/>
          <p:cNvSpPr/>
          <p:nvPr/>
        </p:nvSpPr>
        <p:spPr>
          <a:xfrm>
            <a:off x="1062759" y="32231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5" name="타원 224"/>
          <p:cNvSpPr/>
          <p:nvPr/>
        </p:nvSpPr>
        <p:spPr>
          <a:xfrm>
            <a:off x="1978278" y="32489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6" name="타원 225"/>
          <p:cNvSpPr/>
          <p:nvPr/>
        </p:nvSpPr>
        <p:spPr>
          <a:xfrm>
            <a:off x="2017929" y="41238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7" name="타원 226"/>
          <p:cNvSpPr/>
          <p:nvPr/>
        </p:nvSpPr>
        <p:spPr>
          <a:xfrm>
            <a:off x="2466893" y="41444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2705008" y="28013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29" name="그룹 228"/>
          <p:cNvGrpSpPr/>
          <p:nvPr/>
        </p:nvGrpSpPr>
        <p:grpSpPr>
          <a:xfrm>
            <a:off x="1940522" y="3281468"/>
            <a:ext cx="44802" cy="871200"/>
            <a:chOff x="4188675" y="1308088"/>
            <a:chExt cx="88711" cy="871200"/>
          </a:xfrm>
        </p:grpSpPr>
        <p:sp>
          <p:nvSpPr>
            <p:cNvPr id="230" name="모서리가 둥근 직사각형 229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모서리가 둥근 직사각형 230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2" name="직사각형 231"/>
          <p:cNvSpPr/>
          <p:nvPr/>
        </p:nvSpPr>
        <p:spPr>
          <a:xfrm>
            <a:off x="1241351" y="402761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WQ06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1228838" y="407682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3195025" y="2902657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직사각형 243"/>
          <p:cNvSpPr/>
          <p:nvPr/>
        </p:nvSpPr>
        <p:spPr>
          <a:xfrm>
            <a:off x="3202645" y="2937874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</a:t>
            </a:r>
            <a:r>
              <a:rPr lang="ko-KR" altLang="en-US" sz="700" b="1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5" name="직사각형 244"/>
          <p:cNvSpPr/>
          <p:nvPr/>
        </p:nvSpPr>
        <p:spPr>
          <a:xfrm>
            <a:off x="3280508" y="328934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6" name="직사각형 245"/>
          <p:cNvSpPr/>
          <p:nvPr/>
        </p:nvSpPr>
        <p:spPr>
          <a:xfrm>
            <a:off x="3367920" y="332986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247" name="직사각형 246"/>
          <p:cNvSpPr/>
          <p:nvPr/>
        </p:nvSpPr>
        <p:spPr>
          <a:xfrm>
            <a:off x="3368043" y="346654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48" name="직사각형 247"/>
          <p:cNvSpPr/>
          <p:nvPr/>
        </p:nvSpPr>
        <p:spPr>
          <a:xfrm>
            <a:off x="3367471" y="360530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49" name="직사각형 248"/>
          <p:cNvSpPr/>
          <p:nvPr/>
        </p:nvSpPr>
        <p:spPr>
          <a:xfrm>
            <a:off x="3365698" y="375169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250" name="직사각형 249"/>
          <p:cNvSpPr/>
          <p:nvPr/>
        </p:nvSpPr>
        <p:spPr>
          <a:xfrm>
            <a:off x="3365697" y="389830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251" name="직사각형 250"/>
          <p:cNvSpPr/>
          <p:nvPr/>
        </p:nvSpPr>
        <p:spPr>
          <a:xfrm>
            <a:off x="3353186" y="338352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직사각형 251"/>
          <p:cNvSpPr/>
          <p:nvPr/>
        </p:nvSpPr>
        <p:spPr>
          <a:xfrm>
            <a:off x="3353186" y="352538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직사각형 252"/>
          <p:cNvSpPr/>
          <p:nvPr/>
        </p:nvSpPr>
        <p:spPr>
          <a:xfrm>
            <a:off x="3353185" y="366198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직사각형 253"/>
          <p:cNvSpPr/>
          <p:nvPr/>
        </p:nvSpPr>
        <p:spPr>
          <a:xfrm>
            <a:off x="3353185" y="381092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직사각형 254"/>
          <p:cNvSpPr/>
          <p:nvPr/>
        </p:nvSpPr>
        <p:spPr>
          <a:xfrm>
            <a:off x="3353184" y="39475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직사각형 255"/>
          <p:cNvSpPr/>
          <p:nvPr/>
        </p:nvSpPr>
        <p:spPr>
          <a:xfrm>
            <a:off x="3202645" y="310084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6</a:t>
            </a:r>
            <a:r>
              <a:rPr lang="ko-KR" altLang="en-US" sz="600"/>
              <a:t>개</a:t>
            </a:r>
          </a:p>
        </p:txBody>
      </p:sp>
      <p:sp>
        <p:nvSpPr>
          <p:cNvPr id="257" name="직사각형 256"/>
          <p:cNvSpPr/>
          <p:nvPr/>
        </p:nvSpPr>
        <p:spPr>
          <a:xfrm>
            <a:off x="4183286" y="328934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직사각형 257"/>
          <p:cNvSpPr/>
          <p:nvPr/>
        </p:nvSpPr>
        <p:spPr>
          <a:xfrm>
            <a:off x="4270698" y="332986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259" name="직사각형 258"/>
          <p:cNvSpPr/>
          <p:nvPr/>
        </p:nvSpPr>
        <p:spPr>
          <a:xfrm>
            <a:off x="4270821" y="346654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60" name="직사각형 259"/>
          <p:cNvSpPr/>
          <p:nvPr/>
        </p:nvSpPr>
        <p:spPr>
          <a:xfrm>
            <a:off x="4270249" y="360530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61" name="직사각형 260"/>
          <p:cNvSpPr/>
          <p:nvPr/>
        </p:nvSpPr>
        <p:spPr>
          <a:xfrm>
            <a:off x="4105423" y="310084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262" name="TextBox 261"/>
          <p:cNvSpPr txBox="1"/>
          <p:nvPr/>
        </p:nvSpPr>
        <p:spPr>
          <a:xfrm>
            <a:off x="3276252" y="332316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63" name="TextBox 262"/>
          <p:cNvSpPr txBox="1"/>
          <p:nvPr/>
        </p:nvSpPr>
        <p:spPr>
          <a:xfrm>
            <a:off x="3276243" y="346604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64" name="TextBox 263"/>
          <p:cNvSpPr txBox="1"/>
          <p:nvPr/>
        </p:nvSpPr>
        <p:spPr>
          <a:xfrm>
            <a:off x="3276241" y="360415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65" name="직사각형 264"/>
          <p:cNvSpPr/>
          <p:nvPr/>
        </p:nvSpPr>
        <p:spPr>
          <a:xfrm>
            <a:off x="4250973" y="339021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직사각형 265"/>
          <p:cNvSpPr/>
          <p:nvPr/>
        </p:nvSpPr>
        <p:spPr>
          <a:xfrm>
            <a:off x="4250973" y="353207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직사각형 266"/>
          <p:cNvSpPr/>
          <p:nvPr/>
        </p:nvSpPr>
        <p:spPr>
          <a:xfrm>
            <a:off x="4250972" y="366867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TextBox 267"/>
          <p:cNvSpPr txBox="1"/>
          <p:nvPr/>
        </p:nvSpPr>
        <p:spPr>
          <a:xfrm>
            <a:off x="4174039" y="332986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69" name="TextBox 268"/>
          <p:cNvSpPr txBox="1"/>
          <p:nvPr/>
        </p:nvSpPr>
        <p:spPr>
          <a:xfrm>
            <a:off x="4174030" y="347273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70" name="TextBox 269"/>
          <p:cNvSpPr txBox="1"/>
          <p:nvPr/>
        </p:nvSpPr>
        <p:spPr>
          <a:xfrm>
            <a:off x="4174028" y="361084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271" name="TextBox 270"/>
          <p:cNvSpPr txBox="1"/>
          <p:nvPr/>
        </p:nvSpPr>
        <p:spPr>
          <a:xfrm>
            <a:off x="4908354" y="2834489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4257810" y="422685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4673309" y="4226858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274" name="타원 273"/>
          <p:cNvSpPr/>
          <p:nvPr/>
        </p:nvSpPr>
        <p:spPr>
          <a:xfrm>
            <a:off x="3112645" y="28332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5" name="타원 274"/>
          <p:cNvSpPr/>
          <p:nvPr/>
        </p:nvSpPr>
        <p:spPr>
          <a:xfrm>
            <a:off x="3188375" y="32335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6" name="타원 275"/>
          <p:cNvSpPr/>
          <p:nvPr/>
        </p:nvSpPr>
        <p:spPr>
          <a:xfrm>
            <a:off x="4103894" y="32593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7" name="타원 276"/>
          <p:cNvSpPr/>
          <p:nvPr/>
        </p:nvSpPr>
        <p:spPr>
          <a:xfrm>
            <a:off x="4143545" y="41342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타원 277"/>
          <p:cNvSpPr/>
          <p:nvPr/>
        </p:nvSpPr>
        <p:spPr>
          <a:xfrm>
            <a:off x="4592509" y="41548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4830624" y="28117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80" name="그룹 279"/>
          <p:cNvGrpSpPr/>
          <p:nvPr/>
        </p:nvGrpSpPr>
        <p:grpSpPr>
          <a:xfrm>
            <a:off x="4066138" y="3291857"/>
            <a:ext cx="44802" cy="871200"/>
            <a:chOff x="4188675" y="1308088"/>
            <a:chExt cx="88711" cy="871200"/>
          </a:xfrm>
        </p:grpSpPr>
        <p:sp>
          <p:nvSpPr>
            <p:cNvPr id="281" name="모서리가 둥근 직사각형 28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2" name="모서리가 둥근 직사각형 28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3" name="직사각형 282"/>
          <p:cNvSpPr/>
          <p:nvPr/>
        </p:nvSpPr>
        <p:spPr>
          <a:xfrm>
            <a:off x="3366967" y="403800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284" name="직사각형 283"/>
          <p:cNvSpPr/>
          <p:nvPr/>
        </p:nvSpPr>
        <p:spPr>
          <a:xfrm>
            <a:off x="3354454" y="40872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타원 284"/>
          <p:cNvSpPr/>
          <p:nvPr/>
        </p:nvSpPr>
        <p:spPr>
          <a:xfrm>
            <a:off x="3847391" y="1048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6" name="직사각형 285"/>
          <p:cNvSpPr/>
          <p:nvPr/>
        </p:nvSpPr>
        <p:spPr>
          <a:xfrm>
            <a:off x="5320641" y="2904983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직사각형 286"/>
          <p:cNvSpPr/>
          <p:nvPr/>
        </p:nvSpPr>
        <p:spPr>
          <a:xfrm>
            <a:off x="5328261" y="2940200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</a:t>
            </a:r>
            <a:r>
              <a:rPr lang="ko-KR" altLang="en-US" sz="700" b="1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5406124" y="329167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직사각형 288"/>
          <p:cNvSpPr/>
          <p:nvPr/>
        </p:nvSpPr>
        <p:spPr>
          <a:xfrm>
            <a:off x="5493536" y="333218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290" name="직사각형 289"/>
          <p:cNvSpPr/>
          <p:nvPr/>
        </p:nvSpPr>
        <p:spPr>
          <a:xfrm>
            <a:off x="5493659" y="346887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291" name="직사각형 290"/>
          <p:cNvSpPr/>
          <p:nvPr/>
        </p:nvSpPr>
        <p:spPr>
          <a:xfrm>
            <a:off x="5493087" y="360762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292" name="직사각형 291"/>
          <p:cNvSpPr/>
          <p:nvPr/>
        </p:nvSpPr>
        <p:spPr>
          <a:xfrm>
            <a:off x="5491314" y="375402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YT04</a:t>
            </a:r>
            <a:endParaRPr lang="ko-KR" altLang="en-US" sz="600"/>
          </a:p>
        </p:txBody>
      </p:sp>
      <p:sp>
        <p:nvSpPr>
          <p:cNvPr id="293" name="직사각형 292"/>
          <p:cNvSpPr/>
          <p:nvPr/>
        </p:nvSpPr>
        <p:spPr>
          <a:xfrm>
            <a:off x="5491313" y="390063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294" name="직사각형 293"/>
          <p:cNvSpPr/>
          <p:nvPr/>
        </p:nvSpPr>
        <p:spPr>
          <a:xfrm>
            <a:off x="5478802" y="33858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직사각형 294"/>
          <p:cNvSpPr/>
          <p:nvPr/>
        </p:nvSpPr>
        <p:spPr>
          <a:xfrm>
            <a:off x="5478802" y="352771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직사각형 295"/>
          <p:cNvSpPr/>
          <p:nvPr/>
        </p:nvSpPr>
        <p:spPr>
          <a:xfrm>
            <a:off x="5478801" y="366430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7" name="직사각형 296"/>
          <p:cNvSpPr/>
          <p:nvPr/>
        </p:nvSpPr>
        <p:spPr>
          <a:xfrm>
            <a:off x="5478801" y="381324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직사각형 297"/>
          <p:cNvSpPr/>
          <p:nvPr/>
        </p:nvSpPr>
        <p:spPr>
          <a:xfrm>
            <a:off x="5478800" y="39498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직사각형 298"/>
          <p:cNvSpPr/>
          <p:nvPr/>
        </p:nvSpPr>
        <p:spPr>
          <a:xfrm>
            <a:off x="5328261" y="310316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12</a:t>
            </a:r>
            <a:r>
              <a:rPr lang="ko-KR" altLang="en-US" sz="600"/>
              <a:t>개</a:t>
            </a:r>
          </a:p>
        </p:txBody>
      </p:sp>
      <p:sp>
        <p:nvSpPr>
          <p:cNvPr id="300" name="직사각형 299"/>
          <p:cNvSpPr/>
          <p:nvPr/>
        </p:nvSpPr>
        <p:spPr>
          <a:xfrm>
            <a:off x="6308902" y="329167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6" name="직사각형 305"/>
          <p:cNvSpPr/>
          <p:nvPr/>
        </p:nvSpPr>
        <p:spPr>
          <a:xfrm>
            <a:off x="6396314" y="333218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07" name="직사각형 306"/>
          <p:cNvSpPr/>
          <p:nvPr/>
        </p:nvSpPr>
        <p:spPr>
          <a:xfrm>
            <a:off x="6396437" y="346887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08" name="직사각형 307"/>
          <p:cNvSpPr/>
          <p:nvPr/>
        </p:nvSpPr>
        <p:spPr>
          <a:xfrm>
            <a:off x="6395865" y="3607626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09" name="직사각형 308"/>
          <p:cNvSpPr/>
          <p:nvPr/>
        </p:nvSpPr>
        <p:spPr>
          <a:xfrm>
            <a:off x="6231039" y="310316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310" name="TextBox 309"/>
          <p:cNvSpPr txBox="1"/>
          <p:nvPr/>
        </p:nvSpPr>
        <p:spPr>
          <a:xfrm>
            <a:off x="5401868" y="332549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11" name="TextBox 310"/>
          <p:cNvSpPr txBox="1"/>
          <p:nvPr/>
        </p:nvSpPr>
        <p:spPr>
          <a:xfrm>
            <a:off x="5401859" y="346836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12" name="TextBox 311"/>
          <p:cNvSpPr txBox="1"/>
          <p:nvPr/>
        </p:nvSpPr>
        <p:spPr>
          <a:xfrm>
            <a:off x="5401857" y="360648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13" name="직사각형 312"/>
          <p:cNvSpPr/>
          <p:nvPr/>
        </p:nvSpPr>
        <p:spPr>
          <a:xfrm>
            <a:off x="6376589" y="339254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6376589" y="353440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5" name="직사각형 314"/>
          <p:cNvSpPr/>
          <p:nvPr/>
        </p:nvSpPr>
        <p:spPr>
          <a:xfrm>
            <a:off x="6376588" y="367099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6" name="TextBox 315"/>
          <p:cNvSpPr txBox="1"/>
          <p:nvPr/>
        </p:nvSpPr>
        <p:spPr>
          <a:xfrm>
            <a:off x="6299655" y="33321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17" name="TextBox 316"/>
          <p:cNvSpPr txBox="1"/>
          <p:nvPr/>
        </p:nvSpPr>
        <p:spPr>
          <a:xfrm>
            <a:off x="6299646" y="347506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18" name="TextBox 317"/>
          <p:cNvSpPr txBox="1"/>
          <p:nvPr/>
        </p:nvSpPr>
        <p:spPr>
          <a:xfrm>
            <a:off x="6299644" y="361317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19" name="TextBox 318"/>
          <p:cNvSpPr txBox="1"/>
          <p:nvPr/>
        </p:nvSpPr>
        <p:spPr>
          <a:xfrm>
            <a:off x="7033970" y="2836815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320" name="모서리가 둥근 직사각형 319"/>
          <p:cNvSpPr/>
          <p:nvPr/>
        </p:nvSpPr>
        <p:spPr>
          <a:xfrm>
            <a:off x="6383426" y="422918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321" name="모서리가 둥근 직사각형 320"/>
          <p:cNvSpPr/>
          <p:nvPr/>
        </p:nvSpPr>
        <p:spPr>
          <a:xfrm>
            <a:off x="6798925" y="422918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5238261" y="28356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3" name="타원 322"/>
          <p:cNvSpPr/>
          <p:nvPr/>
        </p:nvSpPr>
        <p:spPr>
          <a:xfrm>
            <a:off x="5313991" y="32358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4" name="타원 323"/>
          <p:cNvSpPr/>
          <p:nvPr/>
        </p:nvSpPr>
        <p:spPr>
          <a:xfrm>
            <a:off x="6229510" y="32616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5" name="타원 324"/>
          <p:cNvSpPr/>
          <p:nvPr/>
        </p:nvSpPr>
        <p:spPr>
          <a:xfrm>
            <a:off x="6269161" y="41365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6" name="타원 325"/>
          <p:cNvSpPr/>
          <p:nvPr/>
        </p:nvSpPr>
        <p:spPr>
          <a:xfrm>
            <a:off x="6718125" y="41571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7" name="타원 326"/>
          <p:cNvSpPr/>
          <p:nvPr/>
        </p:nvSpPr>
        <p:spPr>
          <a:xfrm>
            <a:off x="6956240" y="28140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28" name="그룹 327"/>
          <p:cNvGrpSpPr/>
          <p:nvPr/>
        </p:nvGrpSpPr>
        <p:grpSpPr>
          <a:xfrm>
            <a:off x="6191754" y="3294183"/>
            <a:ext cx="44802" cy="871200"/>
            <a:chOff x="4188675" y="1308088"/>
            <a:chExt cx="88711" cy="871200"/>
          </a:xfrm>
        </p:grpSpPr>
        <p:sp>
          <p:nvSpPr>
            <p:cNvPr id="329" name="모서리가 둥근 직사각형 328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0" name="모서리가 둥근 직사각형 329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1" name="직사각형 330"/>
          <p:cNvSpPr/>
          <p:nvPr/>
        </p:nvSpPr>
        <p:spPr>
          <a:xfrm>
            <a:off x="5492583" y="404033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332" name="직사각형 331"/>
          <p:cNvSpPr/>
          <p:nvPr/>
        </p:nvSpPr>
        <p:spPr>
          <a:xfrm>
            <a:off x="5480070" y="40895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타원 332"/>
          <p:cNvSpPr/>
          <p:nvPr/>
        </p:nvSpPr>
        <p:spPr>
          <a:xfrm>
            <a:off x="4665241" y="1048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334" name="구부러진 연결선 333"/>
          <p:cNvCxnSpPr>
            <a:stCxn id="175" idx="4"/>
            <a:endCxn id="223" idx="0"/>
          </p:cNvCxnSpPr>
          <p:nvPr/>
        </p:nvCxnSpPr>
        <p:spPr>
          <a:xfrm rot="5400000">
            <a:off x="1344870" y="957090"/>
            <a:ext cx="1597954" cy="2133636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5" name="구부러진 연결선 334"/>
          <p:cNvCxnSpPr>
            <a:stCxn id="285" idx="4"/>
            <a:endCxn id="274" idx="0"/>
          </p:cNvCxnSpPr>
          <p:nvPr/>
        </p:nvCxnSpPr>
        <p:spPr>
          <a:xfrm rot="5400000">
            <a:off x="2767411" y="1663294"/>
            <a:ext cx="1605214" cy="734746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구부러진 연결선 335"/>
          <p:cNvCxnSpPr>
            <a:stCxn id="333" idx="4"/>
            <a:endCxn id="322" idx="0"/>
          </p:cNvCxnSpPr>
          <p:nvPr/>
        </p:nvCxnSpPr>
        <p:spPr>
          <a:xfrm rot="16200000" flipH="1">
            <a:off x="4237981" y="1745320"/>
            <a:ext cx="1607540" cy="573020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0" name="직사각형 239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</p:spTree>
    <p:extLst>
      <p:ext uri="{BB962C8B-B14F-4D97-AF65-F5344CB8AC3E}">
        <p14:creationId xmlns:p14="http://schemas.microsoft.com/office/powerpoint/2010/main" val="414726461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2145278"/>
              </p:ext>
            </p:extLst>
          </p:nvPr>
        </p:nvGraphicFramePr>
        <p:xfrm>
          <a:off x="9488422" y="851115"/>
          <a:ext cx="2637675" cy="49168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보기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미 설정 시 안내 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API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생성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그래프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미설정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Vessel, Job Type, QC,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워크큐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YC, 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따른 프로세스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프로세스</a:t>
                      </a:r>
                      <a:r>
                        <a:rPr lang="en-US" altLang="ko-KR" sz="800" baseline="0" dirty="0">
                          <a:effectLst/>
                        </a:rPr>
                        <a:t> ARCS </a:t>
                      </a:r>
                      <a:r>
                        <a:rPr lang="ko-KR" altLang="en-US" sz="800" baseline="0">
                          <a:effectLst/>
                        </a:rPr>
                        <a:t>통계 표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7" name="타원 346"/>
          <p:cNvSpPr/>
          <p:nvPr/>
        </p:nvSpPr>
        <p:spPr>
          <a:xfrm>
            <a:off x="2575255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5" name="타원 364"/>
          <p:cNvSpPr/>
          <p:nvPr/>
        </p:nvSpPr>
        <p:spPr>
          <a:xfrm>
            <a:off x="1883938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6" name="타원 365"/>
          <p:cNvSpPr/>
          <p:nvPr/>
        </p:nvSpPr>
        <p:spPr>
          <a:xfrm>
            <a:off x="2722862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7" name="타원 366"/>
          <p:cNvSpPr/>
          <p:nvPr/>
        </p:nvSpPr>
        <p:spPr>
          <a:xfrm>
            <a:off x="3523635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8" name="타원 367"/>
          <p:cNvSpPr/>
          <p:nvPr/>
        </p:nvSpPr>
        <p:spPr>
          <a:xfrm>
            <a:off x="4412458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9" name="직사각형 368"/>
          <p:cNvSpPr/>
          <p:nvPr/>
        </p:nvSpPr>
        <p:spPr>
          <a:xfrm>
            <a:off x="2184542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직사각형 369"/>
          <p:cNvSpPr/>
          <p:nvPr/>
        </p:nvSpPr>
        <p:spPr>
          <a:xfrm>
            <a:off x="2731947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7" name="직사각형 406"/>
          <p:cNvSpPr/>
          <p:nvPr/>
        </p:nvSpPr>
        <p:spPr>
          <a:xfrm>
            <a:off x="3262730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8" name="직사각형 407"/>
          <p:cNvSpPr/>
          <p:nvPr/>
        </p:nvSpPr>
        <p:spPr>
          <a:xfrm>
            <a:off x="3796179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9" name="타원 408"/>
          <p:cNvSpPr/>
          <p:nvPr/>
        </p:nvSpPr>
        <p:spPr>
          <a:xfrm>
            <a:off x="3525624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0" name="직사각형 409"/>
          <p:cNvSpPr/>
          <p:nvPr/>
        </p:nvSpPr>
        <p:spPr>
          <a:xfrm>
            <a:off x="2917039" y="2364558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직사각형 410"/>
          <p:cNvSpPr/>
          <p:nvPr/>
        </p:nvSpPr>
        <p:spPr>
          <a:xfrm>
            <a:off x="2901979" y="2354385"/>
            <a:ext cx="54053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HJNC20191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2" name="직사각형 411"/>
          <p:cNvSpPr/>
          <p:nvPr/>
        </p:nvSpPr>
        <p:spPr>
          <a:xfrm>
            <a:off x="2522516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3" name="직사각형 412"/>
          <p:cNvSpPr/>
          <p:nvPr/>
        </p:nvSpPr>
        <p:spPr>
          <a:xfrm>
            <a:off x="3475016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4" name="직사각형 413"/>
          <p:cNvSpPr/>
          <p:nvPr/>
        </p:nvSpPr>
        <p:spPr>
          <a:xfrm>
            <a:off x="2208956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5" name="직사각형 414"/>
          <p:cNvSpPr/>
          <p:nvPr/>
        </p:nvSpPr>
        <p:spPr>
          <a:xfrm>
            <a:off x="2765216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6" name="직사각형 415"/>
          <p:cNvSpPr/>
          <p:nvPr/>
        </p:nvSpPr>
        <p:spPr>
          <a:xfrm>
            <a:off x="3283789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7" name="직사각형 416"/>
          <p:cNvSpPr/>
          <p:nvPr/>
        </p:nvSpPr>
        <p:spPr>
          <a:xfrm>
            <a:off x="3824809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8" name="직사각형 417"/>
          <p:cNvSpPr/>
          <p:nvPr/>
        </p:nvSpPr>
        <p:spPr>
          <a:xfrm>
            <a:off x="1837051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9" name="직사각형 418"/>
          <p:cNvSpPr/>
          <p:nvPr/>
        </p:nvSpPr>
        <p:spPr>
          <a:xfrm>
            <a:off x="2675251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0" name="직사각형 419"/>
          <p:cNvSpPr/>
          <p:nvPr/>
        </p:nvSpPr>
        <p:spPr>
          <a:xfrm>
            <a:off x="3481596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4373136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타원 421"/>
          <p:cNvSpPr/>
          <p:nvPr/>
        </p:nvSpPr>
        <p:spPr>
          <a:xfrm>
            <a:off x="5265612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3" name="타원 422"/>
          <p:cNvSpPr/>
          <p:nvPr/>
        </p:nvSpPr>
        <p:spPr>
          <a:xfrm>
            <a:off x="5199135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4" name="타원 423"/>
          <p:cNvSpPr/>
          <p:nvPr/>
        </p:nvSpPr>
        <p:spPr>
          <a:xfrm>
            <a:off x="6106639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5" name="타원 424"/>
          <p:cNvSpPr/>
          <p:nvPr/>
        </p:nvSpPr>
        <p:spPr>
          <a:xfrm>
            <a:off x="6945512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6" name="직사각형 425"/>
          <p:cNvSpPr/>
          <p:nvPr/>
        </p:nvSpPr>
        <p:spPr>
          <a:xfrm>
            <a:off x="4844419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7" name="직사각형 426"/>
          <p:cNvSpPr/>
          <p:nvPr/>
        </p:nvSpPr>
        <p:spPr>
          <a:xfrm>
            <a:off x="5391824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8" name="직사각형 427"/>
          <p:cNvSpPr/>
          <p:nvPr/>
        </p:nvSpPr>
        <p:spPr>
          <a:xfrm>
            <a:off x="5922607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9" name="직사각형 428"/>
          <p:cNvSpPr/>
          <p:nvPr/>
        </p:nvSpPr>
        <p:spPr>
          <a:xfrm>
            <a:off x="6456056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0" name="타원 429"/>
          <p:cNvSpPr/>
          <p:nvPr/>
        </p:nvSpPr>
        <p:spPr>
          <a:xfrm>
            <a:off x="6185501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1" name="직사각형 430"/>
          <p:cNvSpPr/>
          <p:nvPr/>
        </p:nvSpPr>
        <p:spPr>
          <a:xfrm>
            <a:off x="5576916" y="2364558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2" name="직사각형 431"/>
          <p:cNvSpPr/>
          <p:nvPr/>
        </p:nvSpPr>
        <p:spPr>
          <a:xfrm>
            <a:off x="5592336" y="2354385"/>
            <a:ext cx="4651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NYK2314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3" name="직사각형 432"/>
          <p:cNvSpPr/>
          <p:nvPr/>
        </p:nvSpPr>
        <p:spPr>
          <a:xfrm>
            <a:off x="5212873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4" name="직사각형 433"/>
          <p:cNvSpPr/>
          <p:nvPr/>
        </p:nvSpPr>
        <p:spPr>
          <a:xfrm>
            <a:off x="6134893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5" name="직사각형 434"/>
          <p:cNvSpPr/>
          <p:nvPr/>
        </p:nvSpPr>
        <p:spPr>
          <a:xfrm>
            <a:off x="4868833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5425093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5943666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8" name="직사각형 437"/>
          <p:cNvSpPr/>
          <p:nvPr/>
        </p:nvSpPr>
        <p:spPr>
          <a:xfrm>
            <a:off x="6484686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9" name="직사각형 438"/>
          <p:cNvSpPr/>
          <p:nvPr/>
        </p:nvSpPr>
        <p:spPr>
          <a:xfrm>
            <a:off x="5152248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0" name="직사각형 439"/>
          <p:cNvSpPr/>
          <p:nvPr/>
        </p:nvSpPr>
        <p:spPr>
          <a:xfrm>
            <a:off x="6059028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6903473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YC07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42" name="구부러진 연결선 441"/>
          <p:cNvCxnSpPr>
            <a:stCxn id="410" idx="2"/>
            <a:endCxn id="347" idx="0"/>
          </p:cNvCxnSpPr>
          <p:nvPr/>
        </p:nvCxnSpPr>
        <p:spPr>
          <a:xfrm rot="5400000">
            <a:off x="2741148" y="2508040"/>
            <a:ext cx="387306" cy="467091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구부러진 연결선 442"/>
          <p:cNvCxnSpPr>
            <a:stCxn id="410" idx="2"/>
            <a:endCxn id="409" idx="0"/>
          </p:cNvCxnSpPr>
          <p:nvPr/>
        </p:nvCxnSpPr>
        <p:spPr>
          <a:xfrm rot="16200000" flipH="1">
            <a:off x="3216332" y="2499946"/>
            <a:ext cx="387306" cy="483278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구부러진 연결선 443"/>
          <p:cNvCxnSpPr>
            <a:stCxn id="347" idx="4"/>
            <a:endCxn id="369" idx="0"/>
          </p:cNvCxnSpPr>
          <p:nvPr/>
        </p:nvCxnSpPr>
        <p:spPr>
          <a:xfrm rot="5400000">
            <a:off x="2342010" y="3222539"/>
            <a:ext cx="394546" cy="323945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구부러진 연결선 444"/>
          <p:cNvCxnSpPr>
            <a:stCxn id="347" idx="4"/>
            <a:endCxn id="370" idx="0"/>
          </p:cNvCxnSpPr>
          <p:nvPr/>
        </p:nvCxnSpPr>
        <p:spPr>
          <a:xfrm rot="16200000" flipH="1">
            <a:off x="2615712" y="3272781"/>
            <a:ext cx="394546" cy="2234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구부러진 연결선 445"/>
          <p:cNvCxnSpPr>
            <a:stCxn id="347" idx="4"/>
            <a:endCxn id="416" idx="0"/>
          </p:cNvCxnSpPr>
          <p:nvPr/>
        </p:nvCxnSpPr>
        <p:spPr>
          <a:xfrm rot="16200000" flipH="1">
            <a:off x="2885542" y="3002951"/>
            <a:ext cx="381635" cy="750208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7" name="구부러진 연결선 446"/>
          <p:cNvCxnSpPr>
            <a:stCxn id="409" idx="4"/>
            <a:endCxn id="408" idx="0"/>
          </p:cNvCxnSpPr>
          <p:nvPr/>
        </p:nvCxnSpPr>
        <p:spPr>
          <a:xfrm rot="16200000" flipH="1">
            <a:off x="3623012" y="3215849"/>
            <a:ext cx="394546" cy="3373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구부러진 연결선 447"/>
          <p:cNvCxnSpPr>
            <a:stCxn id="409" idx="4"/>
            <a:endCxn id="407" idx="0"/>
          </p:cNvCxnSpPr>
          <p:nvPr/>
        </p:nvCxnSpPr>
        <p:spPr>
          <a:xfrm rot="5400000">
            <a:off x="3356288" y="3286448"/>
            <a:ext cx="394546" cy="196126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구부러진 연결선 448"/>
          <p:cNvCxnSpPr>
            <a:stCxn id="431" idx="2"/>
            <a:endCxn id="422" idx="0"/>
          </p:cNvCxnSpPr>
          <p:nvPr/>
        </p:nvCxnSpPr>
        <p:spPr>
          <a:xfrm rot="5400000">
            <a:off x="5416265" y="2523280"/>
            <a:ext cx="387306" cy="43661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구부러진 연결선 449"/>
          <p:cNvCxnSpPr>
            <a:stCxn id="431" idx="2"/>
            <a:endCxn id="430" idx="0"/>
          </p:cNvCxnSpPr>
          <p:nvPr/>
        </p:nvCxnSpPr>
        <p:spPr>
          <a:xfrm rot="16200000" flipH="1">
            <a:off x="5876209" y="2499946"/>
            <a:ext cx="387306" cy="48327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구부러진 연결선 450"/>
          <p:cNvCxnSpPr>
            <a:stCxn id="422" idx="4"/>
            <a:endCxn id="426" idx="0"/>
          </p:cNvCxnSpPr>
          <p:nvPr/>
        </p:nvCxnSpPr>
        <p:spPr>
          <a:xfrm rot="5400000">
            <a:off x="5017127" y="3207299"/>
            <a:ext cx="394546" cy="3544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구부러진 연결선 451"/>
          <p:cNvCxnSpPr>
            <a:stCxn id="422" idx="4"/>
            <a:endCxn id="427" idx="0"/>
          </p:cNvCxnSpPr>
          <p:nvPr/>
        </p:nvCxnSpPr>
        <p:spPr>
          <a:xfrm rot="16200000" flipH="1">
            <a:off x="5290829" y="3288021"/>
            <a:ext cx="394546" cy="19298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구부러진 연결선 452"/>
          <p:cNvCxnSpPr>
            <a:stCxn id="422" idx="4"/>
            <a:endCxn id="428" idx="0"/>
          </p:cNvCxnSpPr>
          <p:nvPr/>
        </p:nvCxnSpPr>
        <p:spPr>
          <a:xfrm rot="16200000" flipH="1">
            <a:off x="5556220" y="3022629"/>
            <a:ext cx="394546" cy="72376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" name="구부러진 연결선 453"/>
          <p:cNvCxnSpPr>
            <a:stCxn id="430" idx="4"/>
            <a:endCxn id="429" idx="0"/>
          </p:cNvCxnSpPr>
          <p:nvPr/>
        </p:nvCxnSpPr>
        <p:spPr>
          <a:xfrm rot="16200000" flipH="1">
            <a:off x="6282889" y="3215849"/>
            <a:ext cx="394546" cy="337323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구부러진 연결선 454"/>
          <p:cNvCxnSpPr>
            <a:stCxn id="430" idx="4"/>
            <a:endCxn id="427" idx="0"/>
          </p:cNvCxnSpPr>
          <p:nvPr/>
        </p:nvCxnSpPr>
        <p:spPr>
          <a:xfrm rot="5400000">
            <a:off x="5750774" y="3021057"/>
            <a:ext cx="394546" cy="726909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구부러진 연결선 455"/>
          <p:cNvCxnSpPr>
            <a:stCxn id="430" idx="4"/>
            <a:endCxn id="437" idx="0"/>
          </p:cNvCxnSpPr>
          <p:nvPr/>
        </p:nvCxnSpPr>
        <p:spPr>
          <a:xfrm rot="5400000">
            <a:off x="6020604" y="3277975"/>
            <a:ext cx="381635" cy="20016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구부러진 연결선 456"/>
          <p:cNvCxnSpPr>
            <a:stCxn id="369" idx="2"/>
            <a:endCxn id="365" idx="0"/>
          </p:cNvCxnSpPr>
          <p:nvPr/>
        </p:nvCxnSpPr>
        <p:spPr>
          <a:xfrm rot="5400000">
            <a:off x="1968485" y="3787372"/>
            <a:ext cx="450278" cy="36737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구부러진 연결선 457"/>
          <p:cNvCxnSpPr>
            <a:stCxn id="369" idx="2"/>
            <a:endCxn id="366" idx="0"/>
          </p:cNvCxnSpPr>
          <p:nvPr/>
        </p:nvCxnSpPr>
        <p:spPr>
          <a:xfrm rot="16200000" flipH="1">
            <a:off x="2387947" y="3735282"/>
            <a:ext cx="450278" cy="471552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구부러진 연결선 458"/>
          <p:cNvCxnSpPr>
            <a:stCxn id="369" idx="2"/>
            <a:endCxn id="367" idx="0"/>
          </p:cNvCxnSpPr>
          <p:nvPr/>
        </p:nvCxnSpPr>
        <p:spPr>
          <a:xfrm rot="16200000" flipH="1">
            <a:off x="2788333" y="3334895"/>
            <a:ext cx="450278" cy="127232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구부러진 연결선 459"/>
          <p:cNvCxnSpPr>
            <a:stCxn id="415" idx="2"/>
            <a:endCxn id="368" idx="0"/>
          </p:cNvCxnSpPr>
          <p:nvPr/>
        </p:nvCxnSpPr>
        <p:spPr>
          <a:xfrm rot="16200000" flipH="1">
            <a:off x="3518155" y="3175894"/>
            <a:ext cx="435038" cy="1605568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구부러진 연결선 460"/>
          <p:cNvCxnSpPr>
            <a:stCxn id="370" idx="2"/>
            <a:endCxn id="366" idx="0"/>
          </p:cNvCxnSpPr>
          <p:nvPr/>
        </p:nvCxnSpPr>
        <p:spPr>
          <a:xfrm rot="5400000">
            <a:off x="2661650" y="3933132"/>
            <a:ext cx="450278" cy="75853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구부러진 연결선 461"/>
          <p:cNvCxnSpPr>
            <a:stCxn id="370" idx="2"/>
            <a:endCxn id="367" idx="0"/>
          </p:cNvCxnSpPr>
          <p:nvPr/>
        </p:nvCxnSpPr>
        <p:spPr>
          <a:xfrm rot="16200000" flipH="1">
            <a:off x="3062036" y="3608598"/>
            <a:ext cx="450278" cy="72492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구부러진 연결선 462"/>
          <p:cNvCxnSpPr>
            <a:stCxn id="407" idx="2"/>
            <a:endCxn id="366" idx="0"/>
          </p:cNvCxnSpPr>
          <p:nvPr/>
        </p:nvCxnSpPr>
        <p:spPr>
          <a:xfrm rot="5400000">
            <a:off x="2927041" y="3667740"/>
            <a:ext cx="450278" cy="606636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4" name="구부러진 연결선 463"/>
          <p:cNvCxnSpPr>
            <a:stCxn id="416" idx="2"/>
            <a:endCxn id="367" idx="0"/>
          </p:cNvCxnSpPr>
          <p:nvPr/>
        </p:nvCxnSpPr>
        <p:spPr>
          <a:xfrm rot="16200000" flipH="1">
            <a:off x="3329220" y="3875782"/>
            <a:ext cx="442658" cy="198172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구부러진 연결선 464"/>
          <p:cNvCxnSpPr>
            <a:stCxn id="407" idx="2"/>
            <a:endCxn id="368" idx="0"/>
          </p:cNvCxnSpPr>
          <p:nvPr/>
        </p:nvCxnSpPr>
        <p:spPr>
          <a:xfrm rot="16200000" flipH="1">
            <a:off x="3771839" y="3429578"/>
            <a:ext cx="450278" cy="10829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구부러진 연결선 465"/>
          <p:cNvCxnSpPr>
            <a:stCxn id="408" idx="2"/>
            <a:endCxn id="368" idx="0"/>
          </p:cNvCxnSpPr>
          <p:nvPr/>
        </p:nvCxnSpPr>
        <p:spPr>
          <a:xfrm rot="16200000" flipH="1">
            <a:off x="4038563" y="3696302"/>
            <a:ext cx="450278" cy="549511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구부러진 연결선 466"/>
          <p:cNvCxnSpPr>
            <a:stCxn id="408" idx="2"/>
            <a:endCxn id="367" idx="0"/>
          </p:cNvCxnSpPr>
          <p:nvPr/>
        </p:nvCxnSpPr>
        <p:spPr>
          <a:xfrm rot="5400000">
            <a:off x="3594152" y="3801402"/>
            <a:ext cx="450278" cy="33931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426" idx="2"/>
            <a:endCxn id="368" idx="0"/>
          </p:cNvCxnSpPr>
          <p:nvPr/>
        </p:nvCxnSpPr>
        <p:spPr>
          <a:xfrm rot="5400000">
            <a:off x="4562684" y="3721694"/>
            <a:ext cx="450278" cy="498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구부러진 연결선 468"/>
          <p:cNvCxnSpPr>
            <a:stCxn id="426" idx="2"/>
            <a:endCxn id="423" idx="0"/>
          </p:cNvCxnSpPr>
          <p:nvPr/>
        </p:nvCxnSpPr>
        <p:spPr>
          <a:xfrm rot="16200000" flipH="1">
            <a:off x="4956022" y="3827084"/>
            <a:ext cx="450278" cy="287948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구부러진 연결선 469"/>
          <p:cNvCxnSpPr>
            <a:stCxn id="427" idx="2"/>
            <a:endCxn id="424" idx="0"/>
          </p:cNvCxnSpPr>
          <p:nvPr/>
        </p:nvCxnSpPr>
        <p:spPr>
          <a:xfrm rot="16200000" flipH="1">
            <a:off x="5683476" y="3647034"/>
            <a:ext cx="450278" cy="6480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" name="구부러진 연결선 470"/>
          <p:cNvCxnSpPr>
            <a:stCxn id="427" idx="2"/>
            <a:endCxn id="423" idx="0"/>
          </p:cNvCxnSpPr>
          <p:nvPr/>
        </p:nvCxnSpPr>
        <p:spPr>
          <a:xfrm rot="5400000">
            <a:off x="5229725" y="3841330"/>
            <a:ext cx="450278" cy="259457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구부러진 연결선 471"/>
          <p:cNvCxnSpPr>
            <a:stCxn id="428" idx="2"/>
            <a:endCxn id="423" idx="0"/>
          </p:cNvCxnSpPr>
          <p:nvPr/>
        </p:nvCxnSpPr>
        <p:spPr>
          <a:xfrm rot="5400000">
            <a:off x="5495116" y="3575938"/>
            <a:ext cx="450278" cy="7902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" name="구부러진 연결선 472"/>
          <p:cNvCxnSpPr>
            <a:stCxn id="428" idx="2"/>
            <a:endCxn id="424" idx="0"/>
          </p:cNvCxnSpPr>
          <p:nvPr/>
        </p:nvCxnSpPr>
        <p:spPr>
          <a:xfrm rot="16200000" flipH="1">
            <a:off x="5948868" y="3912426"/>
            <a:ext cx="450278" cy="117264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29" idx="2"/>
            <a:endCxn id="424" idx="0"/>
          </p:cNvCxnSpPr>
          <p:nvPr/>
        </p:nvCxnSpPr>
        <p:spPr>
          <a:xfrm rot="5400000">
            <a:off x="6215593" y="3762966"/>
            <a:ext cx="450278" cy="41618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29" idx="2"/>
            <a:endCxn id="425" idx="0"/>
          </p:cNvCxnSpPr>
          <p:nvPr/>
        </p:nvCxnSpPr>
        <p:spPr>
          <a:xfrm rot="16200000" flipH="1">
            <a:off x="6635029" y="3759714"/>
            <a:ext cx="450278" cy="422688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6" name="타원 475"/>
          <p:cNvSpPr/>
          <p:nvPr/>
        </p:nvSpPr>
        <p:spPr>
          <a:xfrm>
            <a:off x="7214631" y="19391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7" name="타원 476"/>
          <p:cNvSpPr/>
          <p:nvPr/>
        </p:nvSpPr>
        <p:spPr>
          <a:xfrm>
            <a:off x="553780" y="24028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8" name="TextBox 477"/>
          <p:cNvSpPr txBox="1"/>
          <p:nvPr/>
        </p:nvSpPr>
        <p:spPr>
          <a:xfrm>
            <a:off x="2468917" y="25377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79" name="TextBox 478"/>
          <p:cNvSpPr txBox="1"/>
          <p:nvPr/>
        </p:nvSpPr>
        <p:spPr>
          <a:xfrm>
            <a:off x="3306920" y="25445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2155379" y="322271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2522448" y="32827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2934361" y="32444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3283789" y="32136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4" name="TextBox 483"/>
          <p:cNvSpPr txBox="1"/>
          <p:nvPr/>
        </p:nvSpPr>
        <p:spPr>
          <a:xfrm>
            <a:off x="3642863" y="325212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5" name="TextBox 484"/>
          <p:cNvSpPr txBox="1"/>
          <p:nvPr/>
        </p:nvSpPr>
        <p:spPr>
          <a:xfrm>
            <a:off x="1768749" y="38325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6" name="TextBox 485"/>
          <p:cNvSpPr txBox="1"/>
          <p:nvPr/>
        </p:nvSpPr>
        <p:spPr>
          <a:xfrm>
            <a:off x="2180614" y="390030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7" name="TextBox 486"/>
          <p:cNvSpPr txBox="1"/>
          <p:nvPr/>
        </p:nvSpPr>
        <p:spPr>
          <a:xfrm>
            <a:off x="2394178" y="372414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8" name="TextBox 487"/>
          <p:cNvSpPr txBox="1"/>
          <p:nvPr/>
        </p:nvSpPr>
        <p:spPr>
          <a:xfrm>
            <a:off x="2043876" y="433950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2934901" y="37471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089872" y="403703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2832988" y="397811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358766" y="37269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641820" y="377312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076700" y="377312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419600" y="37559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4822374" y="390703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3786263" y="423540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3571724" y="397811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5232342" y="257617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0" name="TextBox 499"/>
          <p:cNvSpPr txBox="1"/>
          <p:nvPr/>
        </p:nvSpPr>
        <p:spPr>
          <a:xfrm>
            <a:off x="5986247" y="259117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1" name="TextBox 500"/>
          <p:cNvSpPr txBox="1"/>
          <p:nvPr/>
        </p:nvSpPr>
        <p:spPr>
          <a:xfrm>
            <a:off x="4812653" y="31858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2" name="TextBox 501"/>
          <p:cNvSpPr txBox="1"/>
          <p:nvPr/>
        </p:nvSpPr>
        <p:spPr>
          <a:xfrm>
            <a:off x="5057259" y="33456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3" name="TextBox 502"/>
          <p:cNvSpPr txBox="1"/>
          <p:nvPr/>
        </p:nvSpPr>
        <p:spPr>
          <a:xfrm>
            <a:off x="5347822" y="31538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4" name="TextBox 503"/>
          <p:cNvSpPr txBox="1"/>
          <p:nvPr/>
        </p:nvSpPr>
        <p:spPr>
          <a:xfrm>
            <a:off x="5720993" y="316965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5" name="TextBox 504"/>
          <p:cNvSpPr txBox="1"/>
          <p:nvPr/>
        </p:nvSpPr>
        <p:spPr>
          <a:xfrm>
            <a:off x="6025304" y="329990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6" name="TextBox 505"/>
          <p:cNvSpPr txBox="1"/>
          <p:nvPr/>
        </p:nvSpPr>
        <p:spPr>
          <a:xfrm>
            <a:off x="6428979" y="325509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7" name="TextBox 506"/>
          <p:cNvSpPr txBox="1"/>
          <p:nvPr/>
        </p:nvSpPr>
        <p:spPr>
          <a:xfrm>
            <a:off x="6816735" y="384214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6301697" y="38954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9" name="TextBox 508"/>
          <p:cNvSpPr txBox="1"/>
          <p:nvPr/>
        </p:nvSpPr>
        <p:spPr>
          <a:xfrm>
            <a:off x="5127468" y="37498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10" name="TextBox 509"/>
          <p:cNvSpPr txBox="1"/>
          <p:nvPr/>
        </p:nvSpPr>
        <p:spPr>
          <a:xfrm>
            <a:off x="5667779" y="37269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11" name="TextBox 510"/>
          <p:cNvSpPr txBox="1"/>
          <p:nvPr/>
        </p:nvSpPr>
        <p:spPr>
          <a:xfrm>
            <a:off x="5426044" y="3970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12" name="TextBox 511"/>
          <p:cNvSpPr txBox="1"/>
          <p:nvPr/>
        </p:nvSpPr>
        <p:spPr>
          <a:xfrm>
            <a:off x="5744951" y="3970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13" name="TextBox 512"/>
          <p:cNvSpPr txBox="1"/>
          <p:nvPr/>
        </p:nvSpPr>
        <p:spPr>
          <a:xfrm>
            <a:off x="6826868" y="360412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graphicFrame>
        <p:nvGraphicFramePr>
          <p:cNvPr id="514" name="표 5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5882758"/>
              </p:ext>
            </p:extLst>
          </p:nvPr>
        </p:nvGraphicFramePr>
        <p:xfrm>
          <a:off x="308883" y="4772596"/>
          <a:ext cx="8770119" cy="52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15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5907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907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케이스 수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소요시간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최소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최대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Gate01-&gt;OTR02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15" name="타원 514"/>
          <p:cNvSpPr/>
          <p:nvPr/>
        </p:nvSpPr>
        <p:spPr>
          <a:xfrm>
            <a:off x="341574" y="46045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33" name="모서리가 둥근 직사각형 232"/>
          <p:cNvSpPr/>
          <p:nvPr/>
        </p:nvSpPr>
        <p:spPr>
          <a:xfrm>
            <a:off x="518407" y="577398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561829" y="591934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4042" y="5801309"/>
            <a:ext cx="1227743" cy="593545"/>
          </a:xfrm>
          <a:prstGeom prst="rect">
            <a:avLst/>
          </a:prstGeom>
        </p:spPr>
      </p:pic>
      <p:sp>
        <p:nvSpPr>
          <p:cNvPr id="242" name="직사각형 241"/>
          <p:cNvSpPr/>
          <p:nvPr/>
        </p:nvSpPr>
        <p:spPr>
          <a:xfrm>
            <a:off x="1377140" y="56814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43" name="그림 2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15905" y="5806589"/>
            <a:ext cx="1227743" cy="593545"/>
          </a:xfrm>
          <a:prstGeom prst="rect">
            <a:avLst/>
          </a:prstGeom>
        </p:spPr>
      </p:pic>
      <p:sp>
        <p:nvSpPr>
          <p:cNvPr id="244" name="직사각형 243"/>
          <p:cNvSpPr/>
          <p:nvPr/>
        </p:nvSpPr>
        <p:spPr>
          <a:xfrm>
            <a:off x="2599003" y="568677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45" name="그림 24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0775" y="5795353"/>
            <a:ext cx="1227743" cy="593545"/>
          </a:xfrm>
          <a:prstGeom prst="rect">
            <a:avLst/>
          </a:prstGeom>
        </p:spPr>
      </p:pic>
      <p:sp>
        <p:nvSpPr>
          <p:cNvPr id="246" name="직사각형 245"/>
          <p:cNvSpPr/>
          <p:nvPr/>
        </p:nvSpPr>
        <p:spPr>
          <a:xfrm>
            <a:off x="3803873" y="567554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NYK2314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QC03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47" name="그림 2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8319" y="5806272"/>
            <a:ext cx="1227743" cy="593545"/>
          </a:xfrm>
          <a:prstGeom prst="rect">
            <a:avLst/>
          </a:prstGeom>
        </p:spPr>
      </p:pic>
      <p:sp>
        <p:nvSpPr>
          <p:cNvPr id="248" name="직사각형 247"/>
          <p:cNvSpPr/>
          <p:nvPr/>
        </p:nvSpPr>
        <p:spPr>
          <a:xfrm>
            <a:off x="5041417" y="568646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NYK2314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QC04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249" name="직선 연결선 248"/>
          <p:cNvCxnSpPr/>
          <p:nvPr/>
        </p:nvCxnSpPr>
        <p:spPr>
          <a:xfrm flipH="1">
            <a:off x="377607" y="63533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0" name="직사각형 249"/>
          <p:cNvSpPr/>
          <p:nvPr/>
        </p:nvSpPr>
        <p:spPr>
          <a:xfrm>
            <a:off x="300875" y="5436290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342296" y="5275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직사각형 251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pSp>
        <p:nvGrpSpPr>
          <p:cNvPr id="253" name="그룹 252"/>
          <p:cNvGrpSpPr/>
          <p:nvPr/>
        </p:nvGrpSpPr>
        <p:grpSpPr>
          <a:xfrm>
            <a:off x="8402246" y="5501355"/>
            <a:ext cx="179779" cy="109230"/>
            <a:chOff x="10267821" y="1988701"/>
            <a:chExt cx="629063" cy="328629"/>
          </a:xfrm>
        </p:grpSpPr>
        <p:sp>
          <p:nvSpPr>
            <p:cNvPr id="254" name="모서리가 둥근 직사각형 253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5" name="타원 254"/>
            <p:cNvSpPr/>
            <p:nvPr/>
          </p:nvSpPr>
          <p:spPr>
            <a:xfrm>
              <a:off x="1055440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6" name="TextBox 255"/>
          <p:cNvSpPr txBox="1"/>
          <p:nvPr/>
        </p:nvSpPr>
        <p:spPr>
          <a:xfrm>
            <a:off x="8568593" y="5476044"/>
            <a:ext cx="320922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Arcs</a:t>
            </a:r>
            <a:endParaRPr lang="ko-KR" altLang="en-US" sz="700" b="1"/>
          </a:p>
        </p:txBody>
      </p:sp>
      <p:sp>
        <p:nvSpPr>
          <p:cNvPr id="257" name="TextBox 256"/>
          <p:cNvSpPr txBox="1"/>
          <p:nvPr/>
        </p:nvSpPr>
        <p:spPr>
          <a:xfrm>
            <a:off x="8026830" y="5456972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104784575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5743092"/>
              </p:ext>
            </p:extLst>
          </p:nvPr>
        </p:nvGraphicFramePr>
        <p:xfrm>
          <a:off x="9488422" y="851115"/>
          <a:ext cx="2637675" cy="418224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장비별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" name="모서리가 둥근 직사각형 2"/>
          <p:cNvSpPr/>
          <p:nvPr/>
        </p:nvSpPr>
        <p:spPr>
          <a:xfrm>
            <a:off x="518407" y="270179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7" name="직사각형 536"/>
          <p:cNvSpPr/>
          <p:nvPr/>
        </p:nvSpPr>
        <p:spPr>
          <a:xfrm>
            <a:off x="561829" y="284716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538" name="그림 5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4042" y="2729123"/>
            <a:ext cx="1227743" cy="593545"/>
          </a:xfrm>
          <a:prstGeom prst="rect">
            <a:avLst/>
          </a:prstGeom>
        </p:spPr>
      </p:pic>
      <p:sp>
        <p:nvSpPr>
          <p:cNvPr id="539" name="직사각형 538"/>
          <p:cNvSpPr/>
          <p:nvPr/>
        </p:nvSpPr>
        <p:spPr>
          <a:xfrm>
            <a:off x="1377140" y="260931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46" name="그림 5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15905" y="2734403"/>
            <a:ext cx="1227743" cy="593545"/>
          </a:xfrm>
          <a:prstGeom prst="rect">
            <a:avLst/>
          </a:prstGeom>
        </p:spPr>
      </p:pic>
      <p:sp>
        <p:nvSpPr>
          <p:cNvPr id="547" name="직사각형 546"/>
          <p:cNvSpPr/>
          <p:nvPr/>
        </p:nvSpPr>
        <p:spPr>
          <a:xfrm>
            <a:off x="2599003" y="26145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48" name="그림 54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0775" y="2723167"/>
            <a:ext cx="1227743" cy="593545"/>
          </a:xfrm>
          <a:prstGeom prst="rect">
            <a:avLst/>
          </a:prstGeom>
        </p:spPr>
      </p:pic>
      <p:sp>
        <p:nvSpPr>
          <p:cNvPr id="549" name="직사각형 548"/>
          <p:cNvSpPr/>
          <p:nvPr/>
        </p:nvSpPr>
        <p:spPr>
          <a:xfrm>
            <a:off x="3803873" y="260335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NYK2314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50" name="그림 5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8319" y="2734086"/>
            <a:ext cx="1227743" cy="593545"/>
          </a:xfrm>
          <a:prstGeom prst="rect">
            <a:avLst/>
          </a:prstGeom>
        </p:spPr>
      </p:pic>
      <p:sp>
        <p:nvSpPr>
          <p:cNvPr id="551" name="직사각형 550"/>
          <p:cNvSpPr/>
          <p:nvPr/>
        </p:nvSpPr>
        <p:spPr>
          <a:xfrm>
            <a:off x="5041417" y="261427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NYK2314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536" name="직선 연결선 535"/>
          <p:cNvCxnSpPr/>
          <p:nvPr/>
        </p:nvCxnSpPr>
        <p:spPr>
          <a:xfrm flipH="1">
            <a:off x="377607" y="33371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6" name="모서리가 둥근 직사각형 555"/>
          <p:cNvSpPr/>
          <p:nvPr/>
        </p:nvSpPr>
        <p:spPr>
          <a:xfrm>
            <a:off x="510787" y="348930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7" name="직사각형 556"/>
          <p:cNvSpPr/>
          <p:nvPr/>
        </p:nvSpPr>
        <p:spPr>
          <a:xfrm>
            <a:off x="554209" y="363466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QC</a:t>
            </a:r>
          </a:p>
        </p:txBody>
      </p:sp>
      <p:pic>
        <p:nvPicPr>
          <p:cNvPr id="558" name="그림 55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6422" y="3516629"/>
            <a:ext cx="1227743" cy="593545"/>
          </a:xfrm>
          <a:prstGeom prst="rect">
            <a:avLst/>
          </a:prstGeom>
        </p:spPr>
      </p:pic>
      <p:sp>
        <p:nvSpPr>
          <p:cNvPr id="559" name="직사각형 558"/>
          <p:cNvSpPr/>
          <p:nvPr/>
        </p:nvSpPr>
        <p:spPr>
          <a:xfrm>
            <a:off x="1369520" y="339681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60" name="그림 55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08285" y="3521909"/>
            <a:ext cx="1227743" cy="593545"/>
          </a:xfrm>
          <a:prstGeom prst="rect">
            <a:avLst/>
          </a:prstGeom>
        </p:spPr>
      </p:pic>
      <p:sp>
        <p:nvSpPr>
          <p:cNvPr id="561" name="직사각형 560"/>
          <p:cNvSpPr/>
          <p:nvPr/>
        </p:nvSpPr>
        <p:spPr>
          <a:xfrm>
            <a:off x="2591383" y="34020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62" name="그림 56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13155" y="3510673"/>
            <a:ext cx="1227743" cy="593545"/>
          </a:xfrm>
          <a:prstGeom prst="rect">
            <a:avLst/>
          </a:prstGeom>
        </p:spPr>
      </p:pic>
      <p:sp>
        <p:nvSpPr>
          <p:cNvPr id="563" name="직사각형 562"/>
          <p:cNvSpPr/>
          <p:nvPr/>
        </p:nvSpPr>
        <p:spPr>
          <a:xfrm>
            <a:off x="3796253" y="339086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64" name="그림 5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0699" y="3521592"/>
            <a:ext cx="1227743" cy="593545"/>
          </a:xfrm>
          <a:prstGeom prst="rect">
            <a:avLst/>
          </a:prstGeom>
        </p:spPr>
      </p:pic>
      <p:sp>
        <p:nvSpPr>
          <p:cNvPr id="565" name="직사각형 564"/>
          <p:cNvSpPr/>
          <p:nvPr/>
        </p:nvSpPr>
        <p:spPr>
          <a:xfrm>
            <a:off x="5033797" y="340178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566" name="직선 연결선 565"/>
          <p:cNvCxnSpPr/>
          <p:nvPr/>
        </p:nvCxnSpPr>
        <p:spPr>
          <a:xfrm flipH="1">
            <a:off x="369987" y="49754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67" name="그림 56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7651" y="3521592"/>
            <a:ext cx="1227743" cy="593545"/>
          </a:xfrm>
          <a:prstGeom prst="rect">
            <a:avLst/>
          </a:prstGeom>
        </p:spPr>
      </p:pic>
      <p:sp>
        <p:nvSpPr>
          <p:cNvPr id="568" name="직사각형 567"/>
          <p:cNvSpPr/>
          <p:nvPr/>
        </p:nvSpPr>
        <p:spPr>
          <a:xfrm>
            <a:off x="6240749" y="340178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QC03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69" name="그림 5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95195" y="3532511"/>
            <a:ext cx="1227743" cy="593545"/>
          </a:xfrm>
          <a:prstGeom prst="rect">
            <a:avLst/>
          </a:prstGeom>
        </p:spPr>
      </p:pic>
      <p:sp>
        <p:nvSpPr>
          <p:cNvPr id="570" name="직사각형 569"/>
          <p:cNvSpPr/>
          <p:nvPr/>
        </p:nvSpPr>
        <p:spPr>
          <a:xfrm>
            <a:off x="7478293" y="341270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83" name="모서리가 둥근 직사각형 582"/>
          <p:cNvSpPr/>
          <p:nvPr/>
        </p:nvSpPr>
        <p:spPr>
          <a:xfrm>
            <a:off x="510787" y="5135255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직사각형 583"/>
          <p:cNvSpPr/>
          <p:nvPr/>
        </p:nvSpPr>
        <p:spPr>
          <a:xfrm>
            <a:off x="554209" y="5280618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585" name="그림 5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6422" y="5162580"/>
            <a:ext cx="1227743" cy="593545"/>
          </a:xfrm>
          <a:prstGeom prst="rect">
            <a:avLst/>
          </a:prstGeom>
        </p:spPr>
      </p:pic>
      <p:sp>
        <p:nvSpPr>
          <p:cNvPr id="586" name="직사각형 585"/>
          <p:cNvSpPr/>
          <p:nvPr/>
        </p:nvSpPr>
        <p:spPr>
          <a:xfrm>
            <a:off x="1369520" y="504277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YT01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87" name="그림 58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08285" y="5167860"/>
            <a:ext cx="1227743" cy="593545"/>
          </a:xfrm>
          <a:prstGeom prst="rect">
            <a:avLst/>
          </a:prstGeom>
        </p:spPr>
      </p:pic>
      <p:sp>
        <p:nvSpPr>
          <p:cNvPr id="588" name="직사각형 587"/>
          <p:cNvSpPr/>
          <p:nvPr/>
        </p:nvSpPr>
        <p:spPr>
          <a:xfrm>
            <a:off x="2591383" y="504805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YT01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89" name="그림 58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13155" y="5156624"/>
            <a:ext cx="1227743" cy="593545"/>
          </a:xfrm>
          <a:prstGeom prst="rect">
            <a:avLst/>
          </a:prstGeom>
        </p:spPr>
      </p:pic>
      <p:sp>
        <p:nvSpPr>
          <p:cNvPr id="590" name="직사각형 589"/>
          <p:cNvSpPr/>
          <p:nvPr/>
        </p:nvSpPr>
        <p:spPr>
          <a:xfrm>
            <a:off x="3796253" y="503681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91" name="그림 59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50699" y="5167543"/>
            <a:ext cx="1227743" cy="593545"/>
          </a:xfrm>
          <a:prstGeom prst="rect">
            <a:avLst/>
          </a:prstGeom>
        </p:spPr>
      </p:pic>
      <p:sp>
        <p:nvSpPr>
          <p:cNvPr id="592" name="직사각형 591"/>
          <p:cNvSpPr/>
          <p:nvPr/>
        </p:nvSpPr>
        <p:spPr>
          <a:xfrm>
            <a:off x="5033797" y="504773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93" name="그림 5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7651" y="5167543"/>
            <a:ext cx="1227743" cy="593545"/>
          </a:xfrm>
          <a:prstGeom prst="rect">
            <a:avLst/>
          </a:prstGeom>
        </p:spPr>
      </p:pic>
      <p:sp>
        <p:nvSpPr>
          <p:cNvPr id="594" name="직사각형 593"/>
          <p:cNvSpPr/>
          <p:nvPr/>
        </p:nvSpPr>
        <p:spPr>
          <a:xfrm>
            <a:off x="6240749" y="504773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YT03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95" name="그림 5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95195" y="5178462"/>
            <a:ext cx="1227743" cy="593545"/>
          </a:xfrm>
          <a:prstGeom prst="rect">
            <a:avLst/>
          </a:prstGeom>
        </p:spPr>
      </p:pic>
      <p:sp>
        <p:nvSpPr>
          <p:cNvPr id="596" name="직사각형 595"/>
          <p:cNvSpPr/>
          <p:nvPr/>
        </p:nvSpPr>
        <p:spPr>
          <a:xfrm>
            <a:off x="7478293" y="505865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YT03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7" name="직사각형 596"/>
          <p:cNvSpPr/>
          <p:nvPr/>
        </p:nvSpPr>
        <p:spPr>
          <a:xfrm>
            <a:off x="300875" y="2380054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98" name="그림 5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2300" y="5888348"/>
            <a:ext cx="1227743" cy="593545"/>
          </a:xfrm>
          <a:prstGeom prst="rect">
            <a:avLst/>
          </a:prstGeom>
        </p:spPr>
      </p:pic>
      <p:pic>
        <p:nvPicPr>
          <p:cNvPr id="600" name="그림 59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04163" y="5893628"/>
            <a:ext cx="1227743" cy="593545"/>
          </a:xfrm>
          <a:prstGeom prst="rect">
            <a:avLst/>
          </a:prstGeom>
        </p:spPr>
      </p:pic>
      <p:pic>
        <p:nvPicPr>
          <p:cNvPr id="602" name="그림 60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09033" y="5882392"/>
            <a:ext cx="1227743" cy="593545"/>
          </a:xfrm>
          <a:prstGeom prst="rect">
            <a:avLst/>
          </a:prstGeom>
        </p:spPr>
      </p:pic>
      <p:pic>
        <p:nvPicPr>
          <p:cNvPr id="604" name="그림 6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46577" y="5893311"/>
            <a:ext cx="1227743" cy="593545"/>
          </a:xfrm>
          <a:prstGeom prst="rect">
            <a:avLst/>
          </a:prstGeom>
        </p:spPr>
      </p:pic>
      <p:pic>
        <p:nvPicPr>
          <p:cNvPr id="606" name="그림 60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3529" y="5893311"/>
            <a:ext cx="1227743" cy="593545"/>
          </a:xfrm>
          <a:prstGeom prst="rect">
            <a:avLst/>
          </a:prstGeom>
        </p:spPr>
      </p:pic>
      <p:pic>
        <p:nvPicPr>
          <p:cNvPr id="608" name="그림 6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391073" y="5904230"/>
            <a:ext cx="1227743" cy="593545"/>
          </a:xfrm>
          <a:prstGeom prst="rect">
            <a:avLst/>
          </a:prstGeom>
        </p:spPr>
      </p:pic>
      <p:sp>
        <p:nvSpPr>
          <p:cNvPr id="610" name="타원 609"/>
          <p:cNvSpPr/>
          <p:nvPr/>
        </p:nvSpPr>
        <p:spPr>
          <a:xfrm>
            <a:off x="299410" y="22367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7" name="직사각형 186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pSp>
        <p:nvGrpSpPr>
          <p:cNvPr id="192" name="그룹 191"/>
          <p:cNvGrpSpPr/>
          <p:nvPr/>
        </p:nvGrpSpPr>
        <p:grpSpPr>
          <a:xfrm>
            <a:off x="8402245" y="2396205"/>
            <a:ext cx="176236" cy="109230"/>
            <a:chOff x="10267821" y="1988701"/>
            <a:chExt cx="616666" cy="328629"/>
          </a:xfrm>
        </p:grpSpPr>
        <p:sp>
          <p:nvSpPr>
            <p:cNvPr id="193" name="모서리가 둥근 직사각형 1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6" name="타원 195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7" name="TextBox 196"/>
          <p:cNvSpPr txBox="1"/>
          <p:nvPr/>
        </p:nvSpPr>
        <p:spPr>
          <a:xfrm>
            <a:off x="8568593" y="2355654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198" name="TextBox 197"/>
          <p:cNvSpPr txBox="1"/>
          <p:nvPr/>
        </p:nvSpPr>
        <p:spPr>
          <a:xfrm>
            <a:off x="8026830" y="2351822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cxnSp>
        <p:nvCxnSpPr>
          <p:cNvPr id="199" name="직선 연결선 198"/>
          <p:cNvCxnSpPr/>
          <p:nvPr/>
        </p:nvCxnSpPr>
        <p:spPr>
          <a:xfrm flipH="1">
            <a:off x="379512" y="41372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모서리가 둥근 직사각형 199"/>
          <p:cNvSpPr/>
          <p:nvPr/>
        </p:nvSpPr>
        <p:spPr>
          <a:xfrm>
            <a:off x="520312" y="4297055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563734" y="4442418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YC</a:t>
            </a: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5947" y="4324380"/>
            <a:ext cx="1227743" cy="593545"/>
          </a:xfrm>
          <a:prstGeom prst="rect">
            <a:avLst/>
          </a:prstGeom>
        </p:spPr>
      </p:pic>
      <p:sp>
        <p:nvSpPr>
          <p:cNvPr id="203" name="직사각형 202"/>
          <p:cNvSpPr/>
          <p:nvPr/>
        </p:nvSpPr>
        <p:spPr>
          <a:xfrm>
            <a:off x="1379045" y="420457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4" name="그림 2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17810" y="4329660"/>
            <a:ext cx="1227743" cy="593545"/>
          </a:xfrm>
          <a:prstGeom prst="rect">
            <a:avLst/>
          </a:prstGeom>
        </p:spPr>
      </p:pic>
      <p:sp>
        <p:nvSpPr>
          <p:cNvPr id="205" name="직사각형 204"/>
          <p:cNvSpPr/>
          <p:nvPr/>
        </p:nvSpPr>
        <p:spPr>
          <a:xfrm>
            <a:off x="2600908" y="420985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6" name="그림 20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2680" y="4318424"/>
            <a:ext cx="1227743" cy="593545"/>
          </a:xfrm>
          <a:prstGeom prst="rect">
            <a:avLst/>
          </a:prstGeom>
        </p:spPr>
      </p:pic>
      <p:sp>
        <p:nvSpPr>
          <p:cNvPr id="207" name="직사각형 206"/>
          <p:cNvSpPr/>
          <p:nvPr/>
        </p:nvSpPr>
        <p:spPr>
          <a:xfrm>
            <a:off x="3805778" y="419861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8" name="그림 20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0224" y="4329343"/>
            <a:ext cx="1227743" cy="593545"/>
          </a:xfrm>
          <a:prstGeom prst="rect">
            <a:avLst/>
          </a:prstGeom>
        </p:spPr>
      </p:pic>
      <p:sp>
        <p:nvSpPr>
          <p:cNvPr id="209" name="직사각형 208"/>
          <p:cNvSpPr/>
          <p:nvPr/>
        </p:nvSpPr>
        <p:spPr>
          <a:xfrm>
            <a:off x="5043322" y="420953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YC02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67176" y="4329343"/>
            <a:ext cx="1227743" cy="593545"/>
          </a:xfrm>
          <a:prstGeom prst="rect">
            <a:avLst/>
          </a:prstGeom>
        </p:spPr>
      </p:pic>
      <p:sp>
        <p:nvSpPr>
          <p:cNvPr id="211" name="직사각형 210"/>
          <p:cNvSpPr/>
          <p:nvPr/>
        </p:nvSpPr>
        <p:spPr>
          <a:xfrm>
            <a:off x="6250274" y="420953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Y03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2" name="그림 2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04720" y="4340262"/>
            <a:ext cx="1227743" cy="593545"/>
          </a:xfrm>
          <a:prstGeom prst="rect">
            <a:avLst/>
          </a:prstGeom>
        </p:spPr>
      </p:pic>
      <p:sp>
        <p:nvSpPr>
          <p:cNvPr id="213" name="직사각형 212"/>
          <p:cNvSpPr/>
          <p:nvPr/>
        </p:nvSpPr>
        <p:spPr>
          <a:xfrm>
            <a:off x="7487818" y="422045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YC03 </a:t>
            </a:r>
            <a:r>
              <a:rPr lang="en-US" altLang="ko-KR" sz="600" b="1" dirty="0">
                <a:solidFill>
                  <a:schemeClr val="tx1"/>
                </a:solidFill>
              </a:rPr>
              <a:t>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1372627" y="57829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YT04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594490" y="57882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YT04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4" name="직사각형 223"/>
          <p:cNvSpPr/>
          <p:nvPr/>
        </p:nvSpPr>
        <p:spPr>
          <a:xfrm>
            <a:off x="3799360" y="577703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YT05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5036904" y="578795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YT05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6243856" y="578795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YT06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7481400" y="579887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YT06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29113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9288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/>
        </p:nvGraphicFramePr>
        <p:xfrm>
          <a:off x="9488422" y="851115"/>
          <a:ext cx="2637675" cy="418224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장비별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" name="모서리가 둥근 직사각형 2"/>
          <p:cNvSpPr/>
          <p:nvPr/>
        </p:nvSpPr>
        <p:spPr>
          <a:xfrm>
            <a:off x="518407" y="270179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7" name="직사각형 536"/>
          <p:cNvSpPr/>
          <p:nvPr/>
        </p:nvSpPr>
        <p:spPr>
          <a:xfrm>
            <a:off x="561829" y="284716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538" name="그림 5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24522" y="2729124"/>
            <a:ext cx="1091961" cy="527902"/>
          </a:xfrm>
          <a:prstGeom prst="rect">
            <a:avLst/>
          </a:prstGeom>
        </p:spPr>
      </p:pic>
      <p:sp>
        <p:nvSpPr>
          <p:cNvPr id="539" name="직사각형 538"/>
          <p:cNvSpPr/>
          <p:nvPr/>
        </p:nvSpPr>
        <p:spPr>
          <a:xfrm>
            <a:off x="1377140" y="260931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46" name="그림 5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46385" y="2734404"/>
            <a:ext cx="1091961" cy="527902"/>
          </a:xfrm>
          <a:prstGeom prst="rect">
            <a:avLst/>
          </a:prstGeom>
        </p:spPr>
      </p:pic>
      <p:sp>
        <p:nvSpPr>
          <p:cNvPr id="547" name="직사각형 546"/>
          <p:cNvSpPr/>
          <p:nvPr/>
        </p:nvSpPr>
        <p:spPr>
          <a:xfrm>
            <a:off x="2599003" y="26145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48" name="그림 54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51255" y="2723168"/>
            <a:ext cx="1091961" cy="527902"/>
          </a:xfrm>
          <a:prstGeom prst="rect">
            <a:avLst/>
          </a:prstGeom>
        </p:spPr>
      </p:pic>
      <p:sp>
        <p:nvSpPr>
          <p:cNvPr id="549" name="직사각형 548"/>
          <p:cNvSpPr/>
          <p:nvPr/>
        </p:nvSpPr>
        <p:spPr>
          <a:xfrm>
            <a:off x="3803873" y="260335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NYK2314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QC03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550" name="그림 5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88799" y="2734087"/>
            <a:ext cx="1091961" cy="527902"/>
          </a:xfrm>
          <a:prstGeom prst="rect">
            <a:avLst/>
          </a:prstGeom>
        </p:spPr>
      </p:pic>
      <p:sp>
        <p:nvSpPr>
          <p:cNvPr id="551" name="직사각형 550"/>
          <p:cNvSpPr/>
          <p:nvPr/>
        </p:nvSpPr>
        <p:spPr>
          <a:xfrm>
            <a:off x="5041417" y="261427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NYK2314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QC04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536" name="직선 연결선 535"/>
          <p:cNvCxnSpPr/>
          <p:nvPr/>
        </p:nvCxnSpPr>
        <p:spPr>
          <a:xfrm flipH="1">
            <a:off x="377607" y="3928833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6" name="모서리가 둥근 직사각형 555"/>
          <p:cNvSpPr/>
          <p:nvPr/>
        </p:nvSpPr>
        <p:spPr>
          <a:xfrm>
            <a:off x="510787" y="406577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7" name="직사각형 556"/>
          <p:cNvSpPr/>
          <p:nvPr/>
        </p:nvSpPr>
        <p:spPr>
          <a:xfrm>
            <a:off x="554209" y="421114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QC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YT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sp>
        <p:nvSpPr>
          <p:cNvPr id="559" name="직사각형 558"/>
          <p:cNvSpPr/>
          <p:nvPr/>
        </p:nvSpPr>
        <p:spPr>
          <a:xfrm>
            <a:off x="1369520" y="39732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61" name="직사각형 560"/>
          <p:cNvSpPr/>
          <p:nvPr/>
        </p:nvSpPr>
        <p:spPr>
          <a:xfrm>
            <a:off x="2591383" y="39785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63" name="직사각형 562"/>
          <p:cNvSpPr/>
          <p:nvPr/>
        </p:nvSpPr>
        <p:spPr>
          <a:xfrm>
            <a:off x="3796253" y="396733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65" name="직사각형 564"/>
          <p:cNvSpPr/>
          <p:nvPr/>
        </p:nvSpPr>
        <p:spPr>
          <a:xfrm>
            <a:off x="5033797" y="397825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566" name="직선 연결선 565"/>
          <p:cNvCxnSpPr/>
          <p:nvPr/>
        </p:nvCxnSpPr>
        <p:spPr>
          <a:xfrm flipH="1">
            <a:off x="369987" y="5274064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8" name="직사각형 567"/>
          <p:cNvSpPr/>
          <p:nvPr/>
        </p:nvSpPr>
        <p:spPr>
          <a:xfrm>
            <a:off x="6240749" y="397825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YT03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70" name="직사각형 569"/>
          <p:cNvSpPr/>
          <p:nvPr/>
        </p:nvSpPr>
        <p:spPr>
          <a:xfrm>
            <a:off x="7478293" y="398917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YT04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83" name="모서리가 둥근 직사각형 582"/>
          <p:cNvSpPr/>
          <p:nvPr/>
        </p:nvSpPr>
        <p:spPr>
          <a:xfrm>
            <a:off x="510787" y="5409186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직사각형 583"/>
          <p:cNvSpPr/>
          <p:nvPr/>
        </p:nvSpPr>
        <p:spPr>
          <a:xfrm>
            <a:off x="554209" y="555454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YT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sp>
        <p:nvSpPr>
          <p:cNvPr id="586" name="직사각형 585"/>
          <p:cNvSpPr/>
          <p:nvPr/>
        </p:nvSpPr>
        <p:spPr>
          <a:xfrm>
            <a:off x="1369520" y="534141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88" name="직사각형 587"/>
          <p:cNvSpPr/>
          <p:nvPr/>
        </p:nvSpPr>
        <p:spPr>
          <a:xfrm>
            <a:off x="2591383" y="534669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0" name="직사각형 589"/>
          <p:cNvSpPr/>
          <p:nvPr/>
        </p:nvSpPr>
        <p:spPr>
          <a:xfrm>
            <a:off x="3796253" y="533545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2" name="직사각형 591"/>
          <p:cNvSpPr/>
          <p:nvPr/>
        </p:nvSpPr>
        <p:spPr>
          <a:xfrm>
            <a:off x="5033797" y="534637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4" name="직사각형 593"/>
          <p:cNvSpPr/>
          <p:nvPr/>
        </p:nvSpPr>
        <p:spPr>
          <a:xfrm>
            <a:off x="6240749" y="534637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6" name="직사각형 595"/>
          <p:cNvSpPr/>
          <p:nvPr/>
        </p:nvSpPr>
        <p:spPr>
          <a:xfrm>
            <a:off x="7478293" y="535729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97" name="직사각형 596"/>
          <p:cNvSpPr/>
          <p:nvPr/>
        </p:nvSpPr>
        <p:spPr>
          <a:xfrm>
            <a:off x="300875" y="2380054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10" name="타원 609"/>
          <p:cNvSpPr/>
          <p:nvPr/>
        </p:nvSpPr>
        <p:spPr>
          <a:xfrm>
            <a:off x="299410" y="22367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7" name="직사각형 186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pSp>
        <p:nvGrpSpPr>
          <p:cNvPr id="192" name="그룹 191"/>
          <p:cNvGrpSpPr/>
          <p:nvPr/>
        </p:nvGrpSpPr>
        <p:grpSpPr>
          <a:xfrm>
            <a:off x="8402246" y="2396205"/>
            <a:ext cx="179779" cy="109230"/>
            <a:chOff x="10267821" y="1988701"/>
            <a:chExt cx="629063" cy="328629"/>
          </a:xfrm>
        </p:grpSpPr>
        <p:sp>
          <p:nvSpPr>
            <p:cNvPr id="193" name="모서리가 둥근 직사각형 1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6" name="타원 195"/>
            <p:cNvSpPr/>
            <p:nvPr/>
          </p:nvSpPr>
          <p:spPr>
            <a:xfrm>
              <a:off x="10554400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7" name="TextBox 196"/>
          <p:cNvSpPr txBox="1"/>
          <p:nvPr/>
        </p:nvSpPr>
        <p:spPr>
          <a:xfrm>
            <a:off x="8568593" y="2355654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198" name="TextBox 197"/>
          <p:cNvSpPr txBox="1"/>
          <p:nvPr/>
        </p:nvSpPr>
        <p:spPr>
          <a:xfrm>
            <a:off x="8026830" y="2351822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sp>
        <p:nvSpPr>
          <p:cNvPr id="199" name="모서리가 둥근 직사각형 198"/>
          <p:cNvSpPr/>
          <p:nvPr/>
        </p:nvSpPr>
        <p:spPr>
          <a:xfrm>
            <a:off x="518407" y="3298141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554209" y="3458854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↑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201" name="그림 2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9762" y="3392555"/>
            <a:ext cx="1091961" cy="527902"/>
          </a:xfrm>
          <a:prstGeom prst="rect">
            <a:avLst/>
          </a:prstGeom>
        </p:spPr>
      </p:pic>
      <p:sp>
        <p:nvSpPr>
          <p:cNvPr id="202" name="직사각형 201"/>
          <p:cNvSpPr/>
          <p:nvPr/>
        </p:nvSpPr>
        <p:spPr>
          <a:xfrm>
            <a:off x="1369520" y="327274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QC01  </a:t>
            </a:r>
            <a:r>
              <a:rPr lang="en-US" altLang="ko-KR" sz="700" b="1" dirty="0">
                <a:solidFill>
                  <a:schemeClr val="tx1"/>
                </a:solidFill>
              </a:rPr>
              <a:t>HJNC20191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03" name="그림 2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61625" y="3397835"/>
            <a:ext cx="1091961" cy="527902"/>
          </a:xfrm>
          <a:prstGeom prst="rect">
            <a:avLst/>
          </a:prstGeom>
        </p:spPr>
      </p:pic>
      <p:sp>
        <p:nvSpPr>
          <p:cNvPr id="204" name="직사각형 203"/>
          <p:cNvSpPr/>
          <p:nvPr/>
        </p:nvSpPr>
        <p:spPr>
          <a:xfrm>
            <a:off x="2591383" y="327802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QC02  </a:t>
            </a:r>
            <a:r>
              <a:rPr lang="en-US" altLang="ko-KR" sz="700" b="1" dirty="0">
                <a:solidFill>
                  <a:schemeClr val="tx1"/>
                </a:solidFill>
              </a:rPr>
              <a:t>HJNC20191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66495" y="3386599"/>
            <a:ext cx="1091961" cy="527902"/>
          </a:xfrm>
          <a:prstGeom prst="rect">
            <a:avLst/>
          </a:prstGeom>
        </p:spPr>
      </p:pic>
      <p:sp>
        <p:nvSpPr>
          <p:cNvPr id="206" name="직사각형 205"/>
          <p:cNvSpPr/>
          <p:nvPr/>
        </p:nvSpPr>
        <p:spPr>
          <a:xfrm>
            <a:off x="3796253" y="326678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QC03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 NYK2314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7" name="그림 2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04039" y="3397518"/>
            <a:ext cx="1091961" cy="527902"/>
          </a:xfrm>
          <a:prstGeom prst="rect">
            <a:avLst/>
          </a:prstGeom>
        </p:spPr>
      </p:pic>
      <p:sp>
        <p:nvSpPr>
          <p:cNvPr id="208" name="직사각형 207"/>
          <p:cNvSpPr/>
          <p:nvPr/>
        </p:nvSpPr>
        <p:spPr>
          <a:xfrm>
            <a:off x="5033797" y="327770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QC04</a:t>
            </a:r>
            <a:r>
              <a:rPr lang="en-US" altLang="ko-KR" sz="600" b="1" dirty="0">
                <a:solidFill>
                  <a:schemeClr val="tx1"/>
                </a:solidFill>
              </a:rPr>
              <a:t>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>
                <a:solidFill>
                  <a:schemeClr val="tx1"/>
                </a:solidFill>
              </a:rPr>
              <a:t>NYK2314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3" name="그림 2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46931" y="4095782"/>
            <a:ext cx="1091961" cy="527902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68794" y="4101062"/>
            <a:ext cx="1091961" cy="527902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73664" y="4089826"/>
            <a:ext cx="1091961" cy="527902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11208" y="4100745"/>
            <a:ext cx="1091961" cy="527902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116" y="4105283"/>
            <a:ext cx="1091961" cy="527902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660" y="4116202"/>
            <a:ext cx="1091961" cy="527902"/>
          </a:xfrm>
          <a:prstGeom prst="rect">
            <a:avLst/>
          </a:prstGeom>
        </p:spPr>
      </p:pic>
      <p:sp>
        <p:nvSpPr>
          <p:cNvPr id="220" name="모서리가 둥근 직사각형 219"/>
          <p:cNvSpPr/>
          <p:nvPr/>
        </p:nvSpPr>
        <p:spPr>
          <a:xfrm>
            <a:off x="510756" y="465219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직사각형 222"/>
          <p:cNvSpPr/>
          <p:nvPr/>
        </p:nvSpPr>
        <p:spPr>
          <a:xfrm>
            <a:off x="554178" y="479756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QC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↑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YT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sp>
        <p:nvSpPr>
          <p:cNvPr id="224" name="직사각형 223"/>
          <p:cNvSpPr/>
          <p:nvPr/>
        </p:nvSpPr>
        <p:spPr>
          <a:xfrm>
            <a:off x="1369520" y="461065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YT01</a:t>
            </a:r>
            <a:r>
              <a:rPr lang="en-US" altLang="ko-KR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>
                <a:solidFill>
                  <a:schemeClr val="tx1"/>
                </a:solidFill>
              </a:rPr>
              <a:t>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2591383" y="461593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YT02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>
                <a:solidFill>
                  <a:schemeClr val="tx1"/>
                </a:solidFill>
              </a:rPr>
              <a:t>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3796253" y="460469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QC01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5033797" y="461561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6240749" y="461561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YT03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7478293" y="462653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YT04</a:t>
            </a:r>
            <a:r>
              <a:rPr lang="en-US" altLang="ko-KR" sz="600" b="1" dirty="0">
                <a:solidFill>
                  <a:schemeClr val="tx1"/>
                </a:solidFill>
              </a:rPr>
              <a:t>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>
                <a:solidFill>
                  <a:schemeClr val="tx1"/>
                </a:solidFill>
              </a:rPr>
              <a:t>QC02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30" name="그림 2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46931" y="4733141"/>
            <a:ext cx="1091961" cy="527902"/>
          </a:xfrm>
          <a:prstGeom prst="rect">
            <a:avLst/>
          </a:prstGeom>
        </p:spPr>
      </p:pic>
      <p:pic>
        <p:nvPicPr>
          <p:cNvPr id="231" name="그림 2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68794" y="4738421"/>
            <a:ext cx="1091961" cy="527902"/>
          </a:xfrm>
          <a:prstGeom prst="rect">
            <a:avLst/>
          </a:prstGeom>
        </p:spPr>
      </p:pic>
      <p:pic>
        <p:nvPicPr>
          <p:cNvPr id="232" name="그림 2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73664" y="4727185"/>
            <a:ext cx="1091961" cy="527902"/>
          </a:xfrm>
          <a:prstGeom prst="rect">
            <a:avLst/>
          </a:prstGeom>
        </p:spPr>
      </p:pic>
      <p:pic>
        <p:nvPicPr>
          <p:cNvPr id="233" name="그림 2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11208" y="4738104"/>
            <a:ext cx="1091961" cy="527902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116" y="4742642"/>
            <a:ext cx="1091961" cy="527902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34660" y="4737085"/>
            <a:ext cx="1091961" cy="52790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58300" y="5428920"/>
            <a:ext cx="1091961" cy="527902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80163" y="5434200"/>
            <a:ext cx="1091961" cy="527902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85033" y="5422964"/>
            <a:ext cx="1091961" cy="527902"/>
          </a:xfrm>
          <a:prstGeom prst="rect">
            <a:avLst/>
          </a:prstGeom>
        </p:spPr>
      </p:pic>
      <p:pic>
        <p:nvPicPr>
          <p:cNvPr id="245" name="그림 24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22577" y="5433883"/>
            <a:ext cx="1091961" cy="527902"/>
          </a:xfrm>
          <a:prstGeom prst="rect">
            <a:avLst/>
          </a:prstGeom>
        </p:spPr>
      </p:pic>
      <p:pic>
        <p:nvPicPr>
          <p:cNvPr id="246" name="그림 24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08485" y="5438421"/>
            <a:ext cx="1091961" cy="527902"/>
          </a:xfrm>
          <a:prstGeom prst="rect">
            <a:avLst/>
          </a:prstGeom>
        </p:spPr>
      </p:pic>
      <p:pic>
        <p:nvPicPr>
          <p:cNvPr id="247" name="그림 2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6029" y="5449340"/>
            <a:ext cx="1091961" cy="527902"/>
          </a:xfrm>
          <a:prstGeom prst="rect">
            <a:avLst/>
          </a:prstGeom>
        </p:spPr>
      </p:pic>
      <p:sp>
        <p:nvSpPr>
          <p:cNvPr id="248" name="모서리가 둥근 직사각형 247"/>
          <p:cNvSpPr/>
          <p:nvPr/>
        </p:nvSpPr>
        <p:spPr>
          <a:xfrm>
            <a:off x="524165" y="6066841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직사각형 248"/>
          <p:cNvSpPr/>
          <p:nvPr/>
        </p:nvSpPr>
        <p:spPr>
          <a:xfrm>
            <a:off x="567587" y="6212204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YT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256" name="그림 25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69520" y="6076953"/>
            <a:ext cx="1091961" cy="527902"/>
          </a:xfrm>
          <a:prstGeom prst="rect">
            <a:avLst/>
          </a:prstGeom>
        </p:spPr>
      </p:pic>
      <p:pic>
        <p:nvPicPr>
          <p:cNvPr id="257" name="그림 2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91383" y="6082233"/>
            <a:ext cx="1091961" cy="527902"/>
          </a:xfrm>
          <a:prstGeom prst="rect">
            <a:avLst/>
          </a:prstGeom>
        </p:spPr>
      </p:pic>
      <p:pic>
        <p:nvPicPr>
          <p:cNvPr id="258" name="그림 25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6253" y="6070997"/>
            <a:ext cx="1091961" cy="527902"/>
          </a:xfrm>
          <a:prstGeom prst="rect">
            <a:avLst/>
          </a:prstGeom>
        </p:spPr>
      </p:pic>
      <p:pic>
        <p:nvPicPr>
          <p:cNvPr id="259" name="그림 2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33797" y="6081916"/>
            <a:ext cx="1091961" cy="527902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9705" y="6086454"/>
            <a:ext cx="1091961" cy="527902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57249" y="6080595"/>
            <a:ext cx="1091961" cy="527902"/>
          </a:xfrm>
          <a:prstGeom prst="rect">
            <a:avLst/>
          </a:prstGeom>
        </p:spPr>
      </p:pic>
      <p:sp>
        <p:nvSpPr>
          <p:cNvPr id="262" name="직사각형 261"/>
          <p:cNvSpPr/>
          <p:nvPr/>
        </p:nvSpPr>
        <p:spPr>
          <a:xfrm>
            <a:off x="1380740" y="598944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2602603" y="599472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3807473" y="598349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YT01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5" name="직사각형 264"/>
          <p:cNvSpPr/>
          <p:nvPr/>
        </p:nvSpPr>
        <p:spPr>
          <a:xfrm>
            <a:off x="5045017" y="599441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6" name="직사각형 265"/>
          <p:cNvSpPr/>
          <p:nvPr/>
        </p:nvSpPr>
        <p:spPr>
          <a:xfrm>
            <a:off x="6251969" y="599441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67" name="직사각형 266"/>
          <p:cNvSpPr/>
          <p:nvPr/>
        </p:nvSpPr>
        <p:spPr>
          <a:xfrm>
            <a:off x="7489513" y="600533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YC04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YT02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15705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0" name="타원 439"/>
          <p:cNvSpPr/>
          <p:nvPr/>
        </p:nvSpPr>
        <p:spPr>
          <a:xfrm>
            <a:off x="5606492" y="10310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6294549" y="10579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타원 441"/>
          <p:cNvSpPr/>
          <p:nvPr/>
        </p:nvSpPr>
        <p:spPr>
          <a:xfrm>
            <a:off x="7118482" y="10220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7914686" y="102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4" name="구부러진 연결선 443"/>
          <p:cNvCxnSpPr>
            <a:stCxn id="440" idx="4"/>
          </p:cNvCxnSpPr>
          <p:nvPr/>
        </p:nvCxnSpPr>
        <p:spPr>
          <a:xfrm rot="5400000">
            <a:off x="2524643" y="-896113"/>
            <a:ext cx="1064656" cy="5279043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aphicFrame>
        <p:nvGraphicFramePr>
          <p:cNvPr id="44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9900015"/>
              </p:ext>
            </p:extLst>
          </p:nvPr>
        </p:nvGraphicFramePr>
        <p:xfrm>
          <a:off x="9488422" y="851115"/>
          <a:ext cx="2637675" cy="521644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QC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QC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1448275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1455895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1543284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직사각형 452"/>
          <p:cNvSpPr/>
          <p:nvPr/>
        </p:nvSpPr>
        <p:spPr>
          <a:xfrm>
            <a:off x="1630696" y="510066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454" name="직사각형 453"/>
          <p:cNvSpPr/>
          <p:nvPr/>
        </p:nvSpPr>
        <p:spPr>
          <a:xfrm>
            <a:off x="1630819" y="523735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455" name="직사각형 454"/>
          <p:cNvSpPr/>
          <p:nvPr/>
        </p:nvSpPr>
        <p:spPr>
          <a:xfrm>
            <a:off x="1615962" y="51543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1615962" y="52961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1465421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4</a:t>
            </a:r>
            <a:r>
              <a:rPr lang="ko-KR" altLang="en-US" sz="600"/>
              <a:t>개</a:t>
            </a:r>
          </a:p>
        </p:txBody>
      </p:sp>
      <p:sp>
        <p:nvSpPr>
          <p:cNvPr id="458" name="직사각형 457"/>
          <p:cNvSpPr/>
          <p:nvPr/>
        </p:nvSpPr>
        <p:spPr>
          <a:xfrm>
            <a:off x="2446062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직사각형 458"/>
          <p:cNvSpPr/>
          <p:nvPr/>
        </p:nvSpPr>
        <p:spPr>
          <a:xfrm>
            <a:off x="2533474" y="510066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460" name="직사각형 459"/>
          <p:cNvSpPr/>
          <p:nvPr/>
        </p:nvSpPr>
        <p:spPr>
          <a:xfrm>
            <a:off x="2533597" y="523735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461" name="직사각형 460"/>
          <p:cNvSpPr/>
          <p:nvPr/>
        </p:nvSpPr>
        <p:spPr>
          <a:xfrm>
            <a:off x="2368199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62" name="TextBox 461"/>
          <p:cNvSpPr txBox="1"/>
          <p:nvPr/>
        </p:nvSpPr>
        <p:spPr>
          <a:xfrm>
            <a:off x="1539028" y="509397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3" name="TextBox 462"/>
          <p:cNvSpPr txBox="1"/>
          <p:nvPr/>
        </p:nvSpPr>
        <p:spPr>
          <a:xfrm>
            <a:off x="1539019" y="5236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4" name="직사각형 463"/>
          <p:cNvSpPr/>
          <p:nvPr/>
        </p:nvSpPr>
        <p:spPr>
          <a:xfrm>
            <a:off x="2513749" y="51610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5" name="직사각형 464"/>
          <p:cNvSpPr/>
          <p:nvPr/>
        </p:nvSpPr>
        <p:spPr>
          <a:xfrm>
            <a:off x="2513749" y="530288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TextBox 465"/>
          <p:cNvSpPr txBox="1"/>
          <p:nvPr/>
        </p:nvSpPr>
        <p:spPr>
          <a:xfrm>
            <a:off x="2436815" y="51006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7" name="TextBox 466"/>
          <p:cNvSpPr txBox="1"/>
          <p:nvPr/>
        </p:nvSpPr>
        <p:spPr>
          <a:xfrm>
            <a:off x="2436806" y="52435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8" name="모서리가 둥근 직사각형 467"/>
          <p:cNvSpPr/>
          <p:nvPr/>
        </p:nvSpPr>
        <p:spPr>
          <a:xfrm>
            <a:off x="2528480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2943979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sp>
        <p:nvSpPr>
          <p:cNvPr id="470" name="직사각형 469"/>
          <p:cNvSpPr/>
          <p:nvPr/>
        </p:nvSpPr>
        <p:spPr>
          <a:xfrm>
            <a:off x="1630696" y="537879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471" name="직사각형 470"/>
          <p:cNvSpPr/>
          <p:nvPr/>
        </p:nvSpPr>
        <p:spPr>
          <a:xfrm>
            <a:off x="1630819" y="551548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sp>
        <p:nvSpPr>
          <p:cNvPr id="472" name="직사각형 471"/>
          <p:cNvSpPr/>
          <p:nvPr/>
        </p:nvSpPr>
        <p:spPr>
          <a:xfrm>
            <a:off x="1615962" y="543246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3" name="직사각형 472"/>
          <p:cNvSpPr/>
          <p:nvPr/>
        </p:nvSpPr>
        <p:spPr>
          <a:xfrm>
            <a:off x="1615962" y="557432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74" name="그룹 473"/>
          <p:cNvGrpSpPr/>
          <p:nvPr/>
        </p:nvGrpSpPr>
        <p:grpSpPr>
          <a:xfrm>
            <a:off x="2329594" y="5059462"/>
            <a:ext cx="44802" cy="871200"/>
            <a:chOff x="4188675" y="1308088"/>
            <a:chExt cx="88711" cy="871200"/>
          </a:xfrm>
        </p:grpSpPr>
        <p:sp>
          <p:nvSpPr>
            <p:cNvPr id="475" name="모서리가 둥근 직사각형 47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모서리가 둥근 직사각형 47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7" name="직사각형 476"/>
          <p:cNvSpPr/>
          <p:nvPr/>
        </p:nvSpPr>
        <p:spPr>
          <a:xfrm>
            <a:off x="2528480" y="538832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478" name="직사각형 477"/>
          <p:cNvSpPr/>
          <p:nvPr/>
        </p:nvSpPr>
        <p:spPr>
          <a:xfrm>
            <a:off x="2528603" y="552500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sp>
        <p:nvSpPr>
          <p:cNvPr id="479" name="직사각형 478"/>
          <p:cNvSpPr/>
          <p:nvPr/>
        </p:nvSpPr>
        <p:spPr>
          <a:xfrm>
            <a:off x="2513746" y="544198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0" name="직사각형 479"/>
          <p:cNvSpPr/>
          <p:nvPr/>
        </p:nvSpPr>
        <p:spPr>
          <a:xfrm>
            <a:off x="2513746" y="558385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1" name="TextBox 480"/>
          <p:cNvSpPr txBox="1"/>
          <p:nvPr/>
        </p:nvSpPr>
        <p:spPr>
          <a:xfrm>
            <a:off x="3161604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482" name="직사각형 481"/>
          <p:cNvSpPr/>
          <p:nvPr/>
        </p:nvSpPr>
        <p:spPr>
          <a:xfrm>
            <a:off x="1853367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1451905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484" name="모서리가 둥근 직사각형 483"/>
          <p:cNvSpPr/>
          <p:nvPr/>
        </p:nvSpPr>
        <p:spPr>
          <a:xfrm>
            <a:off x="1933755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그룹추가</a:t>
            </a:r>
          </a:p>
        </p:txBody>
      </p:sp>
      <p:sp>
        <p:nvSpPr>
          <p:cNvPr id="485" name="직사각형 484"/>
          <p:cNvSpPr/>
          <p:nvPr/>
        </p:nvSpPr>
        <p:spPr>
          <a:xfrm>
            <a:off x="3475486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6" name="직사각형 485"/>
          <p:cNvSpPr/>
          <p:nvPr/>
        </p:nvSpPr>
        <p:spPr>
          <a:xfrm>
            <a:off x="3483106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>
          <a:xfrm>
            <a:off x="3570495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8" name="직사각형 487"/>
          <p:cNvSpPr/>
          <p:nvPr/>
        </p:nvSpPr>
        <p:spPr>
          <a:xfrm>
            <a:off x="3643173" y="51543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9" name="직사각형 488"/>
          <p:cNvSpPr/>
          <p:nvPr/>
        </p:nvSpPr>
        <p:spPr>
          <a:xfrm>
            <a:off x="3643173" y="52961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3492632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91" name="직사각형 490"/>
          <p:cNvSpPr/>
          <p:nvPr/>
        </p:nvSpPr>
        <p:spPr>
          <a:xfrm>
            <a:off x="4473273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4395410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93" name="TextBox 492"/>
          <p:cNvSpPr txBox="1"/>
          <p:nvPr/>
        </p:nvSpPr>
        <p:spPr>
          <a:xfrm>
            <a:off x="3566239" y="509397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4" name="TextBox 493"/>
          <p:cNvSpPr txBox="1"/>
          <p:nvPr/>
        </p:nvSpPr>
        <p:spPr>
          <a:xfrm>
            <a:off x="3566230" y="5236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5" name="직사각형 494"/>
          <p:cNvSpPr/>
          <p:nvPr/>
        </p:nvSpPr>
        <p:spPr>
          <a:xfrm>
            <a:off x="4540960" y="51610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6" name="직사각형 495"/>
          <p:cNvSpPr/>
          <p:nvPr/>
        </p:nvSpPr>
        <p:spPr>
          <a:xfrm>
            <a:off x="4540960" y="530288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7" name="TextBox 496"/>
          <p:cNvSpPr txBox="1"/>
          <p:nvPr/>
        </p:nvSpPr>
        <p:spPr>
          <a:xfrm>
            <a:off x="4464026" y="51006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8" name="TextBox 497"/>
          <p:cNvSpPr txBox="1"/>
          <p:nvPr/>
        </p:nvSpPr>
        <p:spPr>
          <a:xfrm>
            <a:off x="4464017" y="52435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9" name="모서리가 둥근 직사각형 498"/>
          <p:cNvSpPr/>
          <p:nvPr/>
        </p:nvSpPr>
        <p:spPr>
          <a:xfrm>
            <a:off x="4555691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4971190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sp>
        <p:nvSpPr>
          <p:cNvPr id="501" name="직사각형 500"/>
          <p:cNvSpPr/>
          <p:nvPr/>
        </p:nvSpPr>
        <p:spPr>
          <a:xfrm>
            <a:off x="3657907" y="511209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502" name="직사각형 501"/>
          <p:cNvSpPr/>
          <p:nvPr/>
        </p:nvSpPr>
        <p:spPr>
          <a:xfrm>
            <a:off x="3658030" y="524878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grpSp>
        <p:nvGrpSpPr>
          <p:cNvPr id="503" name="그룹 502"/>
          <p:cNvGrpSpPr/>
          <p:nvPr/>
        </p:nvGrpSpPr>
        <p:grpSpPr>
          <a:xfrm>
            <a:off x="4356805" y="5059462"/>
            <a:ext cx="44802" cy="871200"/>
            <a:chOff x="4188675" y="1308088"/>
            <a:chExt cx="88711" cy="871200"/>
          </a:xfrm>
        </p:grpSpPr>
        <p:sp>
          <p:nvSpPr>
            <p:cNvPr id="504" name="모서리가 둥근 직사각형 50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모서리가 둥근 직사각형 50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6" name="직사각형 505"/>
          <p:cNvSpPr/>
          <p:nvPr/>
        </p:nvSpPr>
        <p:spPr>
          <a:xfrm>
            <a:off x="4555691" y="510892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507" name="직사각형 506"/>
          <p:cNvSpPr/>
          <p:nvPr/>
        </p:nvSpPr>
        <p:spPr>
          <a:xfrm>
            <a:off x="4555814" y="524560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5188815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09" name="직사각형 508"/>
          <p:cNvSpPr/>
          <p:nvPr/>
        </p:nvSpPr>
        <p:spPr>
          <a:xfrm>
            <a:off x="3880578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0" name="직사각형 509"/>
          <p:cNvSpPr/>
          <p:nvPr/>
        </p:nvSpPr>
        <p:spPr>
          <a:xfrm>
            <a:off x="3479116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11" name="모서리가 둥근 직사각형 510"/>
          <p:cNvSpPr/>
          <p:nvPr/>
        </p:nvSpPr>
        <p:spPr>
          <a:xfrm>
            <a:off x="3960966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12" name="모서리가 둥근 직사각형 511"/>
          <p:cNvSpPr/>
          <p:nvPr/>
        </p:nvSpPr>
        <p:spPr>
          <a:xfrm>
            <a:off x="3556339" y="47182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3975642" y="46556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5519230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5" name="직사각형 514"/>
          <p:cNvSpPr/>
          <p:nvPr/>
        </p:nvSpPr>
        <p:spPr>
          <a:xfrm>
            <a:off x="5526850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16" name="직사각형 515"/>
          <p:cNvSpPr/>
          <p:nvPr/>
        </p:nvSpPr>
        <p:spPr>
          <a:xfrm>
            <a:off x="5614239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5536376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518" name="직사각형 517"/>
          <p:cNvSpPr/>
          <p:nvPr/>
        </p:nvSpPr>
        <p:spPr>
          <a:xfrm>
            <a:off x="6517017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9" name="직사각형 518"/>
          <p:cNvSpPr/>
          <p:nvPr/>
        </p:nvSpPr>
        <p:spPr>
          <a:xfrm>
            <a:off x="6439154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6599435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7014934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522" name="그룹 521"/>
          <p:cNvGrpSpPr/>
          <p:nvPr/>
        </p:nvGrpSpPr>
        <p:grpSpPr>
          <a:xfrm>
            <a:off x="6400549" y="5059462"/>
            <a:ext cx="44802" cy="871200"/>
            <a:chOff x="4188675" y="1308088"/>
            <a:chExt cx="88711" cy="87120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TextBox 524"/>
          <p:cNvSpPr txBox="1"/>
          <p:nvPr/>
        </p:nvSpPr>
        <p:spPr>
          <a:xfrm>
            <a:off x="7232559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26" name="직사각형 525"/>
          <p:cNvSpPr/>
          <p:nvPr/>
        </p:nvSpPr>
        <p:spPr>
          <a:xfrm>
            <a:off x="5924322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5522860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28" name="모서리가 둥근 직사각형 527"/>
          <p:cNvSpPr/>
          <p:nvPr/>
        </p:nvSpPr>
        <p:spPr>
          <a:xfrm>
            <a:off x="6004710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29" name="모서리가 둥근 직사각형 528"/>
          <p:cNvSpPr/>
          <p:nvPr/>
        </p:nvSpPr>
        <p:spPr>
          <a:xfrm>
            <a:off x="5600083" y="47182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6019386" y="46556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31" name="모서리가 둥근 직사각형 530"/>
          <p:cNvSpPr/>
          <p:nvPr/>
        </p:nvSpPr>
        <p:spPr>
          <a:xfrm>
            <a:off x="6223228" y="4712263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6642531" y="4649694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33" name="직사각형 532"/>
          <p:cNvSpPr/>
          <p:nvPr/>
        </p:nvSpPr>
        <p:spPr>
          <a:xfrm>
            <a:off x="420350" y="23988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427970" y="24340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</a:t>
            </a:r>
            <a:r>
              <a:rPr lang="ko-KR" altLang="en-US" sz="700" b="1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35" name="직사각형 534"/>
          <p:cNvSpPr/>
          <p:nvPr/>
        </p:nvSpPr>
        <p:spPr>
          <a:xfrm>
            <a:off x="515359" y="29550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0" name="직사각형 539"/>
          <p:cNvSpPr/>
          <p:nvPr/>
        </p:nvSpPr>
        <p:spPr>
          <a:xfrm>
            <a:off x="437496" y="27665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541" name="직사각형 540"/>
          <p:cNvSpPr/>
          <p:nvPr/>
        </p:nvSpPr>
        <p:spPr>
          <a:xfrm>
            <a:off x="1418137" y="29550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4" name="직사각형 543"/>
          <p:cNvSpPr/>
          <p:nvPr/>
        </p:nvSpPr>
        <p:spPr>
          <a:xfrm>
            <a:off x="1340274" y="27665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551" name="모서리가 둥근 직사각형 550"/>
          <p:cNvSpPr/>
          <p:nvPr/>
        </p:nvSpPr>
        <p:spPr>
          <a:xfrm>
            <a:off x="1500555" y="4163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52" name="모서리가 둥근 직사각형 551"/>
          <p:cNvSpPr/>
          <p:nvPr/>
        </p:nvSpPr>
        <p:spPr>
          <a:xfrm>
            <a:off x="1916054" y="4163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557" name="그룹 556"/>
          <p:cNvGrpSpPr/>
          <p:nvPr/>
        </p:nvGrpSpPr>
        <p:grpSpPr>
          <a:xfrm>
            <a:off x="1301669" y="2954382"/>
            <a:ext cx="44802" cy="871200"/>
            <a:chOff x="4188675" y="1308088"/>
            <a:chExt cx="88711" cy="871200"/>
          </a:xfrm>
        </p:grpSpPr>
        <p:sp>
          <p:nvSpPr>
            <p:cNvPr id="558" name="모서리가 둥근 직사각형 55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9" name="모서리가 둥근 직사각형 55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64" name="TextBox 563"/>
          <p:cNvSpPr txBox="1"/>
          <p:nvPr/>
        </p:nvSpPr>
        <p:spPr>
          <a:xfrm>
            <a:off x="2133679" y="233066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65" name="직사각형 564"/>
          <p:cNvSpPr/>
          <p:nvPr/>
        </p:nvSpPr>
        <p:spPr>
          <a:xfrm>
            <a:off x="825442" y="39034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VLS-Group1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66" name="직사각형 565"/>
          <p:cNvSpPr/>
          <p:nvPr/>
        </p:nvSpPr>
        <p:spPr>
          <a:xfrm>
            <a:off x="423980" y="38806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67" name="모서리가 둥근 직사각형 566"/>
          <p:cNvSpPr/>
          <p:nvPr/>
        </p:nvSpPr>
        <p:spPr>
          <a:xfrm>
            <a:off x="905830" y="41639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그룹추가</a:t>
            </a:r>
          </a:p>
        </p:txBody>
      </p:sp>
      <p:sp>
        <p:nvSpPr>
          <p:cNvPr id="597" name="직사각형 596"/>
          <p:cNvSpPr/>
          <p:nvPr/>
        </p:nvSpPr>
        <p:spPr>
          <a:xfrm>
            <a:off x="2537287" y="23996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8" name="직사각형 597"/>
          <p:cNvSpPr/>
          <p:nvPr/>
        </p:nvSpPr>
        <p:spPr>
          <a:xfrm>
            <a:off x="2544907" y="24348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</a:t>
            </a:r>
            <a:r>
              <a:rPr lang="ko-KR" altLang="en-US" sz="700" b="1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99" name="직사각형 598"/>
          <p:cNvSpPr/>
          <p:nvPr/>
        </p:nvSpPr>
        <p:spPr>
          <a:xfrm>
            <a:off x="2632296" y="29558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2554433" y="27673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601" name="직사각형 600"/>
          <p:cNvSpPr/>
          <p:nvPr/>
        </p:nvSpPr>
        <p:spPr>
          <a:xfrm>
            <a:off x="3535074" y="29558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2" name="직사각형 601"/>
          <p:cNvSpPr/>
          <p:nvPr/>
        </p:nvSpPr>
        <p:spPr>
          <a:xfrm>
            <a:off x="3457211" y="27673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603" name="모서리가 둥근 직사각형 602"/>
          <p:cNvSpPr/>
          <p:nvPr/>
        </p:nvSpPr>
        <p:spPr>
          <a:xfrm>
            <a:off x="3617492" y="41647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604" name="모서리가 둥근 직사각형 603"/>
          <p:cNvSpPr/>
          <p:nvPr/>
        </p:nvSpPr>
        <p:spPr>
          <a:xfrm>
            <a:off x="4032991" y="41647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605" name="그룹 604"/>
          <p:cNvGrpSpPr/>
          <p:nvPr/>
        </p:nvGrpSpPr>
        <p:grpSpPr>
          <a:xfrm>
            <a:off x="3418606" y="2955182"/>
            <a:ext cx="44802" cy="871200"/>
            <a:chOff x="4188675" y="1308088"/>
            <a:chExt cx="88711" cy="871200"/>
          </a:xfrm>
        </p:grpSpPr>
        <p:sp>
          <p:nvSpPr>
            <p:cNvPr id="606" name="모서리가 둥근 직사각형 605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7" name="모서리가 둥근 직사각형 606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08" name="TextBox 607"/>
          <p:cNvSpPr txBox="1"/>
          <p:nvPr/>
        </p:nvSpPr>
        <p:spPr>
          <a:xfrm>
            <a:off x="4250616" y="233146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609" name="직사각형 608"/>
          <p:cNvSpPr/>
          <p:nvPr/>
        </p:nvSpPr>
        <p:spPr>
          <a:xfrm>
            <a:off x="2942379" y="39042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0" name="직사각형 609"/>
          <p:cNvSpPr/>
          <p:nvPr/>
        </p:nvSpPr>
        <p:spPr>
          <a:xfrm>
            <a:off x="2540917" y="38814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611" name="모서리가 둥근 직사각형 610"/>
          <p:cNvSpPr/>
          <p:nvPr/>
        </p:nvSpPr>
        <p:spPr>
          <a:xfrm>
            <a:off x="3022767" y="41647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12" name="모서리가 둥근 직사각형 611"/>
          <p:cNvSpPr/>
          <p:nvPr/>
        </p:nvSpPr>
        <p:spPr>
          <a:xfrm>
            <a:off x="2618140" y="261394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VLS-Group1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3" name="TextBox 612"/>
          <p:cNvSpPr txBox="1"/>
          <p:nvPr/>
        </p:nvSpPr>
        <p:spPr>
          <a:xfrm>
            <a:off x="3037443" y="255137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616" name="직사각형 615"/>
          <p:cNvSpPr/>
          <p:nvPr/>
        </p:nvSpPr>
        <p:spPr>
          <a:xfrm>
            <a:off x="619390" y="2999811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617" name="직사각형 616"/>
          <p:cNvSpPr/>
          <p:nvPr/>
        </p:nvSpPr>
        <p:spPr>
          <a:xfrm>
            <a:off x="619513" y="3136497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HJNC2011</a:t>
            </a:r>
            <a:endParaRPr lang="ko-KR" altLang="en-US" sz="600"/>
          </a:p>
        </p:txBody>
      </p:sp>
      <p:sp>
        <p:nvSpPr>
          <p:cNvPr id="618" name="직사각형 617"/>
          <p:cNvSpPr/>
          <p:nvPr/>
        </p:nvSpPr>
        <p:spPr>
          <a:xfrm>
            <a:off x="604656" y="30534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9" name="직사각형 618"/>
          <p:cNvSpPr/>
          <p:nvPr/>
        </p:nvSpPr>
        <p:spPr>
          <a:xfrm>
            <a:off x="604656" y="31953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0" name="직사각형 619"/>
          <p:cNvSpPr/>
          <p:nvPr/>
        </p:nvSpPr>
        <p:spPr>
          <a:xfrm>
            <a:off x="1522168" y="2999811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621" name="직사각형 620"/>
          <p:cNvSpPr/>
          <p:nvPr/>
        </p:nvSpPr>
        <p:spPr>
          <a:xfrm>
            <a:off x="1522291" y="3136497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HJNC2011</a:t>
            </a:r>
            <a:endParaRPr lang="ko-KR" altLang="en-US" sz="600"/>
          </a:p>
        </p:txBody>
      </p:sp>
      <p:sp>
        <p:nvSpPr>
          <p:cNvPr id="622" name="TextBox 621"/>
          <p:cNvSpPr txBox="1"/>
          <p:nvPr/>
        </p:nvSpPr>
        <p:spPr>
          <a:xfrm>
            <a:off x="527722" y="29931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3" name="TextBox 622"/>
          <p:cNvSpPr txBox="1"/>
          <p:nvPr/>
        </p:nvSpPr>
        <p:spPr>
          <a:xfrm>
            <a:off x="527713" y="31359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4" name="직사각형 623"/>
          <p:cNvSpPr/>
          <p:nvPr/>
        </p:nvSpPr>
        <p:spPr>
          <a:xfrm>
            <a:off x="1502443" y="30601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5" name="직사각형 624"/>
          <p:cNvSpPr/>
          <p:nvPr/>
        </p:nvSpPr>
        <p:spPr>
          <a:xfrm>
            <a:off x="1502443" y="32020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6" name="TextBox 625"/>
          <p:cNvSpPr txBox="1"/>
          <p:nvPr/>
        </p:nvSpPr>
        <p:spPr>
          <a:xfrm>
            <a:off x="1425509" y="29998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7" name="TextBox 626"/>
          <p:cNvSpPr txBox="1"/>
          <p:nvPr/>
        </p:nvSpPr>
        <p:spPr>
          <a:xfrm>
            <a:off x="1425500" y="31426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8" name="타원 627"/>
          <p:cNvSpPr/>
          <p:nvPr/>
        </p:nvSpPr>
        <p:spPr>
          <a:xfrm>
            <a:off x="439845" y="29034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0" name="타원 629"/>
          <p:cNvSpPr/>
          <p:nvPr/>
        </p:nvSpPr>
        <p:spPr>
          <a:xfrm>
            <a:off x="1355364" y="29292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1" name="타원 630"/>
          <p:cNvSpPr/>
          <p:nvPr/>
        </p:nvSpPr>
        <p:spPr>
          <a:xfrm>
            <a:off x="703144" y="37957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2" name="타원 631"/>
          <p:cNvSpPr/>
          <p:nvPr/>
        </p:nvSpPr>
        <p:spPr>
          <a:xfrm>
            <a:off x="3468456" y="4046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3" name="타원 632"/>
          <p:cNvSpPr/>
          <p:nvPr/>
        </p:nvSpPr>
        <p:spPr>
          <a:xfrm>
            <a:off x="3917414" y="4034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4" name="타원 633"/>
          <p:cNvSpPr/>
          <p:nvPr/>
        </p:nvSpPr>
        <p:spPr>
          <a:xfrm>
            <a:off x="4164267" y="22961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5" name="타원 634"/>
          <p:cNvSpPr/>
          <p:nvPr/>
        </p:nvSpPr>
        <p:spPr>
          <a:xfrm>
            <a:off x="327449" y="22757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7" name="타원 636"/>
          <p:cNvSpPr/>
          <p:nvPr/>
        </p:nvSpPr>
        <p:spPr>
          <a:xfrm>
            <a:off x="2486329" y="250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8" name="타원 637"/>
          <p:cNvSpPr/>
          <p:nvPr/>
        </p:nvSpPr>
        <p:spPr>
          <a:xfrm>
            <a:off x="781345" y="4062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9" name="타원 638"/>
          <p:cNvSpPr/>
          <p:nvPr/>
        </p:nvSpPr>
        <p:spPr>
          <a:xfrm>
            <a:off x="1392384" y="4794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0" name="타원 639"/>
          <p:cNvSpPr/>
          <p:nvPr/>
        </p:nvSpPr>
        <p:spPr>
          <a:xfrm>
            <a:off x="1762259" y="5901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1" name="타원 640"/>
          <p:cNvSpPr/>
          <p:nvPr/>
        </p:nvSpPr>
        <p:spPr>
          <a:xfrm>
            <a:off x="1832367" y="61535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2" name="타원 641"/>
          <p:cNvSpPr/>
          <p:nvPr/>
        </p:nvSpPr>
        <p:spPr>
          <a:xfrm>
            <a:off x="2283189" y="48119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3" name="타원 642"/>
          <p:cNvSpPr/>
          <p:nvPr/>
        </p:nvSpPr>
        <p:spPr>
          <a:xfrm>
            <a:off x="1349998" y="4430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4" name="타원 643"/>
          <p:cNvSpPr/>
          <p:nvPr/>
        </p:nvSpPr>
        <p:spPr>
          <a:xfrm>
            <a:off x="3071248" y="44328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5" name="구부러진 연결선 444"/>
          <p:cNvCxnSpPr>
            <a:stCxn id="441" idx="4"/>
            <a:endCxn id="643" idx="0"/>
          </p:cNvCxnSpPr>
          <p:nvPr/>
        </p:nvCxnSpPr>
        <p:spPr>
          <a:xfrm rot="5400000">
            <a:off x="2315897" y="362100"/>
            <a:ext cx="3192755" cy="4944551"/>
          </a:xfrm>
          <a:prstGeom prst="curvedConnector3">
            <a:avLst>
              <a:gd name="adj1" fmla="val 78124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5" name="타원 644"/>
          <p:cNvSpPr/>
          <p:nvPr/>
        </p:nvSpPr>
        <p:spPr>
          <a:xfrm>
            <a:off x="3409185" y="46024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6" name="타원 645"/>
          <p:cNvSpPr/>
          <p:nvPr/>
        </p:nvSpPr>
        <p:spPr>
          <a:xfrm>
            <a:off x="3406720" y="48280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7" name="타원 646"/>
          <p:cNvSpPr/>
          <p:nvPr/>
        </p:nvSpPr>
        <p:spPr>
          <a:xfrm>
            <a:off x="4307995" y="48249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8" name="타원 647"/>
          <p:cNvSpPr/>
          <p:nvPr/>
        </p:nvSpPr>
        <p:spPr>
          <a:xfrm>
            <a:off x="3767201" y="58913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9" name="타원 648"/>
          <p:cNvSpPr/>
          <p:nvPr/>
        </p:nvSpPr>
        <p:spPr>
          <a:xfrm>
            <a:off x="3805155" y="61596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0" name="타원 649"/>
          <p:cNvSpPr/>
          <p:nvPr/>
        </p:nvSpPr>
        <p:spPr>
          <a:xfrm>
            <a:off x="5463743" y="46480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1" name="타원 650"/>
          <p:cNvSpPr/>
          <p:nvPr/>
        </p:nvSpPr>
        <p:spPr>
          <a:xfrm>
            <a:off x="6498033" y="61208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2" name="타원 651"/>
          <p:cNvSpPr/>
          <p:nvPr/>
        </p:nvSpPr>
        <p:spPr>
          <a:xfrm>
            <a:off x="6903483" y="61274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3" name="타원 652"/>
          <p:cNvSpPr/>
          <p:nvPr/>
        </p:nvSpPr>
        <p:spPr>
          <a:xfrm>
            <a:off x="7137517" y="44378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9687534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2" name="타원 441"/>
          <p:cNvSpPr/>
          <p:nvPr/>
        </p:nvSpPr>
        <p:spPr>
          <a:xfrm>
            <a:off x="7118482" y="10220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7914686" y="102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6" name="구부러진 연결선 445"/>
          <p:cNvCxnSpPr>
            <a:stCxn id="442" idx="4"/>
            <a:endCxn id="537" idx="0"/>
          </p:cNvCxnSpPr>
          <p:nvPr/>
        </p:nvCxnSpPr>
        <p:spPr>
          <a:xfrm rot="5400000">
            <a:off x="3249782" y="-1626185"/>
            <a:ext cx="1130513" cy="6786888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aphicFrame>
        <p:nvGraphicFramePr>
          <p:cNvPr id="44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7899785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YC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YC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YT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YT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429871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437491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524880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447017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5</a:t>
            </a:r>
            <a:r>
              <a:rPr lang="ko-KR" altLang="en-US" sz="600"/>
              <a:t>개</a:t>
            </a:r>
          </a:p>
        </p:txBody>
      </p:sp>
      <p:sp>
        <p:nvSpPr>
          <p:cNvPr id="458" name="직사각형 457"/>
          <p:cNvSpPr/>
          <p:nvPr/>
        </p:nvSpPr>
        <p:spPr>
          <a:xfrm>
            <a:off x="1427658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1349795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62" name="TextBox 461"/>
          <p:cNvSpPr txBox="1"/>
          <p:nvPr/>
        </p:nvSpPr>
        <p:spPr>
          <a:xfrm>
            <a:off x="520624" y="29957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6" name="TextBox 465"/>
          <p:cNvSpPr txBox="1"/>
          <p:nvPr/>
        </p:nvSpPr>
        <p:spPr>
          <a:xfrm>
            <a:off x="1418411" y="300243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8" name="모서리가 둥근 직사각형 467"/>
          <p:cNvSpPr/>
          <p:nvPr/>
        </p:nvSpPr>
        <p:spPr>
          <a:xfrm>
            <a:off x="1510076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1925575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474" name="그룹 473"/>
          <p:cNvGrpSpPr/>
          <p:nvPr/>
        </p:nvGrpSpPr>
        <p:grpSpPr>
          <a:xfrm>
            <a:off x="1311190" y="2961225"/>
            <a:ext cx="44802" cy="871200"/>
            <a:chOff x="4188675" y="1308088"/>
            <a:chExt cx="88711" cy="871200"/>
          </a:xfrm>
        </p:grpSpPr>
        <p:sp>
          <p:nvSpPr>
            <p:cNvPr id="475" name="모서리가 둥근 직사각형 47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모서리가 둥근 직사각형 47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81" name="TextBox 480"/>
          <p:cNvSpPr txBox="1"/>
          <p:nvPr/>
        </p:nvSpPr>
        <p:spPr>
          <a:xfrm>
            <a:off x="2143200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482" name="직사각형 481"/>
          <p:cNvSpPr/>
          <p:nvPr/>
        </p:nvSpPr>
        <p:spPr>
          <a:xfrm>
            <a:off x="834963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433501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484" name="모서리가 둥근 직사각형 483"/>
          <p:cNvSpPr/>
          <p:nvPr/>
        </p:nvSpPr>
        <p:spPr>
          <a:xfrm>
            <a:off x="915351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그룹추가</a:t>
            </a:r>
          </a:p>
        </p:txBody>
      </p:sp>
      <p:sp>
        <p:nvSpPr>
          <p:cNvPr id="485" name="직사각형 484"/>
          <p:cNvSpPr/>
          <p:nvPr/>
        </p:nvSpPr>
        <p:spPr>
          <a:xfrm>
            <a:off x="2457082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6" name="직사각형 485"/>
          <p:cNvSpPr/>
          <p:nvPr/>
        </p:nvSpPr>
        <p:spPr>
          <a:xfrm>
            <a:off x="2464702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>
          <a:xfrm>
            <a:off x="2552091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2474228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491" name="직사각형 490"/>
          <p:cNvSpPr/>
          <p:nvPr/>
        </p:nvSpPr>
        <p:spPr>
          <a:xfrm>
            <a:off x="3454869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3377006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99" name="모서리가 둥근 직사각형 498"/>
          <p:cNvSpPr/>
          <p:nvPr/>
        </p:nvSpPr>
        <p:spPr>
          <a:xfrm>
            <a:off x="3537287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3952786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503" name="그룹 502"/>
          <p:cNvGrpSpPr/>
          <p:nvPr/>
        </p:nvGrpSpPr>
        <p:grpSpPr>
          <a:xfrm>
            <a:off x="3338401" y="2961225"/>
            <a:ext cx="44802" cy="871200"/>
            <a:chOff x="4188675" y="1308088"/>
            <a:chExt cx="88711" cy="871200"/>
          </a:xfrm>
        </p:grpSpPr>
        <p:sp>
          <p:nvSpPr>
            <p:cNvPr id="504" name="모서리가 둥근 직사각형 50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모서리가 둥근 직사각형 50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8" name="TextBox 507"/>
          <p:cNvSpPr txBox="1"/>
          <p:nvPr/>
        </p:nvSpPr>
        <p:spPr>
          <a:xfrm>
            <a:off x="4170411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09" name="직사각형 508"/>
          <p:cNvSpPr/>
          <p:nvPr/>
        </p:nvSpPr>
        <p:spPr>
          <a:xfrm>
            <a:off x="2862174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0" name="직사각형 509"/>
          <p:cNvSpPr/>
          <p:nvPr/>
        </p:nvSpPr>
        <p:spPr>
          <a:xfrm>
            <a:off x="2460712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11" name="모서리가 둥근 직사각형 510"/>
          <p:cNvSpPr/>
          <p:nvPr/>
        </p:nvSpPr>
        <p:spPr>
          <a:xfrm>
            <a:off x="2942562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12" name="모서리가 둥근 직사각형 511"/>
          <p:cNvSpPr/>
          <p:nvPr/>
        </p:nvSpPr>
        <p:spPr>
          <a:xfrm>
            <a:off x="2537935" y="2619989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2957238" y="255742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4500826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5" name="직사각형 514"/>
          <p:cNvSpPr/>
          <p:nvPr/>
        </p:nvSpPr>
        <p:spPr>
          <a:xfrm>
            <a:off x="4508446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16" name="직사각형 515"/>
          <p:cNvSpPr/>
          <p:nvPr/>
        </p:nvSpPr>
        <p:spPr>
          <a:xfrm>
            <a:off x="4595835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4517972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1</a:t>
            </a:r>
            <a:r>
              <a:rPr lang="ko-KR" altLang="en-US" sz="600"/>
              <a:t>개</a:t>
            </a:r>
          </a:p>
        </p:txBody>
      </p:sp>
      <p:sp>
        <p:nvSpPr>
          <p:cNvPr id="518" name="직사각형 517"/>
          <p:cNvSpPr/>
          <p:nvPr/>
        </p:nvSpPr>
        <p:spPr>
          <a:xfrm>
            <a:off x="5498613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9" name="직사각형 518"/>
          <p:cNvSpPr/>
          <p:nvPr/>
        </p:nvSpPr>
        <p:spPr>
          <a:xfrm>
            <a:off x="5420750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5581031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5996530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522" name="그룹 521"/>
          <p:cNvGrpSpPr/>
          <p:nvPr/>
        </p:nvGrpSpPr>
        <p:grpSpPr>
          <a:xfrm>
            <a:off x="5382145" y="2961225"/>
            <a:ext cx="44802" cy="871200"/>
            <a:chOff x="4188675" y="1308088"/>
            <a:chExt cx="88711" cy="87120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TextBox 524"/>
          <p:cNvSpPr txBox="1"/>
          <p:nvPr/>
        </p:nvSpPr>
        <p:spPr>
          <a:xfrm>
            <a:off x="6214155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26" name="직사각형 525"/>
          <p:cNvSpPr/>
          <p:nvPr/>
        </p:nvSpPr>
        <p:spPr>
          <a:xfrm>
            <a:off x="4905918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4504456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28" name="모서리가 둥근 직사각형 527"/>
          <p:cNvSpPr/>
          <p:nvPr/>
        </p:nvSpPr>
        <p:spPr>
          <a:xfrm>
            <a:off x="4986306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29" name="모서리가 둥근 직사각형 528"/>
          <p:cNvSpPr/>
          <p:nvPr/>
        </p:nvSpPr>
        <p:spPr>
          <a:xfrm>
            <a:off x="4581679" y="2619989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5000982" y="255742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31" name="모서리가 둥근 직사각형 530"/>
          <p:cNvSpPr/>
          <p:nvPr/>
        </p:nvSpPr>
        <p:spPr>
          <a:xfrm>
            <a:off x="5204824" y="26140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5624127" y="25514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33" name="타원 532"/>
          <p:cNvSpPr/>
          <p:nvPr/>
        </p:nvSpPr>
        <p:spPr>
          <a:xfrm>
            <a:off x="373980" y="26962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4" name="타원 533"/>
          <p:cNvSpPr/>
          <p:nvPr/>
        </p:nvSpPr>
        <p:spPr>
          <a:xfrm>
            <a:off x="743855" y="38032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5" name="타원 534"/>
          <p:cNvSpPr/>
          <p:nvPr/>
        </p:nvSpPr>
        <p:spPr>
          <a:xfrm>
            <a:off x="813963" y="40553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6" name="타원 535"/>
          <p:cNvSpPr/>
          <p:nvPr/>
        </p:nvSpPr>
        <p:spPr>
          <a:xfrm>
            <a:off x="1264785" y="27137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7" name="타원 536"/>
          <p:cNvSpPr/>
          <p:nvPr/>
        </p:nvSpPr>
        <p:spPr>
          <a:xfrm>
            <a:off x="331594" y="23325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9" name="타원 538"/>
          <p:cNvSpPr/>
          <p:nvPr/>
        </p:nvSpPr>
        <p:spPr>
          <a:xfrm>
            <a:off x="2390781" y="25041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0" name="타원 539"/>
          <p:cNvSpPr/>
          <p:nvPr/>
        </p:nvSpPr>
        <p:spPr>
          <a:xfrm>
            <a:off x="2388316" y="2729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1" name="타원 540"/>
          <p:cNvSpPr/>
          <p:nvPr/>
        </p:nvSpPr>
        <p:spPr>
          <a:xfrm>
            <a:off x="3289591" y="27267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2" name="타원 541"/>
          <p:cNvSpPr/>
          <p:nvPr/>
        </p:nvSpPr>
        <p:spPr>
          <a:xfrm>
            <a:off x="2748797" y="37931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3" name="타원 542"/>
          <p:cNvSpPr/>
          <p:nvPr/>
        </p:nvSpPr>
        <p:spPr>
          <a:xfrm>
            <a:off x="2786751" y="40614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4" name="타원 543"/>
          <p:cNvSpPr/>
          <p:nvPr/>
        </p:nvSpPr>
        <p:spPr>
          <a:xfrm>
            <a:off x="4445339" y="2549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5" name="타원 544"/>
          <p:cNvSpPr/>
          <p:nvPr/>
        </p:nvSpPr>
        <p:spPr>
          <a:xfrm>
            <a:off x="5479629" y="40225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6" name="타원 545"/>
          <p:cNvSpPr/>
          <p:nvPr/>
        </p:nvSpPr>
        <p:spPr>
          <a:xfrm>
            <a:off x="5885079" y="40291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7" name="타원 546"/>
          <p:cNvSpPr/>
          <p:nvPr/>
        </p:nvSpPr>
        <p:spPr>
          <a:xfrm>
            <a:off x="6119113" y="23396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1" name="직사각형 580"/>
          <p:cNvSpPr/>
          <p:nvPr/>
        </p:nvSpPr>
        <p:spPr>
          <a:xfrm>
            <a:off x="649732" y="298570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582" name="직사각형 581"/>
          <p:cNvSpPr/>
          <p:nvPr/>
        </p:nvSpPr>
        <p:spPr>
          <a:xfrm>
            <a:off x="649855" y="312239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583" name="직사각형 582"/>
          <p:cNvSpPr/>
          <p:nvPr/>
        </p:nvSpPr>
        <p:spPr>
          <a:xfrm>
            <a:off x="649283" y="32611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584" name="직사각형 583"/>
          <p:cNvSpPr/>
          <p:nvPr/>
        </p:nvSpPr>
        <p:spPr>
          <a:xfrm>
            <a:off x="647510" y="340754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585" name="직사각형 584"/>
          <p:cNvSpPr/>
          <p:nvPr/>
        </p:nvSpPr>
        <p:spPr>
          <a:xfrm>
            <a:off x="647509" y="354780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586" name="직사각형 585"/>
          <p:cNvSpPr/>
          <p:nvPr/>
        </p:nvSpPr>
        <p:spPr>
          <a:xfrm>
            <a:off x="634998" y="303937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7" name="직사각형 586"/>
          <p:cNvSpPr/>
          <p:nvPr/>
        </p:nvSpPr>
        <p:spPr>
          <a:xfrm>
            <a:off x="634998" y="318123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8" name="직사각형 587"/>
          <p:cNvSpPr/>
          <p:nvPr/>
        </p:nvSpPr>
        <p:spPr>
          <a:xfrm>
            <a:off x="634997" y="33178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9" name="직사각형 588"/>
          <p:cNvSpPr/>
          <p:nvPr/>
        </p:nvSpPr>
        <p:spPr>
          <a:xfrm>
            <a:off x="1552510" y="298570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590" name="직사각형 589"/>
          <p:cNvSpPr/>
          <p:nvPr/>
        </p:nvSpPr>
        <p:spPr>
          <a:xfrm>
            <a:off x="1552633" y="312239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591" name="직사각형 590"/>
          <p:cNvSpPr/>
          <p:nvPr/>
        </p:nvSpPr>
        <p:spPr>
          <a:xfrm>
            <a:off x="1552061" y="32611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592" name="TextBox 591"/>
          <p:cNvSpPr txBox="1"/>
          <p:nvPr/>
        </p:nvSpPr>
        <p:spPr>
          <a:xfrm>
            <a:off x="558064" y="297901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3" name="TextBox 592"/>
          <p:cNvSpPr txBox="1"/>
          <p:nvPr/>
        </p:nvSpPr>
        <p:spPr>
          <a:xfrm>
            <a:off x="558055" y="312189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4" name="직사각형 593"/>
          <p:cNvSpPr/>
          <p:nvPr/>
        </p:nvSpPr>
        <p:spPr>
          <a:xfrm>
            <a:off x="1532785" y="304606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5" name="직사각형 594"/>
          <p:cNvSpPr/>
          <p:nvPr/>
        </p:nvSpPr>
        <p:spPr>
          <a:xfrm>
            <a:off x="1532785" y="318792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6" name="TextBox 595"/>
          <p:cNvSpPr txBox="1"/>
          <p:nvPr/>
        </p:nvSpPr>
        <p:spPr>
          <a:xfrm>
            <a:off x="1455851" y="298570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7" name="TextBox 596"/>
          <p:cNvSpPr txBox="1"/>
          <p:nvPr/>
        </p:nvSpPr>
        <p:spPr>
          <a:xfrm>
            <a:off x="1455842" y="312858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8" name="TextBox 597"/>
          <p:cNvSpPr txBox="1"/>
          <p:nvPr/>
        </p:nvSpPr>
        <p:spPr>
          <a:xfrm>
            <a:off x="1455840" y="32666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9" name="직사각형 598"/>
          <p:cNvSpPr/>
          <p:nvPr/>
        </p:nvSpPr>
        <p:spPr>
          <a:xfrm>
            <a:off x="630876" y="34572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630875" y="360203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1" name="직사각형 600"/>
          <p:cNvSpPr/>
          <p:nvPr/>
        </p:nvSpPr>
        <p:spPr>
          <a:xfrm>
            <a:off x="1550835" y="34198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02" name="직사각형 601"/>
          <p:cNvSpPr/>
          <p:nvPr/>
        </p:nvSpPr>
        <p:spPr>
          <a:xfrm>
            <a:off x="1550834" y="356646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03" name="TextBox 602"/>
          <p:cNvSpPr txBox="1"/>
          <p:nvPr/>
        </p:nvSpPr>
        <p:spPr>
          <a:xfrm>
            <a:off x="1457258" y="34133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04" name="TextBox 603"/>
          <p:cNvSpPr txBox="1"/>
          <p:nvPr/>
        </p:nvSpPr>
        <p:spPr>
          <a:xfrm>
            <a:off x="1457256" y="355969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05" name="직사각형 604"/>
          <p:cNvSpPr/>
          <p:nvPr/>
        </p:nvSpPr>
        <p:spPr>
          <a:xfrm>
            <a:off x="1532785" y="333060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6" name="직사각형 605"/>
          <p:cNvSpPr/>
          <p:nvPr/>
        </p:nvSpPr>
        <p:spPr>
          <a:xfrm>
            <a:off x="1528664" y="346998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7" name="직사각형 606"/>
          <p:cNvSpPr/>
          <p:nvPr/>
        </p:nvSpPr>
        <p:spPr>
          <a:xfrm>
            <a:off x="1528663" y="361481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5" name="직사각형 654"/>
          <p:cNvSpPr/>
          <p:nvPr/>
        </p:nvSpPr>
        <p:spPr>
          <a:xfrm>
            <a:off x="2664677" y="29689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656" name="직사각형 655"/>
          <p:cNvSpPr/>
          <p:nvPr/>
        </p:nvSpPr>
        <p:spPr>
          <a:xfrm>
            <a:off x="2662904" y="311536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57" name="직사각형 656"/>
          <p:cNvSpPr/>
          <p:nvPr/>
        </p:nvSpPr>
        <p:spPr>
          <a:xfrm>
            <a:off x="2662903" y="326197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58" name="직사각형 657"/>
          <p:cNvSpPr/>
          <p:nvPr/>
        </p:nvSpPr>
        <p:spPr>
          <a:xfrm>
            <a:off x="2650391" y="30256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9" name="직사각형 658"/>
          <p:cNvSpPr/>
          <p:nvPr/>
        </p:nvSpPr>
        <p:spPr>
          <a:xfrm>
            <a:off x="3567455" y="29689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660" name="TextBox 659"/>
          <p:cNvSpPr txBox="1"/>
          <p:nvPr/>
        </p:nvSpPr>
        <p:spPr>
          <a:xfrm>
            <a:off x="2573447" y="29678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61" name="직사각형 660"/>
          <p:cNvSpPr/>
          <p:nvPr/>
        </p:nvSpPr>
        <p:spPr>
          <a:xfrm>
            <a:off x="3548178" y="303234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2" name="TextBox 661"/>
          <p:cNvSpPr txBox="1"/>
          <p:nvPr/>
        </p:nvSpPr>
        <p:spPr>
          <a:xfrm>
            <a:off x="3471234" y="297451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63" name="직사각형 662"/>
          <p:cNvSpPr/>
          <p:nvPr/>
        </p:nvSpPr>
        <p:spPr>
          <a:xfrm>
            <a:off x="2646270" y="316502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4" name="직사각형 663"/>
          <p:cNvSpPr/>
          <p:nvPr/>
        </p:nvSpPr>
        <p:spPr>
          <a:xfrm>
            <a:off x="2646269" y="330986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5" name="TextBox 664"/>
          <p:cNvSpPr txBox="1"/>
          <p:nvPr/>
        </p:nvSpPr>
        <p:spPr>
          <a:xfrm>
            <a:off x="2569327" y="310568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67" name="직사각형 666"/>
          <p:cNvSpPr/>
          <p:nvPr/>
        </p:nvSpPr>
        <p:spPr>
          <a:xfrm>
            <a:off x="3566229" y="31276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68" name="직사각형 667"/>
          <p:cNvSpPr/>
          <p:nvPr/>
        </p:nvSpPr>
        <p:spPr>
          <a:xfrm>
            <a:off x="3566228" y="3274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69" name="직사각형 668"/>
          <p:cNvSpPr/>
          <p:nvPr/>
        </p:nvSpPr>
        <p:spPr>
          <a:xfrm>
            <a:off x="3549595" y="317733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0" name="직사각형 669"/>
          <p:cNvSpPr/>
          <p:nvPr/>
        </p:nvSpPr>
        <p:spPr>
          <a:xfrm>
            <a:off x="3549594" y="332216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1" name="TextBox 670"/>
          <p:cNvSpPr txBox="1"/>
          <p:nvPr/>
        </p:nvSpPr>
        <p:spPr>
          <a:xfrm>
            <a:off x="3472652" y="311799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73" name="직사각형 672"/>
          <p:cNvSpPr/>
          <p:nvPr/>
        </p:nvSpPr>
        <p:spPr>
          <a:xfrm>
            <a:off x="4690855" y="298292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74" name="직사각형 673"/>
          <p:cNvSpPr/>
          <p:nvPr/>
        </p:nvSpPr>
        <p:spPr>
          <a:xfrm>
            <a:off x="4674221" y="30308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5" name="직사각형 674"/>
          <p:cNvSpPr/>
          <p:nvPr/>
        </p:nvSpPr>
        <p:spPr>
          <a:xfrm>
            <a:off x="5594180" y="299523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76" name="직사각형 675"/>
          <p:cNvSpPr/>
          <p:nvPr/>
        </p:nvSpPr>
        <p:spPr>
          <a:xfrm>
            <a:off x="5577546" y="30431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7" name="직사각형 676"/>
          <p:cNvSpPr/>
          <p:nvPr/>
        </p:nvSpPr>
        <p:spPr>
          <a:xfrm>
            <a:off x="1408674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8" name="직사각형 677"/>
          <p:cNvSpPr/>
          <p:nvPr/>
        </p:nvSpPr>
        <p:spPr>
          <a:xfrm>
            <a:off x="1416294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79" name="직사각형 678"/>
          <p:cNvSpPr/>
          <p:nvPr/>
        </p:nvSpPr>
        <p:spPr>
          <a:xfrm>
            <a:off x="1503683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0" name="직사각형 679"/>
          <p:cNvSpPr/>
          <p:nvPr/>
        </p:nvSpPr>
        <p:spPr>
          <a:xfrm>
            <a:off x="1425820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20</a:t>
            </a:r>
            <a:r>
              <a:rPr lang="ko-KR" altLang="en-US" sz="600"/>
              <a:t>개</a:t>
            </a:r>
          </a:p>
        </p:txBody>
      </p:sp>
      <p:sp>
        <p:nvSpPr>
          <p:cNvPr id="681" name="직사각형 680"/>
          <p:cNvSpPr/>
          <p:nvPr/>
        </p:nvSpPr>
        <p:spPr>
          <a:xfrm>
            <a:off x="2406461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2" name="직사각형 681"/>
          <p:cNvSpPr/>
          <p:nvPr/>
        </p:nvSpPr>
        <p:spPr>
          <a:xfrm>
            <a:off x="2328598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685" name="모서리가 둥근 직사각형 684"/>
          <p:cNvSpPr/>
          <p:nvPr/>
        </p:nvSpPr>
        <p:spPr>
          <a:xfrm>
            <a:off x="2488879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686" name="모서리가 둥근 직사각형 685"/>
          <p:cNvSpPr/>
          <p:nvPr/>
        </p:nvSpPr>
        <p:spPr>
          <a:xfrm>
            <a:off x="2904378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687" name="그룹 686"/>
          <p:cNvGrpSpPr/>
          <p:nvPr/>
        </p:nvGrpSpPr>
        <p:grpSpPr>
          <a:xfrm>
            <a:off x="2289993" y="5056640"/>
            <a:ext cx="44802" cy="871200"/>
            <a:chOff x="4188675" y="1308088"/>
            <a:chExt cx="88711" cy="871200"/>
          </a:xfrm>
        </p:grpSpPr>
        <p:sp>
          <p:nvSpPr>
            <p:cNvPr id="688" name="모서리가 둥근 직사각형 68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9" name="모서리가 둥근 직사각형 68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90" name="직사각형 689"/>
          <p:cNvSpPr/>
          <p:nvPr/>
        </p:nvSpPr>
        <p:spPr>
          <a:xfrm>
            <a:off x="1813766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91" name="직사각형 690"/>
          <p:cNvSpPr/>
          <p:nvPr/>
        </p:nvSpPr>
        <p:spPr>
          <a:xfrm>
            <a:off x="1412304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692" name="모서리가 둥근 직사각형 691"/>
          <p:cNvSpPr/>
          <p:nvPr/>
        </p:nvSpPr>
        <p:spPr>
          <a:xfrm>
            <a:off x="1894154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그룹추가</a:t>
            </a:r>
          </a:p>
        </p:txBody>
      </p:sp>
      <p:sp>
        <p:nvSpPr>
          <p:cNvPr id="693" name="직사각형 692"/>
          <p:cNvSpPr/>
          <p:nvPr/>
        </p:nvSpPr>
        <p:spPr>
          <a:xfrm>
            <a:off x="3435885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4" name="직사각형 693"/>
          <p:cNvSpPr/>
          <p:nvPr/>
        </p:nvSpPr>
        <p:spPr>
          <a:xfrm>
            <a:off x="3443505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95" name="직사각형 694"/>
          <p:cNvSpPr/>
          <p:nvPr/>
        </p:nvSpPr>
        <p:spPr>
          <a:xfrm>
            <a:off x="3530894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6" name="직사각형 695"/>
          <p:cNvSpPr/>
          <p:nvPr/>
        </p:nvSpPr>
        <p:spPr>
          <a:xfrm>
            <a:off x="3453031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17</a:t>
            </a:r>
            <a:r>
              <a:rPr lang="ko-KR" altLang="en-US" sz="600"/>
              <a:t>개</a:t>
            </a:r>
          </a:p>
        </p:txBody>
      </p:sp>
      <p:sp>
        <p:nvSpPr>
          <p:cNvPr id="700" name="직사각형 699"/>
          <p:cNvSpPr/>
          <p:nvPr/>
        </p:nvSpPr>
        <p:spPr>
          <a:xfrm>
            <a:off x="4433672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1" name="직사각형 700"/>
          <p:cNvSpPr/>
          <p:nvPr/>
        </p:nvSpPr>
        <p:spPr>
          <a:xfrm>
            <a:off x="4355809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6</a:t>
            </a:r>
            <a:r>
              <a:rPr lang="ko-KR" altLang="en-US" sz="600"/>
              <a:t>개</a:t>
            </a:r>
          </a:p>
        </p:txBody>
      </p:sp>
      <p:sp>
        <p:nvSpPr>
          <p:cNvPr id="702" name="모서리가 둥근 직사각형 701"/>
          <p:cNvSpPr/>
          <p:nvPr/>
        </p:nvSpPr>
        <p:spPr>
          <a:xfrm>
            <a:off x="4516090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703" name="모서리가 둥근 직사각형 702"/>
          <p:cNvSpPr/>
          <p:nvPr/>
        </p:nvSpPr>
        <p:spPr>
          <a:xfrm>
            <a:off x="4931589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704" name="그룹 703"/>
          <p:cNvGrpSpPr/>
          <p:nvPr/>
        </p:nvGrpSpPr>
        <p:grpSpPr>
          <a:xfrm>
            <a:off x="4317204" y="5056640"/>
            <a:ext cx="44802" cy="871200"/>
            <a:chOff x="4188675" y="1308088"/>
            <a:chExt cx="88711" cy="871200"/>
          </a:xfrm>
        </p:grpSpPr>
        <p:sp>
          <p:nvSpPr>
            <p:cNvPr id="705" name="모서리가 둥근 직사각형 70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6" name="모서리가 둥근 직사각형 70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7" name="직사각형 706"/>
          <p:cNvSpPr/>
          <p:nvPr/>
        </p:nvSpPr>
        <p:spPr>
          <a:xfrm>
            <a:off x="3840977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08" name="직사각형 707"/>
          <p:cNvSpPr/>
          <p:nvPr/>
        </p:nvSpPr>
        <p:spPr>
          <a:xfrm>
            <a:off x="3439515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709" name="모서리가 둥근 직사각형 708"/>
          <p:cNvSpPr/>
          <p:nvPr/>
        </p:nvSpPr>
        <p:spPr>
          <a:xfrm>
            <a:off x="3921365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10" name="모서리가 둥근 직사각형 709"/>
          <p:cNvSpPr/>
          <p:nvPr/>
        </p:nvSpPr>
        <p:spPr>
          <a:xfrm>
            <a:off x="3516738" y="4715404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11" name="TextBox 710"/>
          <p:cNvSpPr txBox="1"/>
          <p:nvPr/>
        </p:nvSpPr>
        <p:spPr>
          <a:xfrm>
            <a:off x="3936041" y="465283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712" name="직사각형 711"/>
          <p:cNvSpPr/>
          <p:nvPr/>
        </p:nvSpPr>
        <p:spPr>
          <a:xfrm>
            <a:off x="5479629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3" name="직사각형 712"/>
          <p:cNvSpPr/>
          <p:nvPr/>
        </p:nvSpPr>
        <p:spPr>
          <a:xfrm>
            <a:off x="5487249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5574638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5" name="직사각형 714"/>
          <p:cNvSpPr/>
          <p:nvPr/>
        </p:nvSpPr>
        <p:spPr>
          <a:xfrm>
            <a:off x="5496775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11</a:t>
            </a:r>
            <a:r>
              <a:rPr lang="ko-KR" altLang="en-US" sz="600"/>
              <a:t>개</a:t>
            </a:r>
          </a:p>
        </p:txBody>
      </p:sp>
      <p:sp>
        <p:nvSpPr>
          <p:cNvPr id="716" name="직사각형 715"/>
          <p:cNvSpPr/>
          <p:nvPr/>
        </p:nvSpPr>
        <p:spPr>
          <a:xfrm>
            <a:off x="6477416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7" name="직사각형 716"/>
          <p:cNvSpPr/>
          <p:nvPr/>
        </p:nvSpPr>
        <p:spPr>
          <a:xfrm>
            <a:off x="6399553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718" name="모서리가 둥근 직사각형 717"/>
          <p:cNvSpPr/>
          <p:nvPr/>
        </p:nvSpPr>
        <p:spPr>
          <a:xfrm>
            <a:off x="6559834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719" name="모서리가 둥근 직사각형 718"/>
          <p:cNvSpPr/>
          <p:nvPr/>
        </p:nvSpPr>
        <p:spPr>
          <a:xfrm>
            <a:off x="6975333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720" name="그룹 719"/>
          <p:cNvGrpSpPr/>
          <p:nvPr/>
        </p:nvGrpSpPr>
        <p:grpSpPr>
          <a:xfrm>
            <a:off x="6360948" y="5056640"/>
            <a:ext cx="44802" cy="871200"/>
            <a:chOff x="4188675" y="1308088"/>
            <a:chExt cx="88711" cy="871200"/>
          </a:xfrm>
        </p:grpSpPr>
        <p:sp>
          <p:nvSpPr>
            <p:cNvPr id="721" name="모서리가 둥근 직사각형 72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2" name="모서리가 둥근 직사각형 72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23" name="직사각형 722"/>
          <p:cNvSpPr/>
          <p:nvPr/>
        </p:nvSpPr>
        <p:spPr>
          <a:xfrm>
            <a:off x="5884721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4" name="직사각형 723"/>
          <p:cNvSpPr/>
          <p:nvPr/>
        </p:nvSpPr>
        <p:spPr>
          <a:xfrm>
            <a:off x="5483259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725" name="모서리가 둥근 직사각형 724"/>
          <p:cNvSpPr/>
          <p:nvPr/>
        </p:nvSpPr>
        <p:spPr>
          <a:xfrm>
            <a:off x="5965109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26" name="모서리가 둥근 직사각형 725"/>
          <p:cNvSpPr/>
          <p:nvPr/>
        </p:nvSpPr>
        <p:spPr>
          <a:xfrm>
            <a:off x="5560482" y="4715404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7" name="TextBox 726"/>
          <p:cNvSpPr txBox="1"/>
          <p:nvPr/>
        </p:nvSpPr>
        <p:spPr>
          <a:xfrm>
            <a:off x="5979785" y="465283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728" name="모서리가 둥근 직사각형 727"/>
          <p:cNvSpPr/>
          <p:nvPr/>
        </p:nvSpPr>
        <p:spPr>
          <a:xfrm>
            <a:off x="6183627" y="4709441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9" name="TextBox 728"/>
          <p:cNvSpPr txBox="1"/>
          <p:nvPr/>
        </p:nvSpPr>
        <p:spPr>
          <a:xfrm>
            <a:off x="6602930" y="4646872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730" name="타원 729"/>
          <p:cNvSpPr/>
          <p:nvPr/>
        </p:nvSpPr>
        <p:spPr>
          <a:xfrm>
            <a:off x="1352783" y="47916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1" name="타원 730"/>
          <p:cNvSpPr/>
          <p:nvPr/>
        </p:nvSpPr>
        <p:spPr>
          <a:xfrm>
            <a:off x="1722658" y="5898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2" name="타원 731"/>
          <p:cNvSpPr/>
          <p:nvPr/>
        </p:nvSpPr>
        <p:spPr>
          <a:xfrm>
            <a:off x="1792766" y="61507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3" name="타원 732"/>
          <p:cNvSpPr/>
          <p:nvPr/>
        </p:nvSpPr>
        <p:spPr>
          <a:xfrm>
            <a:off x="2243588" y="48091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4" name="타원 733"/>
          <p:cNvSpPr/>
          <p:nvPr/>
        </p:nvSpPr>
        <p:spPr>
          <a:xfrm>
            <a:off x="3369584" y="4599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5" name="타원 734"/>
          <p:cNvSpPr/>
          <p:nvPr/>
        </p:nvSpPr>
        <p:spPr>
          <a:xfrm>
            <a:off x="3367119" y="48252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6" name="타원 735"/>
          <p:cNvSpPr/>
          <p:nvPr/>
        </p:nvSpPr>
        <p:spPr>
          <a:xfrm>
            <a:off x="4268394" y="48221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7" name="타원 736"/>
          <p:cNvSpPr/>
          <p:nvPr/>
        </p:nvSpPr>
        <p:spPr>
          <a:xfrm>
            <a:off x="3727600" y="58885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8" name="타원 737"/>
          <p:cNvSpPr/>
          <p:nvPr/>
        </p:nvSpPr>
        <p:spPr>
          <a:xfrm>
            <a:off x="3765554" y="61568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9" name="타원 738"/>
          <p:cNvSpPr/>
          <p:nvPr/>
        </p:nvSpPr>
        <p:spPr>
          <a:xfrm>
            <a:off x="5424142" y="46452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0" name="타원 739"/>
          <p:cNvSpPr/>
          <p:nvPr/>
        </p:nvSpPr>
        <p:spPr>
          <a:xfrm>
            <a:off x="6458432" y="61180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1" name="타원 740"/>
          <p:cNvSpPr/>
          <p:nvPr/>
        </p:nvSpPr>
        <p:spPr>
          <a:xfrm>
            <a:off x="6863882" y="61246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28" name="직사각형 827"/>
          <p:cNvSpPr/>
          <p:nvPr/>
        </p:nvSpPr>
        <p:spPr>
          <a:xfrm>
            <a:off x="1606070" y="505220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829" name="직사각형 828"/>
          <p:cNvSpPr/>
          <p:nvPr/>
        </p:nvSpPr>
        <p:spPr>
          <a:xfrm>
            <a:off x="1606193" y="518889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830" name="직사각형 829"/>
          <p:cNvSpPr/>
          <p:nvPr/>
        </p:nvSpPr>
        <p:spPr>
          <a:xfrm>
            <a:off x="1605621" y="532764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831" name="직사각형 830"/>
          <p:cNvSpPr/>
          <p:nvPr/>
        </p:nvSpPr>
        <p:spPr>
          <a:xfrm>
            <a:off x="1603848" y="546580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YT04</a:t>
            </a:r>
            <a:endParaRPr lang="ko-KR" altLang="en-US" sz="600"/>
          </a:p>
        </p:txBody>
      </p:sp>
      <p:sp>
        <p:nvSpPr>
          <p:cNvPr id="832" name="직사각형 831"/>
          <p:cNvSpPr/>
          <p:nvPr/>
        </p:nvSpPr>
        <p:spPr>
          <a:xfrm>
            <a:off x="1603847" y="5612417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833" name="직사각형 832"/>
          <p:cNvSpPr/>
          <p:nvPr/>
        </p:nvSpPr>
        <p:spPr>
          <a:xfrm>
            <a:off x="1591336" y="510587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4" name="직사각형 833"/>
          <p:cNvSpPr/>
          <p:nvPr/>
        </p:nvSpPr>
        <p:spPr>
          <a:xfrm>
            <a:off x="1591336" y="52477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5" name="직사각형 834"/>
          <p:cNvSpPr/>
          <p:nvPr/>
        </p:nvSpPr>
        <p:spPr>
          <a:xfrm>
            <a:off x="1591335" y="53843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6" name="직사각형 835"/>
          <p:cNvSpPr/>
          <p:nvPr/>
        </p:nvSpPr>
        <p:spPr>
          <a:xfrm>
            <a:off x="2508848" y="505220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837" name="직사각형 836"/>
          <p:cNvSpPr/>
          <p:nvPr/>
        </p:nvSpPr>
        <p:spPr>
          <a:xfrm>
            <a:off x="2508971" y="518889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838" name="직사각형 837"/>
          <p:cNvSpPr/>
          <p:nvPr/>
        </p:nvSpPr>
        <p:spPr>
          <a:xfrm>
            <a:off x="2508399" y="532764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839" name="TextBox 838"/>
          <p:cNvSpPr txBox="1"/>
          <p:nvPr/>
        </p:nvSpPr>
        <p:spPr>
          <a:xfrm>
            <a:off x="1514402" y="50455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0" name="TextBox 839"/>
          <p:cNvSpPr txBox="1"/>
          <p:nvPr/>
        </p:nvSpPr>
        <p:spPr>
          <a:xfrm>
            <a:off x="1514393" y="51883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1" name="TextBox 840"/>
          <p:cNvSpPr txBox="1"/>
          <p:nvPr/>
        </p:nvSpPr>
        <p:spPr>
          <a:xfrm>
            <a:off x="1514391" y="532650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2" name="직사각형 841"/>
          <p:cNvSpPr/>
          <p:nvPr/>
        </p:nvSpPr>
        <p:spPr>
          <a:xfrm>
            <a:off x="2489123" y="511256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3" name="직사각형 842"/>
          <p:cNvSpPr/>
          <p:nvPr/>
        </p:nvSpPr>
        <p:spPr>
          <a:xfrm>
            <a:off x="2489123" y="525442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4" name="직사각형 843"/>
          <p:cNvSpPr/>
          <p:nvPr/>
        </p:nvSpPr>
        <p:spPr>
          <a:xfrm>
            <a:off x="2489122" y="539102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5" name="TextBox 844"/>
          <p:cNvSpPr txBox="1"/>
          <p:nvPr/>
        </p:nvSpPr>
        <p:spPr>
          <a:xfrm>
            <a:off x="2412189" y="50522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6" name="TextBox 845"/>
          <p:cNvSpPr txBox="1"/>
          <p:nvPr/>
        </p:nvSpPr>
        <p:spPr>
          <a:xfrm>
            <a:off x="2412180" y="519508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7" name="TextBox 846"/>
          <p:cNvSpPr txBox="1"/>
          <p:nvPr/>
        </p:nvSpPr>
        <p:spPr>
          <a:xfrm>
            <a:off x="2412178" y="53331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8" name="직사각형 847"/>
          <p:cNvSpPr/>
          <p:nvPr/>
        </p:nvSpPr>
        <p:spPr>
          <a:xfrm>
            <a:off x="1605117" y="5752117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849" name="직사각형 848"/>
          <p:cNvSpPr/>
          <p:nvPr/>
        </p:nvSpPr>
        <p:spPr>
          <a:xfrm>
            <a:off x="1588608" y="552025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0" name="직사각형 849"/>
          <p:cNvSpPr/>
          <p:nvPr/>
        </p:nvSpPr>
        <p:spPr>
          <a:xfrm>
            <a:off x="1592725" y="565963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1" name="직사각형 850"/>
          <p:cNvSpPr/>
          <p:nvPr/>
        </p:nvSpPr>
        <p:spPr>
          <a:xfrm>
            <a:off x="1592724" y="580446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2" name="직사각형 851"/>
          <p:cNvSpPr/>
          <p:nvPr/>
        </p:nvSpPr>
        <p:spPr>
          <a:xfrm>
            <a:off x="2505943" y="547991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YT04</a:t>
            </a:r>
            <a:endParaRPr lang="ko-KR" altLang="en-US" sz="600"/>
          </a:p>
        </p:txBody>
      </p:sp>
      <p:sp>
        <p:nvSpPr>
          <p:cNvPr id="853" name="직사각형 852"/>
          <p:cNvSpPr/>
          <p:nvPr/>
        </p:nvSpPr>
        <p:spPr>
          <a:xfrm>
            <a:off x="2497704" y="561828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854" name="직사각형 853"/>
          <p:cNvSpPr/>
          <p:nvPr/>
        </p:nvSpPr>
        <p:spPr>
          <a:xfrm>
            <a:off x="2498974" y="575798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855" name="직사각형 854"/>
          <p:cNvSpPr/>
          <p:nvPr/>
        </p:nvSpPr>
        <p:spPr>
          <a:xfrm>
            <a:off x="2490703" y="553435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6" name="직사각형 855"/>
          <p:cNvSpPr/>
          <p:nvPr/>
        </p:nvSpPr>
        <p:spPr>
          <a:xfrm>
            <a:off x="2486582" y="566549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7" name="직사각형 856"/>
          <p:cNvSpPr/>
          <p:nvPr/>
        </p:nvSpPr>
        <p:spPr>
          <a:xfrm>
            <a:off x="2486581" y="58103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4" name="직사각형 863"/>
          <p:cNvSpPr/>
          <p:nvPr/>
        </p:nvSpPr>
        <p:spPr>
          <a:xfrm>
            <a:off x="5683751" y="507710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YT10</a:t>
            </a:r>
            <a:endParaRPr lang="ko-KR" altLang="en-US" sz="600"/>
          </a:p>
        </p:txBody>
      </p:sp>
      <p:sp>
        <p:nvSpPr>
          <p:cNvPr id="865" name="직사각형 864"/>
          <p:cNvSpPr/>
          <p:nvPr/>
        </p:nvSpPr>
        <p:spPr>
          <a:xfrm>
            <a:off x="5683874" y="521378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YT11</a:t>
            </a:r>
            <a:endParaRPr lang="ko-KR" altLang="en-US" sz="600"/>
          </a:p>
        </p:txBody>
      </p:sp>
      <p:sp>
        <p:nvSpPr>
          <p:cNvPr id="866" name="직사각형 865"/>
          <p:cNvSpPr/>
          <p:nvPr/>
        </p:nvSpPr>
        <p:spPr>
          <a:xfrm>
            <a:off x="5683302" y="535254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YT12</a:t>
            </a:r>
            <a:endParaRPr lang="ko-KR" altLang="en-US" sz="600"/>
          </a:p>
        </p:txBody>
      </p:sp>
      <p:sp>
        <p:nvSpPr>
          <p:cNvPr id="867" name="직사각형 866"/>
          <p:cNvSpPr/>
          <p:nvPr/>
        </p:nvSpPr>
        <p:spPr>
          <a:xfrm>
            <a:off x="5681529" y="549070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YT13</a:t>
            </a:r>
            <a:endParaRPr lang="ko-KR" altLang="en-US" sz="600"/>
          </a:p>
        </p:txBody>
      </p:sp>
      <p:sp>
        <p:nvSpPr>
          <p:cNvPr id="868" name="직사각형 867"/>
          <p:cNvSpPr/>
          <p:nvPr/>
        </p:nvSpPr>
        <p:spPr>
          <a:xfrm>
            <a:off x="5681528" y="563731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YT14</a:t>
            </a:r>
            <a:endParaRPr lang="ko-KR" altLang="en-US" sz="600"/>
          </a:p>
        </p:txBody>
      </p:sp>
      <p:sp>
        <p:nvSpPr>
          <p:cNvPr id="869" name="직사각형 868"/>
          <p:cNvSpPr/>
          <p:nvPr/>
        </p:nvSpPr>
        <p:spPr>
          <a:xfrm>
            <a:off x="5669017" y="513076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0" name="직사각형 869"/>
          <p:cNvSpPr/>
          <p:nvPr/>
        </p:nvSpPr>
        <p:spPr>
          <a:xfrm>
            <a:off x="5669017" y="527263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1" name="직사각형 870"/>
          <p:cNvSpPr/>
          <p:nvPr/>
        </p:nvSpPr>
        <p:spPr>
          <a:xfrm>
            <a:off x="5669016" y="540922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2" name="TextBox 871"/>
          <p:cNvSpPr txBox="1"/>
          <p:nvPr/>
        </p:nvSpPr>
        <p:spPr>
          <a:xfrm>
            <a:off x="5592083" y="507041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73" name="TextBox 872"/>
          <p:cNvSpPr txBox="1"/>
          <p:nvPr/>
        </p:nvSpPr>
        <p:spPr>
          <a:xfrm>
            <a:off x="5592074" y="52132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74" name="TextBox 873"/>
          <p:cNvSpPr txBox="1"/>
          <p:nvPr/>
        </p:nvSpPr>
        <p:spPr>
          <a:xfrm>
            <a:off x="5592072" y="535139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81" name="직사각형 880"/>
          <p:cNvSpPr/>
          <p:nvPr/>
        </p:nvSpPr>
        <p:spPr>
          <a:xfrm>
            <a:off x="5682798" y="577701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YT15</a:t>
            </a:r>
            <a:endParaRPr lang="ko-KR" altLang="en-US" sz="600"/>
          </a:p>
        </p:txBody>
      </p:sp>
      <p:sp>
        <p:nvSpPr>
          <p:cNvPr id="908" name="직사각형 907"/>
          <p:cNvSpPr/>
          <p:nvPr/>
        </p:nvSpPr>
        <p:spPr>
          <a:xfrm>
            <a:off x="5669001" y="55448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9" name="직사각형 908"/>
          <p:cNvSpPr/>
          <p:nvPr/>
        </p:nvSpPr>
        <p:spPr>
          <a:xfrm>
            <a:off x="5669001" y="568675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0" name="직사각형 909"/>
          <p:cNvSpPr/>
          <p:nvPr/>
        </p:nvSpPr>
        <p:spPr>
          <a:xfrm>
            <a:off x="5669000" y="582335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1" name="TextBox 910"/>
          <p:cNvSpPr txBox="1"/>
          <p:nvPr/>
        </p:nvSpPr>
        <p:spPr>
          <a:xfrm>
            <a:off x="5592067" y="548453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12" name="TextBox 911"/>
          <p:cNvSpPr txBox="1"/>
          <p:nvPr/>
        </p:nvSpPr>
        <p:spPr>
          <a:xfrm>
            <a:off x="5592058" y="562741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13" name="TextBox 912"/>
          <p:cNvSpPr txBox="1"/>
          <p:nvPr/>
        </p:nvSpPr>
        <p:spPr>
          <a:xfrm>
            <a:off x="5592056" y="576552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50" name="직사각형 949"/>
          <p:cNvSpPr/>
          <p:nvPr/>
        </p:nvSpPr>
        <p:spPr>
          <a:xfrm>
            <a:off x="3625397" y="505530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YT04</a:t>
            </a:r>
            <a:endParaRPr lang="ko-KR" altLang="en-US" sz="600"/>
          </a:p>
        </p:txBody>
      </p:sp>
      <p:sp>
        <p:nvSpPr>
          <p:cNvPr id="951" name="직사각형 950"/>
          <p:cNvSpPr/>
          <p:nvPr/>
        </p:nvSpPr>
        <p:spPr>
          <a:xfrm>
            <a:off x="3625520" y="519199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952" name="직사각형 951"/>
          <p:cNvSpPr/>
          <p:nvPr/>
        </p:nvSpPr>
        <p:spPr>
          <a:xfrm>
            <a:off x="3624948" y="533074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953" name="직사각형 952"/>
          <p:cNvSpPr/>
          <p:nvPr/>
        </p:nvSpPr>
        <p:spPr>
          <a:xfrm>
            <a:off x="3623175" y="546890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YT07</a:t>
            </a:r>
            <a:endParaRPr lang="ko-KR" altLang="en-US" sz="600"/>
          </a:p>
        </p:txBody>
      </p:sp>
      <p:sp>
        <p:nvSpPr>
          <p:cNvPr id="954" name="직사각형 953"/>
          <p:cNvSpPr/>
          <p:nvPr/>
        </p:nvSpPr>
        <p:spPr>
          <a:xfrm>
            <a:off x="3623174" y="561551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YT08</a:t>
            </a:r>
            <a:endParaRPr lang="ko-KR" altLang="en-US" sz="600"/>
          </a:p>
        </p:txBody>
      </p:sp>
      <p:sp>
        <p:nvSpPr>
          <p:cNvPr id="955" name="직사각형 954"/>
          <p:cNvSpPr/>
          <p:nvPr/>
        </p:nvSpPr>
        <p:spPr>
          <a:xfrm>
            <a:off x="3610663" y="510897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6" name="직사각형 955"/>
          <p:cNvSpPr/>
          <p:nvPr/>
        </p:nvSpPr>
        <p:spPr>
          <a:xfrm>
            <a:off x="3610663" y="525083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7" name="직사각형 956"/>
          <p:cNvSpPr/>
          <p:nvPr/>
        </p:nvSpPr>
        <p:spPr>
          <a:xfrm>
            <a:off x="3610662" y="53874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8" name="TextBox 957"/>
          <p:cNvSpPr txBox="1"/>
          <p:nvPr/>
        </p:nvSpPr>
        <p:spPr>
          <a:xfrm>
            <a:off x="3533729" y="504861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59" name="TextBox 958"/>
          <p:cNvSpPr txBox="1"/>
          <p:nvPr/>
        </p:nvSpPr>
        <p:spPr>
          <a:xfrm>
            <a:off x="3533720" y="519148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0" name="TextBox 959"/>
          <p:cNvSpPr txBox="1"/>
          <p:nvPr/>
        </p:nvSpPr>
        <p:spPr>
          <a:xfrm>
            <a:off x="3533718" y="532959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1" name="직사각형 960"/>
          <p:cNvSpPr/>
          <p:nvPr/>
        </p:nvSpPr>
        <p:spPr>
          <a:xfrm>
            <a:off x="4508450" y="51156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2" name="직사각형 961"/>
          <p:cNvSpPr/>
          <p:nvPr/>
        </p:nvSpPr>
        <p:spPr>
          <a:xfrm>
            <a:off x="4508450" y="525752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3" name="직사각형 962"/>
          <p:cNvSpPr/>
          <p:nvPr/>
        </p:nvSpPr>
        <p:spPr>
          <a:xfrm>
            <a:off x="4508449" y="539411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431516" y="505530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5" name="TextBox 964"/>
          <p:cNvSpPr txBox="1"/>
          <p:nvPr/>
        </p:nvSpPr>
        <p:spPr>
          <a:xfrm>
            <a:off x="4431507" y="519817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6" name="TextBox 965"/>
          <p:cNvSpPr txBox="1"/>
          <p:nvPr/>
        </p:nvSpPr>
        <p:spPr>
          <a:xfrm>
            <a:off x="4431505" y="53362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7" name="직사각형 966"/>
          <p:cNvSpPr/>
          <p:nvPr/>
        </p:nvSpPr>
        <p:spPr>
          <a:xfrm>
            <a:off x="3624444" y="575521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YT09</a:t>
            </a:r>
            <a:endParaRPr lang="ko-KR" altLang="en-US" sz="600"/>
          </a:p>
        </p:txBody>
      </p:sp>
      <p:sp>
        <p:nvSpPr>
          <p:cNvPr id="968" name="직사각형 967"/>
          <p:cNvSpPr/>
          <p:nvPr/>
        </p:nvSpPr>
        <p:spPr>
          <a:xfrm>
            <a:off x="4542345" y="506280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YT04</a:t>
            </a:r>
            <a:endParaRPr lang="ko-KR" altLang="en-US" sz="600"/>
          </a:p>
        </p:txBody>
      </p:sp>
      <p:sp>
        <p:nvSpPr>
          <p:cNvPr id="969" name="직사각형 968"/>
          <p:cNvSpPr/>
          <p:nvPr/>
        </p:nvSpPr>
        <p:spPr>
          <a:xfrm>
            <a:off x="4542468" y="5199488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970" name="직사각형 969"/>
          <p:cNvSpPr/>
          <p:nvPr/>
        </p:nvSpPr>
        <p:spPr>
          <a:xfrm>
            <a:off x="4541896" y="533824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971" name="직사각형 970"/>
          <p:cNvSpPr/>
          <p:nvPr/>
        </p:nvSpPr>
        <p:spPr>
          <a:xfrm>
            <a:off x="4540123" y="547640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YT07</a:t>
            </a:r>
            <a:endParaRPr lang="ko-KR" altLang="en-US" sz="600"/>
          </a:p>
        </p:txBody>
      </p:sp>
      <p:sp>
        <p:nvSpPr>
          <p:cNvPr id="972" name="직사각형 971"/>
          <p:cNvSpPr/>
          <p:nvPr/>
        </p:nvSpPr>
        <p:spPr>
          <a:xfrm>
            <a:off x="4540122" y="56230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YT08</a:t>
            </a:r>
            <a:endParaRPr lang="ko-KR" altLang="en-US" sz="600"/>
          </a:p>
        </p:txBody>
      </p:sp>
      <p:sp>
        <p:nvSpPr>
          <p:cNvPr id="973" name="직사각형 972"/>
          <p:cNvSpPr/>
          <p:nvPr/>
        </p:nvSpPr>
        <p:spPr>
          <a:xfrm>
            <a:off x="4541392" y="57627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YT09</a:t>
            </a:r>
            <a:endParaRPr lang="ko-KR" altLang="en-US" sz="600"/>
          </a:p>
        </p:txBody>
      </p:sp>
      <p:sp>
        <p:nvSpPr>
          <p:cNvPr id="974" name="직사각형 973"/>
          <p:cNvSpPr/>
          <p:nvPr/>
        </p:nvSpPr>
        <p:spPr>
          <a:xfrm>
            <a:off x="4511825" y="55292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5" name="직사각형 974"/>
          <p:cNvSpPr/>
          <p:nvPr/>
        </p:nvSpPr>
        <p:spPr>
          <a:xfrm>
            <a:off x="4511825" y="567112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6" name="직사각형 975"/>
          <p:cNvSpPr/>
          <p:nvPr/>
        </p:nvSpPr>
        <p:spPr>
          <a:xfrm>
            <a:off x="4511824" y="580771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7" name="TextBox 976"/>
          <p:cNvSpPr txBox="1"/>
          <p:nvPr/>
        </p:nvSpPr>
        <p:spPr>
          <a:xfrm>
            <a:off x="4434891" y="546890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78" name="TextBox 977"/>
          <p:cNvSpPr txBox="1"/>
          <p:nvPr/>
        </p:nvSpPr>
        <p:spPr>
          <a:xfrm>
            <a:off x="4434882" y="561177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79" name="TextBox 978"/>
          <p:cNvSpPr txBox="1"/>
          <p:nvPr/>
        </p:nvSpPr>
        <p:spPr>
          <a:xfrm>
            <a:off x="4434880" y="57498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80" name="직사각형 979"/>
          <p:cNvSpPr/>
          <p:nvPr/>
        </p:nvSpPr>
        <p:spPr>
          <a:xfrm>
            <a:off x="3610647" y="552309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직사각형 980"/>
          <p:cNvSpPr/>
          <p:nvPr/>
        </p:nvSpPr>
        <p:spPr>
          <a:xfrm>
            <a:off x="3610647" y="566495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2" name="직사각형 981"/>
          <p:cNvSpPr/>
          <p:nvPr/>
        </p:nvSpPr>
        <p:spPr>
          <a:xfrm>
            <a:off x="3610646" y="58015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TextBox 982"/>
          <p:cNvSpPr txBox="1"/>
          <p:nvPr/>
        </p:nvSpPr>
        <p:spPr>
          <a:xfrm>
            <a:off x="3533713" y="54627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84" name="TextBox 983"/>
          <p:cNvSpPr txBox="1"/>
          <p:nvPr/>
        </p:nvSpPr>
        <p:spPr>
          <a:xfrm>
            <a:off x="3533704" y="560561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85" name="TextBox 984"/>
          <p:cNvSpPr txBox="1"/>
          <p:nvPr/>
        </p:nvSpPr>
        <p:spPr>
          <a:xfrm>
            <a:off x="3533702" y="57437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cxnSp>
        <p:nvCxnSpPr>
          <p:cNvPr id="447" name="구부러진 연결선 446"/>
          <p:cNvCxnSpPr>
            <a:stCxn id="443" idx="4"/>
            <a:endCxn id="986" idx="0"/>
          </p:cNvCxnSpPr>
          <p:nvPr/>
        </p:nvCxnSpPr>
        <p:spPr>
          <a:xfrm rot="5400000">
            <a:off x="3099630" y="-495983"/>
            <a:ext cx="3202233" cy="6607880"/>
          </a:xfrm>
          <a:prstGeom prst="curvedConnector3">
            <a:avLst>
              <a:gd name="adj1" fmla="val 71654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6" name="타원 985"/>
          <p:cNvSpPr/>
          <p:nvPr/>
        </p:nvSpPr>
        <p:spPr>
          <a:xfrm>
            <a:off x="1306806" y="44090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87" name="TextBox 986"/>
          <p:cNvSpPr txBox="1"/>
          <p:nvPr/>
        </p:nvSpPr>
        <p:spPr>
          <a:xfrm>
            <a:off x="3118033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988" name="TextBox 987"/>
          <p:cNvSpPr txBox="1"/>
          <p:nvPr/>
        </p:nvSpPr>
        <p:spPr>
          <a:xfrm>
            <a:off x="5145244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989" name="TextBox 988"/>
          <p:cNvSpPr txBox="1"/>
          <p:nvPr/>
        </p:nvSpPr>
        <p:spPr>
          <a:xfrm>
            <a:off x="7188988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990" name="타원 989"/>
          <p:cNvSpPr/>
          <p:nvPr/>
        </p:nvSpPr>
        <p:spPr>
          <a:xfrm>
            <a:off x="7093946" y="44492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3592908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sp>
        <p:nvSpPr>
          <p:cNvPr id="450" name="직사각형 449"/>
          <p:cNvSpPr/>
          <p:nvPr/>
        </p:nvSpPr>
        <p:spPr>
          <a:xfrm>
            <a:off x="7112078" y="260600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7119698" y="2641225"/>
            <a:ext cx="104832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>
                <a:solidFill>
                  <a:schemeClr val="tx1"/>
                </a:solidFill>
              </a:rPr>
              <a:t>Preset </a:t>
            </a:r>
            <a:r>
              <a:rPr lang="ko-KR" altLang="en-US" sz="700" b="1">
                <a:solidFill>
                  <a:schemeClr val="tx1"/>
                </a:solidFill>
              </a:rPr>
              <a:t>선택 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7197561" y="299269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직사각형 452"/>
          <p:cNvSpPr/>
          <p:nvPr/>
        </p:nvSpPr>
        <p:spPr>
          <a:xfrm>
            <a:off x="7284973" y="303321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모선 전체</a:t>
            </a:r>
          </a:p>
        </p:txBody>
      </p:sp>
      <p:sp>
        <p:nvSpPr>
          <p:cNvPr id="454" name="직사각형 453"/>
          <p:cNvSpPr/>
          <p:nvPr/>
        </p:nvSpPr>
        <p:spPr>
          <a:xfrm>
            <a:off x="7285096" y="3169897"/>
            <a:ext cx="46679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 </a:t>
            </a:r>
            <a:r>
              <a:rPr lang="ko-KR" altLang="en-US" sz="600"/>
              <a:t>전체 </a:t>
            </a:r>
          </a:p>
        </p:txBody>
      </p:sp>
      <p:sp>
        <p:nvSpPr>
          <p:cNvPr id="455" name="직사각형 454"/>
          <p:cNvSpPr/>
          <p:nvPr/>
        </p:nvSpPr>
        <p:spPr>
          <a:xfrm>
            <a:off x="7270239" y="30868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7270239" y="32287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7119698" y="280419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4</a:t>
            </a:r>
            <a:r>
              <a:rPr lang="ko-KR" altLang="en-US" sz="600"/>
              <a:t>개</a:t>
            </a:r>
          </a:p>
        </p:txBody>
      </p:sp>
      <p:sp>
        <p:nvSpPr>
          <p:cNvPr id="458" name="직사각형 457"/>
          <p:cNvSpPr/>
          <p:nvPr/>
        </p:nvSpPr>
        <p:spPr>
          <a:xfrm>
            <a:off x="8100339" y="299269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직사각형 458"/>
          <p:cNvSpPr/>
          <p:nvPr/>
        </p:nvSpPr>
        <p:spPr>
          <a:xfrm>
            <a:off x="8187751" y="303321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모선 전체</a:t>
            </a:r>
          </a:p>
        </p:txBody>
      </p:sp>
      <p:sp>
        <p:nvSpPr>
          <p:cNvPr id="460" name="직사각형 459"/>
          <p:cNvSpPr/>
          <p:nvPr/>
        </p:nvSpPr>
        <p:spPr>
          <a:xfrm>
            <a:off x="8187874" y="3169897"/>
            <a:ext cx="44916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 </a:t>
            </a:r>
            <a:r>
              <a:rPr lang="ko-KR" altLang="en-US" sz="600"/>
              <a:t>전체</a:t>
            </a:r>
          </a:p>
        </p:txBody>
      </p:sp>
      <p:sp>
        <p:nvSpPr>
          <p:cNvPr id="461" name="직사각형 460"/>
          <p:cNvSpPr/>
          <p:nvPr/>
        </p:nvSpPr>
        <p:spPr>
          <a:xfrm>
            <a:off x="8022476" y="280419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62" name="TextBox 461"/>
          <p:cNvSpPr txBox="1"/>
          <p:nvPr/>
        </p:nvSpPr>
        <p:spPr>
          <a:xfrm>
            <a:off x="7193305" y="30265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3" name="TextBox 462"/>
          <p:cNvSpPr txBox="1"/>
          <p:nvPr/>
        </p:nvSpPr>
        <p:spPr>
          <a:xfrm>
            <a:off x="7193296" y="31693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4" name="직사각형 463"/>
          <p:cNvSpPr/>
          <p:nvPr/>
        </p:nvSpPr>
        <p:spPr>
          <a:xfrm>
            <a:off x="8168026" y="30935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5" name="직사각형 464"/>
          <p:cNvSpPr/>
          <p:nvPr/>
        </p:nvSpPr>
        <p:spPr>
          <a:xfrm>
            <a:off x="8168026" y="32354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TextBox 465"/>
          <p:cNvSpPr txBox="1"/>
          <p:nvPr/>
        </p:nvSpPr>
        <p:spPr>
          <a:xfrm>
            <a:off x="8091092" y="30332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7" name="TextBox 466"/>
          <p:cNvSpPr txBox="1"/>
          <p:nvPr/>
        </p:nvSpPr>
        <p:spPr>
          <a:xfrm>
            <a:off x="8091083" y="31760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8" name="TextBox 467"/>
          <p:cNvSpPr txBox="1"/>
          <p:nvPr/>
        </p:nvSpPr>
        <p:spPr>
          <a:xfrm>
            <a:off x="8825407" y="253784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8174863" y="393020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470" name="모서리가 둥근 직사각형 469"/>
          <p:cNvSpPr/>
          <p:nvPr/>
        </p:nvSpPr>
        <p:spPr>
          <a:xfrm>
            <a:off x="8590362" y="393020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71" name="타원 470"/>
          <p:cNvSpPr/>
          <p:nvPr/>
        </p:nvSpPr>
        <p:spPr>
          <a:xfrm>
            <a:off x="7029698" y="25366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2" name="타원 471"/>
          <p:cNvSpPr/>
          <p:nvPr/>
        </p:nvSpPr>
        <p:spPr>
          <a:xfrm>
            <a:off x="7105428" y="29368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3" name="타원 472"/>
          <p:cNvSpPr/>
          <p:nvPr/>
        </p:nvSpPr>
        <p:spPr>
          <a:xfrm>
            <a:off x="8020947" y="29626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4" name="타원 473"/>
          <p:cNvSpPr/>
          <p:nvPr/>
        </p:nvSpPr>
        <p:spPr>
          <a:xfrm>
            <a:off x="8060598" y="38375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5" name="타원 474"/>
          <p:cNvSpPr/>
          <p:nvPr/>
        </p:nvSpPr>
        <p:spPr>
          <a:xfrm>
            <a:off x="8509562" y="38581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6" name="타원 475"/>
          <p:cNvSpPr/>
          <p:nvPr/>
        </p:nvSpPr>
        <p:spPr>
          <a:xfrm>
            <a:off x="8747677" y="25150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7" name="직사각형 476"/>
          <p:cNvSpPr/>
          <p:nvPr/>
        </p:nvSpPr>
        <p:spPr>
          <a:xfrm>
            <a:off x="7284969" y="3323730"/>
            <a:ext cx="43473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 </a:t>
            </a:r>
            <a:r>
              <a:rPr lang="ko-KR" altLang="en-US" sz="600"/>
              <a:t>전체</a:t>
            </a:r>
            <a:endParaRPr lang="ko-KR" altLang="en-US" sz="600" dirty="0"/>
          </a:p>
        </p:txBody>
      </p:sp>
      <p:sp>
        <p:nvSpPr>
          <p:cNvPr id="478" name="직사각형 477"/>
          <p:cNvSpPr/>
          <p:nvPr/>
        </p:nvSpPr>
        <p:spPr>
          <a:xfrm>
            <a:off x="7285092" y="3460416"/>
            <a:ext cx="4475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 </a:t>
            </a:r>
            <a:r>
              <a:rPr lang="ko-KR" altLang="en-US" sz="600"/>
              <a:t>전체 </a:t>
            </a:r>
          </a:p>
        </p:txBody>
      </p:sp>
      <p:sp>
        <p:nvSpPr>
          <p:cNvPr id="479" name="직사각형 478"/>
          <p:cNvSpPr/>
          <p:nvPr/>
        </p:nvSpPr>
        <p:spPr>
          <a:xfrm>
            <a:off x="7270736" y="337485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0" name="직사각형 479"/>
          <p:cNvSpPr/>
          <p:nvPr/>
        </p:nvSpPr>
        <p:spPr>
          <a:xfrm>
            <a:off x="7270732" y="352249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1" name="타원 480"/>
          <p:cNvSpPr/>
          <p:nvPr/>
        </p:nvSpPr>
        <p:spPr>
          <a:xfrm>
            <a:off x="8838597" y="10514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82" name="구부러진 연결선 481"/>
          <p:cNvCxnSpPr>
            <a:stCxn id="481" idx="4"/>
            <a:endCxn id="471" idx="0"/>
          </p:cNvCxnSpPr>
          <p:nvPr/>
        </p:nvCxnSpPr>
        <p:spPr>
          <a:xfrm rot="5400000">
            <a:off x="7371581" y="979609"/>
            <a:ext cx="1305134" cy="1808899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3" name="타원 482"/>
          <p:cNvSpPr/>
          <p:nvPr/>
        </p:nvSpPr>
        <p:spPr>
          <a:xfrm>
            <a:off x="8160067" y="19009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84" name="Window Body" descr="&lt;Tags&gt;&lt;SMARTRESIZEANCHORS&gt;Absolute,Absolute,Absolute,Absolute&lt;/SMARTRESIZEANCHORS&gt;&lt;/Tags&gt;"/>
          <p:cNvSpPr/>
          <p:nvPr/>
        </p:nvSpPr>
        <p:spPr>
          <a:xfrm>
            <a:off x="696831" y="3200402"/>
            <a:ext cx="2523078" cy="983559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5" name="Text" descr="&lt;Tags&gt;&lt;SMARTRESIZEANCHORS&gt;Absolute,Absolute,Absolute,Absolute&lt;/SMARTRESIZEANCHORS&gt;&lt;/Tags&gt;"/>
          <p:cNvSpPr txBox="1"/>
          <p:nvPr/>
        </p:nvSpPr>
        <p:spPr>
          <a:xfrm>
            <a:off x="717089" y="3265183"/>
            <a:ext cx="2294511" cy="688281"/>
          </a:xfrm>
          <a:prstGeom prst="rect">
            <a:avLst/>
          </a:prstGeom>
          <a:noFill/>
        </p:spPr>
        <p:txBody>
          <a:bodyPr wrap="square" lIns="73152" tIns="36576" rIns="73152" bIns="36576" rtlCol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noProof="1">
                <a:latin typeface="Segoe UI" panose="020B0502040204020203" pitchFamily="34" charset="0"/>
                <a:cs typeface="Segoe UI" panose="020B0502040204020203" pitchFamily="34" charset="0"/>
              </a:rPr>
              <a:t>프로세스 모델명을 입력 후 저장하세요</a:t>
            </a:r>
            <a:r>
              <a:rPr lang="en-US" altLang="ko-KR" sz="600" noProof="1">
                <a:latin typeface="Segoe UI" panose="020B0502040204020203" pitchFamily="34" charset="0"/>
                <a:cs typeface="Segoe UI" panose="020B0502040204020203" pitchFamily="34" charset="0"/>
              </a:rPr>
              <a:t>. </a:t>
            </a:r>
            <a:endParaRPr lang="en-US" sz="600" noProof="1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6" name="Title Bar" descr="&lt;Tags&gt;&lt;SMARTRESIZEANCHORS&gt;Absolute,None,Absolute,Absolute&lt;/SMARTRESIZEANCHORS&gt;&lt;/Tags&gt;"/>
          <p:cNvSpPr/>
          <p:nvPr/>
        </p:nvSpPr>
        <p:spPr>
          <a:xfrm>
            <a:off x="696831" y="2962658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저장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7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3045253" y="3033905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8" name="직사각형 487"/>
          <p:cNvSpPr/>
          <p:nvPr/>
        </p:nvSpPr>
        <p:spPr>
          <a:xfrm>
            <a:off x="736934" y="3549606"/>
            <a:ext cx="86998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>
                <a:solidFill>
                  <a:schemeClr val="tx1"/>
                </a:solidFill>
              </a:rPr>
              <a:t>모델명 </a:t>
            </a:r>
            <a:r>
              <a:rPr lang="en-US" altLang="ko-KR" sz="600" dirty="0">
                <a:solidFill>
                  <a:schemeClr val="tx1"/>
                </a:solidFill>
              </a:rPr>
              <a:t>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9" name="직사각형 488"/>
          <p:cNvSpPr/>
          <p:nvPr/>
        </p:nvSpPr>
        <p:spPr>
          <a:xfrm>
            <a:off x="1183700" y="3549606"/>
            <a:ext cx="1921878" cy="150800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ko-KR" altLang="en-US" sz="90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90" name="모서리가 둥근 직사각형 489"/>
          <p:cNvSpPr/>
          <p:nvPr/>
        </p:nvSpPr>
        <p:spPr>
          <a:xfrm>
            <a:off x="2004966" y="3849527"/>
            <a:ext cx="415766" cy="17518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>
                <a:solidFill>
                  <a:schemeClr val="tx1"/>
                </a:solidFill>
              </a:rPr>
              <a:t>취</a:t>
            </a:r>
            <a:r>
              <a:rPr lang="ko-KR" altLang="en-US" sz="600" dirty="0">
                <a:solidFill>
                  <a:schemeClr val="tx1"/>
                </a:solidFill>
              </a:rPr>
              <a:t>  소</a:t>
            </a:r>
          </a:p>
        </p:txBody>
      </p:sp>
      <p:sp>
        <p:nvSpPr>
          <p:cNvPr id="491" name="모서리가 둥근 직사각형 490"/>
          <p:cNvSpPr/>
          <p:nvPr/>
        </p:nvSpPr>
        <p:spPr>
          <a:xfrm>
            <a:off x="2610965" y="3849527"/>
            <a:ext cx="415766" cy="17518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tx1"/>
                </a:solidFill>
              </a:rPr>
              <a:t>확  인</a:t>
            </a:r>
          </a:p>
        </p:txBody>
      </p:sp>
      <p:sp>
        <p:nvSpPr>
          <p:cNvPr id="492" name="Window Body" descr="&lt;Tags&gt;&lt;SMARTRESIZEANCHORS&gt;Absolute,Absolute,Absolute,Absolute&lt;/SMARTRESIZEANCHORS&gt;&lt;/Tags&gt;"/>
          <p:cNvSpPr/>
          <p:nvPr/>
        </p:nvSpPr>
        <p:spPr>
          <a:xfrm>
            <a:off x="3744486" y="3081529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93" name="Title Bar" descr="&lt;Tags&gt;&lt;SMARTRESIZEANCHORS&gt;Absolute,None,Absolute,Absolute&lt;/SMARTRESIZEANCHORS&gt;&lt;/Tags&gt;"/>
          <p:cNvSpPr/>
          <p:nvPr/>
        </p:nvSpPr>
        <p:spPr>
          <a:xfrm>
            <a:off x="3744486" y="2843786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94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6092908" y="2915033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495" name="표 4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0498667"/>
              </p:ext>
            </p:extLst>
          </p:nvPr>
        </p:nvGraphicFramePr>
        <p:xfrm>
          <a:off x="3761499" y="3092642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254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92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5270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/>
                        <a:t>프로세스 모델명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496" name="그룹 495"/>
          <p:cNvGrpSpPr/>
          <p:nvPr/>
        </p:nvGrpSpPr>
        <p:grpSpPr>
          <a:xfrm>
            <a:off x="6218100" y="3085671"/>
            <a:ext cx="44802" cy="2016000"/>
            <a:chOff x="4188675" y="1308088"/>
            <a:chExt cx="88711" cy="2016000"/>
          </a:xfrm>
        </p:grpSpPr>
        <p:sp>
          <p:nvSpPr>
            <p:cNvPr id="497" name="모서리가 둥근 직사각형 496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8" name="모서리가 둥근 직사각형 497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99" name="모서리가 둥근 직사각형 498"/>
          <p:cNvSpPr/>
          <p:nvPr/>
        </p:nvSpPr>
        <p:spPr>
          <a:xfrm>
            <a:off x="5900536" y="331481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5165451" y="5158323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tx1"/>
                </a:solidFill>
              </a:rPr>
              <a:t>삭  제</a:t>
            </a:r>
          </a:p>
        </p:txBody>
      </p:sp>
      <p:sp>
        <p:nvSpPr>
          <p:cNvPr id="501" name="모서리가 둥근 직사각형 500"/>
          <p:cNvSpPr/>
          <p:nvPr/>
        </p:nvSpPr>
        <p:spPr>
          <a:xfrm>
            <a:off x="4589704" y="5158323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>
                <a:solidFill>
                  <a:schemeClr val="tx1"/>
                </a:solidFill>
              </a:rPr>
              <a:t>취</a:t>
            </a:r>
            <a:r>
              <a:rPr lang="ko-KR" altLang="en-US" sz="600" dirty="0">
                <a:solidFill>
                  <a:schemeClr val="tx1"/>
                </a:solidFill>
              </a:rPr>
              <a:t>  소</a:t>
            </a:r>
          </a:p>
        </p:txBody>
      </p:sp>
      <p:sp>
        <p:nvSpPr>
          <p:cNvPr id="502" name="직사각형 501"/>
          <p:cNvSpPr/>
          <p:nvPr/>
        </p:nvSpPr>
        <p:spPr>
          <a:xfrm>
            <a:off x="3812123" y="315242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3" name="직사각형 502"/>
          <p:cNvSpPr/>
          <p:nvPr/>
        </p:nvSpPr>
        <p:spPr>
          <a:xfrm>
            <a:off x="3812119" y="333816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4" name="직사각형 503"/>
          <p:cNvSpPr/>
          <p:nvPr/>
        </p:nvSpPr>
        <p:spPr>
          <a:xfrm>
            <a:off x="3812113" y="351437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5" name="직사각형 504"/>
          <p:cNvSpPr/>
          <p:nvPr/>
        </p:nvSpPr>
        <p:spPr>
          <a:xfrm>
            <a:off x="3812109" y="370011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6" name="직사각형 505"/>
          <p:cNvSpPr/>
          <p:nvPr/>
        </p:nvSpPr>
        <p:spPr>
          <a:xfrm>
            <a:off x="3812117" y="388109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7" name="직사각형 506"/>
          <p:cNvSpPr/>
          <p:nvPr/>
        </p:nvSpPr>
        <p:spPr>
          <a:xfrm>
            <a:off x="3812113" y="406683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8" name="직사각형 507"/>
          <p:cNvSpPr/>
          <p:nvPr/>
        </p:nvSpPr>
        <p:spPr>
          <a:xfrm>
            <a:off x="3812107" y="424305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9" name="직사각형 508"/>
          <p:cNvSpPr/>
          <p:nvPr/>
        </p:nvSpPr>
        <p:spPr>
          <a:xfrm>
            <a:off x="3812103" y="442879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0" name="직사각형 509"/>
          <p:cNvSpPr/>
          <p:nvPr/>
        </p:nvSpPr>
        <p:spPr>
          <a:xfrm>
            <a:off x="3812113" y="461293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1" name="직사각형 510"/>
          <p:cNvSpPr/>
          <p:nvPr/>
        </p:nvSpPr>
        <p:spPr>
          <a:xfrm>
            <a:off x="3812107" y="478915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2" name="직사각형 511"/>
          <p:cNvSpPr/>
          <p:nvPr/>
        </p:nvSpPr>
        <p:spPr>
          <a:xfrm>
            <a:off x="3812103" y="497489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3" name="모서리가 둥근 직사각형 512"/>
          <p:cNvSpPr/>
          <p:nvPr/>
        </p:nvSpPr>
        <p:spPr>
          <a:xfrm>
            <a:off x="5902029" y="348996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14" name="모서리가 둥근 직사각형 513"/>
          <p:cNvSpPr/>
          <p:nvPr/>
        </p:nvSpPr>
        <p:spPr>
          <a:xfrm>
            <a:off x="5900536" y="368392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15" name="모서리가 둥근 직사각형 514"/>
          <p:cNvSpPr/>
          <p:nvPr/>
        </p:nvSpPr>
        <p:spPr>
          <a:xfrm>
            <a:off x="5902029" y="385907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16" name="모서리가 둥근 직사각형 515"/>
          <p:cNvSpPr/>
          <p:nvPr/>
        </p:nvSpPr>
        <p:spPr>
          <a:xfrm>
            <a:off x="5900536" y="404644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17" name="모서리가 둥근 직사각형 516"/>
          <p:cNvSpPr/>
          <p:nvPr/>
        </p:nvSpPr>
        <p:spPr>
          <a:xfrm>
            <a:off x="5902029" y="422159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18" name="모서리가 둥근 직사각형 517"/>
          <p:cNvSpPr/>
          <p:nvPr/>
        </p:nvSpPr>
        <p:spPr>
          <a:xfrm>
            <a:off x="5900536" y="441555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19" name="모서리가 둥근 직사각형 518"/>
          <p:cNvSpPr/>
          <p:nvPr/>
        </p:nvSpPr>
        <p:spPr>
          <a:xfrm>
            <a:off x="5902029" y="459070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5903711" y="477579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5905204" y="495094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522" name="타원 521"/>
          <p:cNvSpPr/>
          <p:nvPr/>
        </p:nvSpPr>
        <p:spPr>
          <a:xfrm>
            <a:off x="599691" y="28573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3" name="타원 522"/>
          <p:cNvSpPr/>
          <p:nvPr/>
        </p:nvSpPr>
        <p:spPr>
          <a:xfrm>
            <a:off x="1075082" y="34162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4" name="타원 523"/>
          <p:cNvSpPr/>
          <p:nvPr/>
        </p:nvSpPr>
        <p:spPr>
          <a:xfrm>
            <a:off x="1882604" y="37305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5" name="타원 524"/>
          <p:cNvSpPr/>
          <p:nvPr/>
        </p:nvSpPr>
        <p:spPr>
          <a:xfrm>
            <a:off x="2864711" y="29150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6" name="타원 525"/>
          <p:cNvSpPr/>
          <p:nvPr/>
        </p:nvSpPr>
        <p:spPr>
          <a:xfrm>
            <a:off x="2492844" y="37195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7" name="타원 526"/>
          <p:cNvSpPr/>
          <p:nvPr/>
        </p:nvSpPr>
        <p:spPr>
          <a:xfrm>
            <a:off x="7561912" y="22169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8" name="타원 527"/>
          <p:cNvSpPr/>
          <p:nvPr/>
        </p:nvSpPr>
        <p:spPr>
          <a:xfrm>
            <a:off x="3689804" y="27822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9" name="타원 528"/>
          <p:cNvSpPr/>
          <p:nvPr/>
        </p:nvSpPr>
        <p:spPr>
          <a:xfrm>
            <a:off x="3651597" y="30035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0" name="타원 529"/>
          <p:cNvSpPr/>
          <p:nvPr/>
        </p:nvSpPr>
        <p:spPr>
          <a:xfrm>
            <a:off x="4094705" y="30102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1" name="타원 530"/>
          <p:cNvSpPr/>
          <p:nvPr/>
        </p:nvSpPr>
        <p:spPr>
          <a:xfrm>
            <a:off x="5162287" y="29890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2" name="타원 531"/>
          <p:cNvSpPr/>
          <p:nvPr/>
        </p:nvSpPr>
        <p:spPr>
          <a:xfrm>
            <a:off x="5756223" y="31961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3" name="타원 532"/>
          <p:cNvSpPr/>
          <p:nvPr/>
        </p:nvSpPr>
        <p:spPr>
          <a:xfrm>
            <a:off x="4473821" y="50631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4" name="타원 533"/>
          <p:cNvSpPr/>
          <p:nvPr/>
        </p:nvSpPr>
        <p:spPr>
          <a:xfrm>
            <a:off x="5916369" y="27761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5" name="타원 534"/>
          <p:cNvSpPr/>
          <p:nvPr/>
        </p:nvSpPr>
        <p:spPr>
          <a:xfrm>
            <a:off x="5086448" y="50485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5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5760257"/>
              </p:ext>
            </p:extLst>
          </p:nvPr>
        </p:nvGraphicFramePr>
        <p:xfrm>
          <a:off x="9488422" y="851115"/>
          <a:ext cx="2637675" cy="57140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모델에서 그룹화할 대상군 선택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모선전체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 조건의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 조건의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 선택된 그룹화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Preset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조건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사용자가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선택한 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Enable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Vessel, QC, YC, 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프로세스 모델 저장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사용자 입력 기반의 프로세스 모델명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 프로세스 모델저장 팝업 닫기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프로세스 모델 저장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 기반으로 프로세스 모델 저장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대한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인터페이스 요청 데이터 기반으로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DB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 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로그인 계정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저장일시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연동 규격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삭제를 위한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저장된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 저장 일시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클릭 시 해당 프로세스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에서 선택된 항목 삭제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537" name="타원 536"/>
          <p:cNvSpPr/>
          <p:nvPr/>
        </p:nvSpPr>
        <p:spPr>
          <a:xfrm>
            <a:off x="9831869" y="6170908"/>
            <a:ext cx="163636" cy="163636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05425496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0"/>
            <a:ext cx="9012266" cy="6315513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66364" y="858345"/>
            <a:ext cx="47184" cy="5871068"/>
            <a:chOff x="4186859" y="1319994"/>
            <a:chExt cx="93427" cy="5871068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871068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aphicFrame>
        <p:nvGraphicFramePr>
          <p:cNvPr id="5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3068771"/>
              </p:ext>
            </p:extLst>
          </p:nvPr>
        </p:nvGraphicFramePr>
        <p:xfrm>
          <a:off x="9488422" y="851115"/>
          <a:ext cx="2637675" cy="42951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프로세스</a:t>
                      </a:r>
                      <a:r>
                        <a:rPr lang="en-US" altLang="ko-KR" sz="800" baseline="0" dirty="0">
                          <a:effectLst/>
                        </a:rPr>
                        <a:t> ARCS </a:t>
                      </a:r>
                      <a:r>
                        <a:rPr lang="ko-KR" altLang="en-US" sz="800" baseline="0">
                          <a:effectLst/>
                        </a:rPr>
                        <a:t>통계 표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242" name="모서리가 둥근 직사각형 241"/>
          <p:cNvSpPr/>
          <p:nvPr/>
        </p:nvSpPr>
        <p:spPr>
          <a:xfrm>
            <a:off x="5222511" y="136644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직사각형 243"/>
          <p:cNvSpPr/>
          <p:nvPr/>
        </p:nvSpPr>
        <p:spPr>
          <a:xfrm>
            <a:off x="5187524" y="1342473"/>
            <a:ext cx="60305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Vessel-Group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5694000" y="132422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5968759" y="132166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5999912" y="1370009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3" name="직사각형 252"/>
          <p:cNvSpPr/>
          <p:nvPr/>
        </p:nvSpPr>
        <p:spPr>
          <a:xfrm>
            <a:off x="5953991" y="1355521"/>
            <a:ext cx="49725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QC-Group</a:t>
            </a:r>
            <a:endParaRPr lang="ko-KR" altLang="en-US" sz="600"/>
          </a:p>
        </p:txBody>
      </p:sp>
      <p:sp>
        <p:nvSpPr>
          <p:cNvPr id="256" name="TextBox 255"/>
          <p:cNvSpPr txBox="1"/>
          <p:nvPr/>
        </p:nvSpPr>
        <p:spPr>
          <a:xfrm>
            <a:off x="6451565" y="133013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6770915" y="13220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6812977" y="136625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6" name="직사각형 265"/>
          <p:cNvSpPr/>
          <p:nvPr/>
        </p:nvSpPr>
        <p:spPr>
          <a:xfrm>
            <a:off x="6767056" y="1351768"/>
            <a:ext cx="48282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YC-Group</a:t>
            </a:r>
            <a:endParaRPr lang="ko-KR" altLang="en-US" sz="600"/>
          </a:p>
        </p:txBody>
      </p:sp>
      <p:sp>
        <p:nvSpPr>
          <p:cNvPr id="269" name="TextBox 268"/>
          <p:cNvSpPr txBox="1"/>
          <p:nvPr/>
        </p:nvSpPr>
        <p:spPr>
          <a:xfrm>
            <a:off x="7202380" y="132699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cxnSp>
        <p:nvCxnSpPr>
          <p:cNvPr id="275" name="직선 연결선 274"/>
          <p:cNvCxnSpPr/>
          <p:nvPr/>
        </p:nvCxnSpPr>
        <p:spPr>
          <a:xfrm flipH="1">
            <a:off x="217462" y="225552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" name="타원 275"/>
          <p:cNvSpPr/>
          <p:nvPr/>
        </p:nvSpPr>
        <p:spPr>
          <a:xfrm>
            <a:off x="4322092" y="3051210"/>
            <a:ext cx="491077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7" name="타원 276"/>
          <p:cNvSpPr/>
          <p:nvPr/>
        </p:nvSpPr>
        <p:spPr>
          <a:xfrm>
            <a:off x="4474740" y="43021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8" name="직사각형 277"/>
          <p:cNvSpPr/>
          <p:nvPr/>
        </p:nvSpPr>
        <p:spPr>
          <a:xfrm>
            <a:off x="2256637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직사각형 278"/>
          <p:cNvSpPr/>
          <p:nvPr/>
        </p:nvSpPr>
        <p:spPr>
          <a:xfrm>
            <a:off x="2804042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3334825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직사각형 280"/>
          <p:cNvSpPr/>
          <p:nvPr/>
        </p:nvSpPr>
        <p:spPr>
          <a:xfrm>
            <a:off x="3868274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직사각형 281"/>
          <p:cNvSpPr/>
          <p:nvPr/>
        </p:nvSpPr>
        <p:spPr>
          <a:xfrm>
            <a:off x="4317595" y="2480530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직사각형 282"/>
          <p:cNvSpPr/>
          <p:nvPr/>
        </p:nvSpPr>
        <p:spPr>
          <a:xfrm>
            <a:off x="4380169" y="2470357"/>
            <a:ext cx="40107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Vessel 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440647" y="3085531"/>
            <a:ext cx="27764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281051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6" name="직사각형 285"/>
          <p:cNvSpPr/>
          <p:nvPr/>
        </p:nvSpPr>
        <p:spPr>
          <a:xfrm>
            <a:off x="2837311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3355884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3896904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9" name="직사각형 288"/>
          <p:cNvSpPr/>
          <p:nvPr/>
        </p:nvSpPr>
        <p:spPr>
          <a:xfrm>
            <a:off x="4470983" y="4350944"/>
            <a:ext cx="26321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0" name="직사각형 289"/>
          <p:cNvSpPr/>
          <p:nvPr/>
        </p:nvSpPr>
        <p:spPr>
          <a:xfrm>
            <a:off x="4916514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직사각형 290"/>
          <p:cNvSpPr/>
          <p:nvPr/>
        </p:nvSpPr>
        <p:spPr>
          <a:xfrm>
            <a:off x="5463919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직사각형 291"/>
          <p:cNvSpPr/>
          <p:nvPr/>
        </p:nvSpPr>
        <p:spPr>
          <a:xfrm>
            <a:off x="5994702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직사각형 292"/>
          <p:cNvSpPr/>
          <p:nvPr/>
        </p:nvSpPr>
        <p:spPr>
          <a:xfrm>
            <a:off x="6528151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직사각형 293"/>
          <p:cNvSpPr/>
          <p:nvPr/>
        </p:nvSpPr>
        <p:spPr>
          <a:xfrm>
            <a:off x="4940928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5" name="직사각형 294"/>
          <p:cNvSpPr/>
          <p:nvPr/>
        </p:nvSpPr>
        <p:spPr>
          <a:xfrm>
            <a:off x="5497188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6015761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6556781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98" name="구부러진 연결선 297"/>
          <p:cNvCxnSpPr>
            <a:stCxn id="276" idx="4"/>
            <a:endCxn id="278" idx="0"/>
          </p:cNvCxnSpPr>
          <p:nvPr/>
        </p:nvCxnSpPr>
        <p:spPr>
          <a:xfrm rot="5400000">
            <a:off x="3311245" y="2441370"/>
            <a:ext cx="394546" cy="211822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구부러진 연결선 298"/>
          <p:cNvCxnSpPr>
            <a:stCxn id="276" idx="4"/>
            <a:endCxn id="279" idx="0"/>
          </p:cNvCxnSpPr>
          <p:nvPr/>
        </p:nvCxnSpPr>
        <p:spPr>
          <a:xfrm rot="5400000">
            <a:off x="3584948" y="2715073"/>
            <a:ext cx="394546" cy="1570821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구부러진 연결선 299"/>
          <p:cNvCxnSpPr>
            <a:stCxn id="276" idx="4"/>
            <a:endCxn id="287" idx="0"/>
          </p:cNvCxnSpPr>
          <p:nvPr/>
        </p:nvCxnSpPr>
        <p:spPr>
          <a:xfrm rot="5400000">
            <a:off x="3854778" y="2971991"/>
            <a:ext cx="381635" cy="1044073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구부러진 연결선 305"/>
          <p:cNvCxnSpPr>
            <a:stCxn id="276" idx="4"/>
            <a:endCxn id="281" idx="0"/>
          </p:cNvCxnSpPr>
          <p:nvPr/>
        </p:nvCxnSpPr>
        <p:spPr>
          <a:xfrm rot="5400000">
            <a:off x="4117064" y="3247189"/>
            <a:ext cx="394546" cy="506589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구부러진 연결선 306"/>
          <p:cNvCxnSpPr>
            <a:stCxn id="276" idx="4"/>
            <a:endCxn id="290" idx="0"/>
          </p:cNvCxnSpPr>
          <p:nvPr/>
        </p:nvCxnSpPr>
        <p:spPr>
          <a:xfrm rot="16200000" flipH="1">
            <a:off x="4641183" y="3229657"/>
            <a:ext cx="394546" cy="541651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구부러진 연결선 307"/>
          <p:cNvCxnSpPr>
            <a:stCxn id="276" idx="4"/>
            <a:endCxn id="291" idx="0"/>
          </p:cNvCxnSpPr>
          <p:nvPr/>
        </p:nvCxnSpPr>
        <p:spPr>
          <a:xfrm rot="16200000" flipH="1">
            <a:off x="4914886" y="2955955"/>
            <a:ext cx="394546" cy="10890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구부러진 연결선 308"/>
          <p:cNvCxnSpPr>
            <a:stCxn id="276" idx="4"/>
            <a:endCxn id="292" idx="0"/>
          </p:cNvCxnSpPr>
          <p:nvPr/>
        </p:nvCxnSpPr>
        <p:spPr>
          <a:xfrm rot="16200000" flipH="1">
            <a:off x="5180277" y="2690563"/>
            <a:ext cx="394546" cy="1619839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구부러진 연결선 309"/>
          <p:cNvCxnSpPr>
            <a:stCxn id="276" idx="4"/>
            <a:endCxn id="293" idx="0"/>
          </p:cNvCxnSpPr>
          <p:nvPr/>
        </p:nvCxnSpPr>
        <p:spPr>
          <a:xfrm rot="16200000" flipH="1">
            <a:off x="5447002" y="2423839"/>
            <a:ext cx="394546" cy="215328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구부러진 연결선 310"/>
          <p:cNvCxnSpPr>
            <a:stCxn id="278" idx="2"/>
            <a:endCxn id="277" idx="0"/>
          </p:cNvCxnSpPr>
          <p:nvPr/>
        </p:nvCxnSpPr>
        <p:spPr>
          <a:xfrm rot="16200000" flipH="1">
            <a:off x="3304966" y="3006329"/>
            <a:ext cx="440213" cy="215133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구부러진 연결선 311"/>
          <p:cNvCxnSpPr>
            <a:stCxn id="286" idx="2"/>
            <a:endCxn id="277" idx="0"/>
          </p:cNvCxnSpPr>
          <p:nvPr/>
        </p:nvCxnSpPr>
        <p:spPr>
          <a:xfrm rot="16200000" flipH="1">
            <a:off x="3590376" y="3291739"/>
            <a:ext cx="424973" cy="159575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3" name="구부러진 연결선 312"/>
          <p:cNvCxnSpPr>
            <a:stCxn id="287" idx="2"/>
            <a:endCxn id="277" idx="0"/>
          </p:cNvCxnSpPr>
          <p:nvPr/>
        </p:nvCxnSpPr>
        <p:spPr>
          <a:xfrm rot="16200000" flipH="1">
            <a:off x="3845853" y="3547216"/>
            <a:ext cx="432593" cy="1077182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구부러진 연결선 313"/>
          <p:cNvCxnSpPr>
            <a:stCxn id="281" idx="2"/>
            <a:endCxn id="277" idx="0"/>
          </p:cNvCxnSpPr>
          <p:nvPr/>
        </p:nvCxnSpPr>
        <p:spPr>
          <a:xfrm rot="16200000" flipH="1">
            <a:off x="4110785" y="3812148"/>
            <a:ext cx="440213" cy="53969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구부러진 연결선 314"/>
          <p:cNvCxnSpPr>
            <a:stCxn id="290" idx="2"/>
            <a:endCxn id="277" idx="0"/>
          </p:cNvCxnSpPr>
          <p:nvPr/>
        </p:nvCxnSpPr>
        <p:spPr>
          <a:xfrm rot="5400000">
            <a:off x="4634905" y="3827726"/>
            <a:ext cx="440213" cy="50854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구부러진 연결선 315"/>
          <p:cNvCxnSpPr>
            <a:stCxn id="291" idx="2"/>
            <a:endCxn id="277" idx="0"/>
          </p:cNvCxnSpPr>
          <p:nvPr/>
        </p:nvCxnSpPr>
        <p:spPr>
          <a:xfrm rot="5400000">
            <a:off x="4908608" y="3554024"/>
            <a:ext cx="440213" cy="105594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구부러진 연결선 316"/>
          <p:cNvCxnSpPr>
            <a:stCxn id="292" idx="2"/>
            <a:endCxn id="277" idx="0"/>
          </p:cNvCxnSpPr>
          <p:nvPr/>
        </p:nvCxnSpPr>
        <p:spPr>
          <a:xfrm rot="5400000">
            <a:off x="5173999" y="3288632"/>
            <a:ext cx="440213" cy="1586730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구부러진 연결선 317"/>
          <p:cNvCxnSpPr>
            <a:stCxn id="293" idx="2"/>
            <a:endCxn id="277" idx="0"/>
          </p:cNvCxnSpPr>
          <p:nvPr/>
        </p:nvCxnSpPr>
        <p:spPr>
          <a:xfrm rot="5400000">
            <a:off x="5440724" y="3021908"/>
            <a:ext cx="440213" cy="212017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직선 화살표 연결선 318"/>
          <p:cNvCxnSpPr>
            <a:stCxn id="282" idx="2"/>
            <a:endCxn id="276" idx="0"/>
          </p:cNvCxnSpPr>
          <p:nvPr/>
        </p:nvCxnSpPr>
        <p:spPr>
          <a:xfrm flipH="1">
            <a:off x="4567631" y="2663904"/>
            <a:ext cx="1271" cy="3873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" name="TextBox 319"/>
          <p:cNvSpPr txBox="1"/>
          <p:nvPr/>
        </p:nvSpPr>
        <p:spPr>
          <a:xfrm>
            <a:off x="4042327" y="269689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1" name="TextBox 320"/>
          <p:cNvSpPr txBox="1"/>
          <p:nvPr/>
        </p:nvSpPr>
        <p:spPr>
          <a:xfrm>
            <a:off x="2365047" y="332713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2" name="TextBox 321"/>
          <p:cNvSpPr txBox="1"/>
          <p:nvPr/>
        </p:nvSpPr>
        <p:spPr>
          <a:xfrm>
            <a:off x="2812746" y="32978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3" name="TextBox 322"/>
          <p:cNvSpPr txBox="1"/>
          <p:nvPr/>
        </p:nvSpPr>
        <p:spPr>
          <a:xfrm>
            <a:off x="3405868" y="324371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4" name="TextBox 323"/>
          <p:cNvSpPr txBox="1"/>
          <p:nvPr/>
        </p:nvSpPr>
        <p:spPr>
          <a:xfrm>
            <a:off x="3817460" y="32060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5" name="TextBox 324"/>
          <p:cNvSpPr txBox="1"/>
          <p:nvPr/>
        </p:nvSpPr>
        <p:spPr>
          <a:xfrm>
            <a:off x="4684841" y="31848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6" name="TextBox 325"/>
          <p:cNvSpPr txBox="1"/>
          <p:nvPr/>
        </p:nvSpPr>
        <p:spPr>
          <a:xfrm>
            <a:off x="5283875" y="32167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7" name="TextBox 326"/>
          <p:cNvSpPr txBox="1"/>
          <p:nvPr/>
        </p:nvSpPr>
        <p:spPr>
          <a:xfrm>
            <a:off x="5816795" y="324030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8" name="TextBox 327"/>
          <p:cNvSpPr txBox="1"/>
          <p:nvPr/>
        </p:nvSpPr>
        <p:spPr>
          <a:xfrm>
            <a:off x="6347598" y="32978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9" name="TextBox 328"/>
          <p:cNvSpPr txBox="1"/>
          <p:nvPr/>
        </p:nvSpPr>
        <p:spPr>
          <a:xfrm>
            <a:off x="2377117" y="40508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0" name="TextBox 329"/>
          <p:cNvSpPr txBox="1"/>
          <p:nvPr/>
        </p:nvSpPr>
        <p:spPr>
          <a:xfrm>
            <a:off x="2875366" y="406586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1" name="TextBox 330"/>
          <p:cNvSpPr txBox="1"/>
          <p:nvPr/>
        </p:nvSpPr>
        <p:spPr>
          <a:xfrm>
            <a:off x="3347321" y="40973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2" name="TextBox 331"/>
          <p:cNvSpPr txBox="1"/>
          <p:nvPr/>
        </p:nvSpPr>
        <p:spPr>
          <a:xfrm>
            <a:off x="3870026" y="41481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3" name="TextBox 332"/>
          <p:cNvSpPr txBox="1"/>
          <p:nvPr/>
        </p:nvSpPr>
        <p:spPr>
          <a:xfrm>
            <a:off x="4773101" y="412788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4" name="TextBox 333"/>
          <p:cNvSpPr txBox="1"/>
          <p:nvPr/>
        </p:nvSpPr>
        <p:spPr>
          <a:xfrm>
            <a:off x="5347961" y="40926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5" name="TextBox 334"/>
          <p:cNvSpPr txBox="1"/>
          <p:nvPr/>
        </p:nvSpPr>
        <p:spPr>
          <a:xfrm>
            <a:off x="5929388" y="404729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6" name="TextBox 335"/>
          <p:cNvSpPr txBox="1"/>
          <p:nvPr/>
        </p:nvSpPr>
        <p:spPr>
          <a:xfrm>
            <a:off x="6445181" y="39434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47" name="타원 346"/>
          <p:cNvSpPr/>
          <p:nvPr/>
        </p:nvSpPr>
        <p:spPr>
          <a:xfrm>
            <a:off x="5085887" y="10609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5" name="타원 364"/>
          <p:cNvSpPr/>
          <p:nvPr/>
        </p:nvSpPr>
        <p:spPr>
          <a:xfrm>
            <a:off x="370433" y="22906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66" name="표 3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5150965"/>
              </p:ext>
            </p:extLst>
          </p:nvPr>
        </p:nvGraphicFramePr>
        <p:xfrm>
          <a:off x="281895" y="4706223"/>
          <a:ext cx="8774499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81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596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965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소요시간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최소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최대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Vessel-&gt;QC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Vessel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150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YT02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YT03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YT04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67" name="타원 366"/>
          <p:cNvSpPr/>
          <p:nvPr/>
        </p:nvSpPr>
        <p:spPr>
          <a:xfrm>
            <a:off x="231005" y="4641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8" name="타원 367"/>
          <p:cNvSpPr/>
          <p:nvPr/>
        </p:nvSpPr>
        <p:spPr>
          <a:xfrm>
            <a:off x="7201175" y="1952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370" name="직선 연결선 369"/>
          <p:cNvCxnSpPr/>
          <p:nvPr/>
        </p:nvCxnSpPr>
        <p:spPr>
          <a:xfrm flipH="1">
            <a:off x="217462" y="5690686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8" name="직사각형 407"/>
          <p:cNvSpPr/>
          <p:nvPr/>
        </p:nvSpPr>
        <p:spPr>
          <a:xfrm>
            <a:off x="561829" y="6249373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cxnSp>
        <p:nvCxnSpPr>
          <p:cNvPr id="417" name="직선 연결선 416"/>
          <p:cNvCxnSpPr/>
          <p:nvPr/>
        </p:nvCxnSpPr>
        <p:spPr>
          <a:xfrm flipH="1">
            <a:off x="377607" y="6699821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타원 418"/>
          <p:cNvSpPr/>
          <p:nvPr/>
        </p:nvSpPr>
        <p:spPr>
          <a:xfrm>
            <a:off x="243599" y="5721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4" name="모서리가 둥근 직사각형 213"/>
          <p:cNvSpPr/>
          <p:nvPr/>
        </p:nvSpPr>
        <p:spPr>
          <a:xfrm>
            <a:off x="460085" y="613774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503507" y="628311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216" name="그림 2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5720" y="6165072"/>
            <a:ext cx="1227743" cy="593545"/>
          </a:xfrm>
          <a:prstGeom prst="rect">
            <a:avLst/>
          </a:prstGeom>
        </p:spPr>
      </p:pic>
      <p:sp>
        <p:nvSpPr>
          <p:cNvPr id="217" name="직사각형 216"/>
          <p:cNvSpPr/>
          <p:nvPr/>
        </p:nvSpPr>
        <p:spPr>
          <a:xfrm>
            <a:off x="1318818" y="604526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Vessel-Group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8" name="그림 2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57583" y="6170352"/>
            <a:ext cx="1227743" cy="593545"/>
          </a:xfrm>
          <a:prstGeom prst="rect">
            <a:avLst/>
          </a:prstGeom>
        </p:spPr>
      </p:pic>
      <p:sp>
        <p:nvSpPr>
          <p:cNvPr id="219" name="직사각형 218"/>
          <p:cNvSpPr/>
          <p:nvPr/>
        </p:nvSpPr>
        <p:spPr>
          <a:xfrm>
            <a:off x="2540681" y="605054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Vessel-Group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242553" y="5816003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227" name="그룹 226"/>
          <p:cNvGrpSpPr/>
          <p:nvPr/>
        </p:nvGrpSpPr>
        <p:grpSpPr>
          <a:xfrm>
            <a:off x="8343923" y="5832154"/>
            <a:ext cx="176236" cy="109230"/>
            <a:chOff x="10267821" y="1988701"/>
            <a:chExt cx="616666" cy="328629"/>
          </a:xfrm>
        </p:grpSpPr>
        <p:sp>
          <p:nvSpPr>
            <p:cNvPr id="228" name="모서리가 둥근 직사각형 227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타원 228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30" name="TextBox 229"/>
          <p:cNvSpPr txBox="1"/>
          <p:nvPr/>
        </p:nvSpPr>
        <p:spPr>
          <a:xfrm>
            <a:off x="8510271" y="5791603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231" name="TextBox 230"/>
          <p:cNvSpPr txBox="1"/>
          <p:nvPr/>
        </p:nvSpPr>
        <p:spPr>
          <a:xfrm>
            <a:off x="7968508" y="5787771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293809831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2"/>
            <a:ext cx="9012266" cy="6281737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Dashboard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Yard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247436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90470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99945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94570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3620317"/>
              </p:ext>
            </p:extLst>
          </p:nvPr>
        </p:nvGraphicFramePr>
        <p:xfrm>
          <a:off x="9488422" y="859353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수출 컨테이너 정보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테두리 색으로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Yard Block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수입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수출 컨테이너 수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251092"/>
            <a:ext cx="8755156" cy="4372130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258" y="1339121"/>
            <a:ext cx="178242" cy="1400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6362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67" name="TextBox 66"/>
          <p:cNvSpPr txBox="1"/>
          <p:nvPr/>
        </p:nvSpPr>
        <p:spPr>
          <a:xfrm>
            <a:off x="531725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68" name="TextBox 67"/>
          <p:cNvSpPr txBox="1"/>
          <p:nvPr/>
        </p:nvSpPr>
        <p:spPr>
          <a:xfrm>
            <a:off x="1138815" y="1483490"/>
            <a:ext cx="54373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Plan: 24.5</a:t>
            </a:r>
            <a:endParaRPr lang="ko-KR" altLang="en-US" sz="700"/>
          </a:p>
        </p:txBody>
      </p:sp>
      <p:grpSp>
        <p:nvGrpSpPr>
          <p:cNvPr id="19" name="그룹 18"/>
          <p:cNvGrpSpPr/>
          <p:nvPr/>
        </p:nvGrpSpPr>
        <p:grpSpPr>
          <a:xfrm>
            <a:off x="364085" y="1310305"/>
            <a:ext cx="1418929" cy="850098"/>
            <a:chOff x="364085" y="1310305"/>
            <a:chExt cx="1940965" cy="850098"/>
          </a:xfrm>
        </p:grpSpPr>
        <p:sp>
          <p:nvSpPr>
            <p:cNvPr id="60" name="모서리가 둥근 직사각형 5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5" name="직선 연결선 64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그림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6" y="1741234"/>
            <a:ext cx="141629" cy="134885"/>
          </a:xfrm>
          <a:prstGeom prst="rect">
            <a:avLst/>
          </a:prstGeom>
        </p:spPr>
      </p:pic>
      <p:sp>
        <p:nvSpPr>
          <p:cNvPr id="71" name="TextBox 70"/>
          <p:cNvSpPr txBox="1"/>
          <p:nvPr/>
        </p:nvSpPr>
        <p:spPr>
          <a:xfrm>
            <a:off x="539345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1146435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931" y="1991688"/>
            <a:ext cx="131449" cy="111731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528463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00714" y="1336721"/>
            <a:ext cx="178242" cy="140048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2043818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84" name="TextBox 83"/>
          <p:cNvSpPr txBox="1"/>
          <p:nvPr/>
        </p:nvSpPr>
        <p:spPr>
          <a:xfrm>
            <a:off x="2039181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85" name="TextBox 84"/>
          <p:cNvSpPr txBox="1"/>
          <p:nvPr/>
        </p:nvSpPr>
        <p:spPr>
          <a:xfrm>
            <a:off x="2646271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86" name="그룹 85"/>
          <p:cNvGrpSpPr/>
          <p:nvPr/>
        </p:nvGrpSpPr>
        <p:grpSpPr>
          <a:xfrm>
            <a:off x="1871541" y="1307905"/>
            <a:ext cx="1418929" cy="850098"/>
            <a:chOff x="364085" y="1310305"/>
            <a:chExt cx="1940965" cy="850098"/>
          </a:xfrm>
        </p:grpSpPr>
        <p:sp>
          <p:nvSpPr>
            <p:cNvPr id="87" name="모서리가 둥근 직사각형 86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8" name="직선 연결선 87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0" name="그림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15352" y="1738834"/>
            <a:ext cx="141629" cy="134885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2046801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2" name="TextBox 91"/>
          <p:cNvSpPr txBox="1"/>
          <p:nvPr/>
        </p:nvSpPr>
        <p:spPr>
          <a:xfrm>
            <a:off x="2653891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37387" y="1989288"/>
            <a:ext cx="131449" cy="111731"/>
          </a:xfrm>
          <a:prstGeom prst="rect">
            <a:avLst/>
          </a:prstGeom>
        </p:spPr>
      </p:pic>
      <p:sp>
        <p:nvSpPr>
          <p:cNvPr id="94" name="TextBox 93"/>
          <p:cNvSpPr txBox="1"/>
          <p:nvPr/>
        </p:nvSpPr>
        <p:spPr>
          <a:xfrm>
            <a:off x="2035919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26666" y="1339121"/>
            <a:ext cx="178242" cy="140048"/>
          </a:xfrm>
          <a:prstGeom prst="rect">
            <a:avLst/>
          </a:prstGeom>
        </p:spPr>
      </p:pic>
      <p:sp>
        <p:nvSpPr>
          <p:cNvPr id="96" name="TextBox 95"/>
          <p:cNvSpPr txBox="1"/>
          <p:nvPr/>
        </p:nvSpPr>
        <p:spPr>
          <a:xfrm>
            <a:off x="3569770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3565133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8" name="TextBox 97"/>
          <p:cNvSpPr txBox="1"/>
          <p:nvPr/>
        </p:nvSpPr>
        <p:spPr>
          <a:xfrm>
            <a:off x="4172223" y="14834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99" name="그룹 98"/>
          <p:cNvGrpSpPr/>
          <p:nvPr/>
        </p:nvGrpSpPr>
        <p:grpSpPr>
          <a:xfrm>
            <a:off x="3397493" y="1310305"/>
            <a:ext cx="1418929" cy="850098"/>
            <a:chOff x="364085" y="1310305"/>
            <a:chExt cx="1940965" cy="850098"/>
          </a:xfrm>
        </p:grpSpPr>
        <p:sp>
          <p:nvSpPr>
            <p:cNvPr id="100" name="모서리가 둥근 직사각형 9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1" name="직선 연결선 100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3" name="그림 1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1304" y="1741234"/>
            <a:ext cx="141629" cy="134885"/>
          </a:xfrm>
          <a:prstGeom prst="rect">
            <a:avLst/>
          </a:prstGeom>
        </p:spPr>
      </p:pic>
      <p:sp>
        <p:nvSpPr>
          <p:cNvPr id="104" name="TextBox 103"/>
          <p:cNvSpPr txBox="1"/>
          <p:nvPr/>
        </p:nvSpPr>
        <p:spPr>
          <a:xfrm>
            <a:off x="3572753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05" name="TextBox 104"/>
          <p:cNvSpPr txBox="1"/>
          <p:nvPr/>
        </p:nvSpPr>
        <p:spPr>
          <a:xfrm>
            <a:off x="4179843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63339" y="1991688"/>
            <a:ext cx="131449" cy="111731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561871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108" name="그림 1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34122" y="1336721"/>
            <a:ext cx="178242" cy="140048"/>
          </a:xfrm>
          <a:prstGeom prst="rect">
            <a:avLst/>
          </a:prstGeom>
        </p:spPr>
      </p:pic>
      <p:sp>
        <p:nvSpPr>
          <p:cNvPr id="109" name="TextBox 108"/>
          <p:cNvSpPr txBox="1"/>
          <p:nvPr/>
        </p:nvSpPr>
        <p:spPr>
          <a:xfrm>
            <a:off x="5077226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110" name="TextBox 109"/>
          <p:cNvSpPr txBox="1"/>
          <p:nvPr/>
        </p:nvSpPr>
        <p:spPr>
          <a:xfrm>
            <a:off x="5072589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1" name="TextBox 110"/>
          <p:cNvSpPr txBox="1"/>
          <p:nvPr/>
        </p:nvSpPr>
        <p:spPr>
          <a:xfrm>
            <a:off x="5679679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112" name="그룹 111"/>
          <p:cNvGrpSpPr/>
          <p:nvPr/>
        </p:nvGrpSpPr>
        <p:grpSpPr>
          <a:xfrm>
            <a:off x="4904949" y="1307905"/>
            <a:ext cx="1418929" cy="850098"/>
            <a:chOff x="364085" y="1310305"/>
            <a:chExt cx="1940965" cy="850098"/>
          </a:xfrm>
        </p:grpSpPr>
        <p:sp>
          <p:nvSpPr>
            <p:cNvPr id="113" name="모서리가 둥근 직사각형 112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14" name="직선 연결선 113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6" name="그림 1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48760" y="1738834"/>
            <a:ext cx="141629" cy="134885"/>
          </a:xfrm>
          <a:prstGeom prst="rect">
            <a:avLst/>
          </a:prstGeom>
        </p:spPr>
      </p:pic>
      <p:sp>
        <p:nvSpPr>
          <p:cNvPr id="117" name="TextBox 116"/>
          <p:cNvSpPr txBox="1"/>
          <p:nvPr/>
        </p:nvSpPr>
        <p:spPr>
          <a:xfrm>
            <a:off x="5080209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8" name="TextBox 117"/>
          <p:cNvSpPr txBox="1"/>
          <p:nvPr/>
        </p:nvSpPr>
        <p:spPr>
          <a:xfrm>
            <a:off x="5687299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19" name="그림 1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70795" y="1989288"/>
            <a:ext cx="131449" cy="111731"/>
          </a:xfrm>
          <a:prstGeom prst="rect">
            <a:avLst/>
          </a:prstGeom>
        </p:spPr>
      </p:pic>
      <p:sp>
        <p:nvSpPr>
          <p:cNvPr id="120" name="TextBox 119"/>
          <p:cNvSpPr txBox="1"/>
          <p:nvPr/>
        </p:nvSpPr>
        <p:spPr>
          <a:xfrm>
            <a:off x="5069327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1548046" y="231983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b="1" dirty="0" smtClean="0">
                <a:solidFill>
                  <a:schemeClr val="tx1"/>
                </a:solidFill>
              </a:rPr>
              <a:t>수입</a:t>
            </a:r>
            <a:r>
              <a:rPr lang="en-US" altLang="ko-KR" sz="700" b="1" dirty="0" smtClean="0">
                <a:solidFill>
                  <a:schemeClr val="tx1"/>
                </a:solidFill>
              </a:rPr>
              <a:t>/</a:t>
            </a:r>
            <a:r>
              <a:rPr lang="ko-KR" altLang="en-US" sz="700" b="1" smtClean="0">
                <a:solidFill>
                  <a:schemeClr val="tx1"/>
                </a:solidFill>
              </a:rPr>
              <a:t>추출</a:t>
            </a:r>
            <a:endParaRPr lang="ko-KR" altLang="en-US" sz="700" b="1">
              <a:solidFill>
                <a:schemeClr val="tx1"/>
              </a:solidFill>
            </a:endParaRPr>
          </a:p>
        </p:txBody>
      </p:sp>
      <p:sp>
        <p:nvSpPr>
          <p:cNvPr id="340" name="모서리가 둥근 직사각형 339"/>
          <p:cNvSpPr/>
          <p:nvPr/>
        </p:nvSpPr>
        <p:spPr>
          <a:xfrm>
            <a:off x="2558761" y="232549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Full / Empty</a:t>
            </a:r>
            <a:endParaRPr lang="ko-KR" altLang="en-US" sz="700"/>
          </a:p>
        </p:txBody>
      </p:sp>
      <p:sp>
        <p:nvSpPr>
          <p:cNvPr id="341" name="모서리가 둥근 직사각형 340"/>
          <p:cNvSpPr/>
          <p:nvPr/>
        </p:nvSpPr>
        <p:spPr>
          <a:xfrm>
            <a:off x="3556883" y="232626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JMD/PMD</a:t>
            </a:r>
            <a:endParaRPr lang="ko-KR" altLang="en-US" sz="700"/>
          </a:p>
        </p:txBody>
      </p:sp>
      <p:sp>
        <p:nvSpPr>
          <p:cNvPr id="21" name="직사각형 20"/>
          <p:cNvSpPr/>
          <p:nvPr/>
        </p:nvSpPr>
        <p:spPr>
          <a:xfrm>
            <a:off x="702528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I 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159410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I 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5" name="직사각형 124"/>
          <p:cNvSpPr/>
          <p:nvPr/>
        </p:nvSpPr>
        <p:spPr>
          <a:xfrm>
            <a:off x="247086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I 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9" name="직사각형 128"/>
          <p:cNvSpPr/>
          <p:nvPr/>
        </p:nvSpPr>
        <p:spPr>
          <a:xfrm>
            <a:off x="3371026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I 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0" name="직사각형 129"/>
          <p:cNvSpPr/>
          <p:nvPr/>
        </p:nvSpPr>
        <p:spPr>
          <a:xfrm>
            <a:off x="4293353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I : </a:t>
            </a:r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 | </a:t>
            </a:r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E : </a:t>
            </a:r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직사각형 130"/>
          <p:cNvSpPr/>
          <p:nvPr/>
        </p:nvSpPr>
        <p:spPr>
          <a:xfrm>
            <a:off x="5170114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I 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84046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9A</a:t>
            </a:r>
            <a:endParaRPr lang="ko-KR" altLang="en-US" sz="800"/>
          </a:p>
        </p:txBody>
      </p:sp>
      <p:sp>
        <p:nvSpPr>
          <p:cNvPr id="134" name="TextBox 133"/>
          <p:cNvSpPr txBox="1"/>
          <p:nvPr/>
        </p:nvSpPr>
        <p:spPr>
          <a:xfrm>
            <a:off x="2180378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8A</a:t>
            </a:r>
            <a:endParaRPr lang="ko-KR" altLang="en-US" sz="800"/>
          </a:p>
        </p:txBody>
      </p:sp>
      <p:sp>
        <p:nvSpPr>
          <p:cNvPr id="135" name="TextBox 134"/>
          <p:cNvSpPr txBox="1"/>
          <p:nvPr/>
        </p:nvSpPr>
        <p:spPr>
          <a:xfrm>
            <a:off x="3052653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7</a:t>
            </a:r>
            <a:r>
              <a:rPr lang="en-US" altLang="ko-KR" sz="800" dirty="0" smtClean="0"/>
              <a:t>A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956369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6A</a:t>
            </a:r>
            <a:endParaRPr lang="ko-KR" altLang="en-US" sz="800"/>
          </a:p>
        </p:txBody>
      </p:sp>
      <p:sp>
        <p:nvSpPr>
          <p:cNvPr id="141" name="TextBox 140"/>
          <p:cNvSpPr txBox="1"/>
          <p:nvPr/>
        </p:nvSpPr>
        <p:spPr>
          <a:xfrm>
            <a:off x="4875471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5A</a:t>
            </a:r>
            <a:endParaRPr lang="ko-KR" altLang="en-US" sz="800"/>
          </a:p>
        </p:txBody>
      </p:sp>
      <p:sp>
        <p:nvSpPr>
          <p:cNvPr id="142" name="TextBox 141"/>
          <p:cNvSpPr txBox="1"/>
          <p:nvPr/>
        </p:nvSpPr>
        <p:spPr>
          <a:xfrm>
            <a:off x="5763694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4A</a:t>
            </a:r>
            <a:endParaRPr lang="ko-KR" altLang="en-US" sz="800"/>
          </a:p>
        </p:txBody>
      </p:sp>
      <p:sp>
        <p:nvSpPr>
          <p:cNvPr id="143" name="직사각형 142"/>
          <p:cNvSpPr/>
          <p:nvPr/>
        </p:nvSpPr>
        <p:spPr>
          <a:xfrm>
            <a:off x="6053401" y="29248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4" name="직사각형 143"/>
          <p:cNvSpPr/>
          <p:nvPr/>
        </p:nvSpPr>
        <p:spPr>
          <a:xfrm>
            <a:off x="694498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I 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5" name="직사각형 144"/>
          <p:cNvSpPr/>
          <p:nvPr/>
        </p:nvSpPr>
        <p:spPr>
          <a:xfrm>
            <a:off x="782174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I 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6642891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3A</a:t>
            </a:r>
            <a:endParaRPr lang="ko-KR" altLang="en-US" sz="800"/>
          </a:p>
        </p:txBody>
      </p:sp>
      <p:sp>
        <p:nvSpPr>
          <p:cNvPr id="147" name="TextBox 146"/>
          <p:cNvSpPr txBox="1"/>
          <p:nvPr/>
        </p:nvSpPr>
        <p:spPr>
          <a:xfrm>
            <a:off x="7531252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2A</a:t>
            </a:r>
            <a:endParaRPr lang="ko-KR" altLang="en-US" sz="800"/>
          </a:p>
        </p:txBody>
      </p:sp>
      <p:sp>
        <p:nvSpPr>
          <p:cNvPr id="148" name="TextBox 147"/>
          <p:cNvSpPr txBox="1"/>
          <p:nvPr/>
        </p:nvSpPr>
        <p:spPr>
          <a:xfrm>
            <a:off x="8403526" y="2943788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1A</a:t>
            </a:r>
            <a:endParaRPr lang="ko-KR" altLang="en-US" sz="800"/>
          </a:p>
        </p:txBody>
      </p:sp>
      <p:sp>
        <p:nvSpPr>
          <p:cNvPr id="151" name="직사각형 150"/>
          <p:cNvSpPr/>
          <p:nvPr/>
        </p:nvSpPr>
        <p:spPr>
          <a:xfrm>
            <a:off x="702897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2" name="직사각형 151"/>
          <p:cNvSpPr/>
          <p:nvPr/>
        </p:nvSpPr>
        <p:spPr>
          <a:xfrm>
            <a:off x="1594477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3" name="직사각형 152"/>
          <p:cNvSpPr/>
          <p:nvPr/>
        </p:nvSpPr>
        <p:spPr>
          <a:xfrm>
            <a:off x="2471238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7" name="직사각형 156"/>
          <p:cNvSpPr/>
          <p:nvPr/>
        </p:nvSpPr>
        <p:spPr>
          <a:xfrm>
            <a:off x="3371394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8" name="직사각형 157"/>
          <p:cNvSpPr/>
          <p:nvPr/>
        </p:nvSpPr>
        <p:spPr>
          <a:xfrm>
            <a:off x="4293722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5170481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1284414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9B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2180746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8B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3053021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7B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948763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6B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4867867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5B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5764062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4B</a:t>
            </a:r>
            <a:endParaRPr lang="ko-KR" altLang="en-US" sz="800"/>
          </a:p>
        </p:txBody>
      </p:sp>
      <p:sp>
        <p:nvSpPr>
          <p:cNvPr id="170" name="직사각형 169"/>
          <p:cNvSpPr/>
          <p:nvPr/>
        </p:nvSpPr>
        <p:spPr>
          <a:xfrm>
            <a:off x="6053770" y="318129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1" name="직사각형 170"/>
          <p:cNvSpPr/>
          <p:nvPr/>
        </p:nvSpPr>
        <p:spPr>
          <a:xfrm>
            <a:off x="694535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2" name="직사각형 171"/>
          <p:cNvSpPr/>
          <p:nvPr/>
        </p:nvSpPr>
        <p:spPr>
          <a:xfrm>
            <a:off x="782211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6643261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3B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7531620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2B</a:t>
            </a:r>
            <a:endParaRPr lang="ko-KR" altLang="en-US" sz="800"/>
          </a:p>
        </p:txBody>
      </p:sp>
      <p:sp>
        <p:nvSpPr>
          <p:cNvPr id="175" name="TextBox 174"/>
          <p:cNvSpPr txBox="1"/>
          <p:nvPr/>
        </p:nvSpPr>
        <p:spPr>
          <a:xfrm>
            <a:off x="8403894" y="320028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1B</a:t>
            </a:r>
            <a:endParaRPr lang="ko-KR" altLang="en-US" sz="800"/>
          </a:p>
        </p:txBody>
      </p:sp>
      <p:sp>
        <p:nvSpPr>
          <p:cNvPr id="177" name="직사각형 176"/>
          <p:cNvSpPr/>
          <p:nvPr/>
        </p:nvSpPr>
        <p:spPr>
          <a:xfrm>
            <a:off x="702897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8" name="직사각형 177"/>
          <p:cNvSpPr/>
          <p:nvPr/>
        </p:nvSpPr>
        <p:spPr>
          <a:xfrm>
            <a:off x="1594477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9" name="직사각형 178"/>
          <p:cNvSpPr/>
          <p:nvPr/>
        </p:nvSpPr>
        <p:spPr>
          <a:xfrm>
            <a:off x="2471238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3" name="직사각형 182"/>
          <p:cNvSpPr/>
          <p:nvPr/>
        </p:nvSpPr>
        <p:spPr>
          <a:xfrm>
            <a:off x="3371394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4293722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5170481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1292388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9C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2180746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8C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305302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7C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3956735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6C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67867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5C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576406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4C</a:t>
            </a:r>
            <a:endParaRPr lang="ko-KR" altLang="en-US" sz="800"/>
          </a:p>
        </p:txBody>
      </p:sp>
      <p:sp>
        <p:nvSpPr>
          <p:cNvPr id="196" name="직사각형 195"/>
          <p:cNvSpPr/>
          <p:nvPr/>
        </p:nvSpPr>
        <p:spPr>
          <a:xfrm>
            <a:off x="6053770" y="345343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694535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782211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6643261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3C</a:t>
            </a:r>
            <a:endParaRPr lang="ko-KR" altLang="en-US" sz="800"/>
          </a:p>
        </p:txBody>
      </p:sp>
      <p:sp>
        <p:nvSpPr>
          <p:cNvPr id="200" name="TextBox 199"/>
          <p:cNvSpPr txBox="1"/>
          <p:nvPr/>
        </p:nvSpPr>
        <p:spPr>
          <a:xfrm>
            <a:off x="7531620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2C</a:t>
            </a:r>
            <a:endParaRPr lang="ko-KR" altLang="en-US" sz="800"/>
          </a:p>
        </p:txBody>
      </p:sp>
      <p:sp>
        <p:nvSpPr>
          <p:cNvPr id="201" name="TextBox 200"/>
          <p:cNvSpPr txBox="1"/>
          <p:nvPr/>
        </p:nvSpPr>
        <p:spPr>
          <a:xfrm>
            <a:off x="8403894" y="3472420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1C</a:t>
            </a:r>
            <a:endParaRPr lang="ko-KR" altLang="en-US" sz="800"/>
          </a:p>
        </p:txBody>
      </p:sp>
      <p:sp>
        <p:nvSpPr>
          <p:cNvPr id="204" name="직사각형 203"/>
          <p:cNvSpPr/>
          <p:nvPr/>
        </p:nvSpPr>
        <p:spPr>
          <a:xfrm>
            <a:off x="702528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5" name="직사각형 204"/>
          <p:cNvSpPr/>
          <p:nvPr/>
        </p:nvSpPr>
        <p:spPr>
          <a:xfrm>
            <a:off x="1594109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470870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3371025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8" name="직사각형 207"/>
          <p:cNvSpPr/>
          <p:nvPr/>
        </p:nvSpPr>
        <p:spPr>
          <a:xfrm>
            <a:off x="4293353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9" name="직사각형 208"/>
          <p:cNvSpPr/>
          <p:nvPr/>
        </p:nvSpPr>
        <p:spPr>
          <a:xfrm>
            <a:off x="5170114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284047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9D</a:t>
            </a:r>
            <a:endParaRPr lang="ko-KR" altLang="en-US" sz="800"/>
          </a:p>
        </p:txBody>
      </p:sp>
      <p:sp>
        <p:nvSpPr>
          <p:cNvPr id="211" name="TextBox 210"/>
          <p:cNvSpPr txBox="1"/>
          <p:nvPr/>
        </p:nvSpPr>
        <p:spPr>
          <a:xfrm>
            <a:off x="2180378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8D</a:t>
            </a:r>
            <a:endParaRPr lang="ko-KR" altLang="en-US" sz="800"/>
          </a:p>
        </p:txBody>
      </p:sp>
      <p:sp>
        <p:nvSpPr>
          <p:cNvPr id="212" name="TextBox 211"/>
          <p:cNvSpPr txBox="1"/>
          <p:nvPr/>
        </p:nvSpPr>
        <p:spPr>
          <a:xfrm>
            <a:off x="305265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7D</a:t>
            </a:r>
            <a:endParaRPr lang="ko-KR" altLang="en-US" sz="800"/>
          </a:p>
        </p:txBody>
      </p:sp>
      <p:sp>
        <p:nvSpPr>
          <p:cNvPr id="213" name="TextBox 212"/>
          <p:cNvSpPr txBox="1"/>
          <p:nvPr/>
        </p:nvSpPr>
        <p:spPr>
          <a:xfrm>
            <a:off x="3956370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6D</a:t>
            </a:r>
            <a:endParaRPr lang="ko-KR" altLang="en-US" sz="800"/>
          </a:p>
        </p:txBody>
      </p:sp>
      <p:sp>
        <p:nvSpPr>
          <p:cNvPr id="214" name="TextBox 213"/>
          <p:cNvSpPr txBox="1"/>
          <p:nvPr/>
        </p:nvSpPr>
        <p:spPr>
          <a:xfrm>
            <a:off x="4875471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5D</a:t>
            </a:r>
            <a:endParaRPr lang="ko-KR" altLang="en-US" sz="800"/>
          </a:p>
        </p:txBody>
      </p:sp>
      <p:sp>
        <p:nvSpPr>
          <p:cNvPr id="215" name="TextBox 214"/>
          <p:cNvSpPr txBox="1"/>
          <p:nvPr/>
        </p:nvSpPr>
        <p:spPr>
          <a:xfrm>
            <a:off x="576369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4D</a:t>
            </a:r>
            <a:endParaRPr lang="ko-KR" altLang="en-US" sz="800"/>
          </a:p>
        </p:txBody>
      </p:sp>
      <p:sp>
        <p:nvSpPr>
          <p:cNvPr id="216" name="직사각형 215"/>
          <p:cNvSpPr/>
          <p:nvPr/>
        </p:nvSpPr>
        <p:spPr>
          <a:xfrm>
            <a:off x="6053401" y="37233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6944984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7821743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6642891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3D</a:t>
            </a:r>
            <a:endParaRPr lang="ko-KR" altLang="en-US" sz="800"/>
          </a:p>
        </p:txBody>
      </p:sp>
      <p:sp>
        <p:nvSpPr>
          <p:cNvPr id="220" name="TextBox 219"/>
          <p:cNvSpPr txBox="1"/>
          <p:nvPr/>
        </p:nvSpPr>
        <p:spPr>
          <a:xfrm>
            <a:off x="7531252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2D</a:t>
            </a:r>
            <a:endParaRPr lang="ko-KR" altLang="en-US" sz="800"/>
          </a:p>
        </p:txBody>
      </p:sp>
      <p:sp>
        <p:nvSpPr>
          <p:cNvPr id="221" name="TextBox 220"/>
          <p:cNvSpPr txBox="1"/>
          <p:nvPr/>
        </p:nvSpPr>
        <p:spPr>
          <a:xfrm>
            <a:off x="8403526" y="3742341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1D</a:t>
            </a:r>
            <a:endParaRPr lang="ko-KR" altLang="en-US" sz="800"/>
          </a:p>
        </p:txBody>
      </p:sp>
      <p:sp>
        <p:nvSpPr>
          <p:cNvPr id="222" name="직사각형 221"/>
          <p:cNvSpPr/>
          <p:nvPr/>
        </p:nvSpPr>
        <p:spPr>
          <a:xfrm>
            <a:off x="702896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1594477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2471238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3371395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429372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517048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284414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9G</a:t>
            </a:r>
            <a:endParaRPr lang="ko-KR" altLang="en-US" sz="800"/>
          </a:p>
        </p:txBody>
      </p:sp>
      <p:sp>
        <p:nvSpPr>
          <p:cNvPr id="234" name="TextBox 233"/>
          <p:cNvSpPr txBox="1"/>
          <p:nvPr/>
        </p:nvSpPr>
        <p:spPr>
          <a:xfrm>
            <a:off x="2180746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8G</a:t>
            </a:r>
            <a:endParaRPr lang="ko-KR" altLang="en-US" sz="800"/>
          </a:p>
        </p:txBody>
      </p:sp>
      <p:sp>
        <p:nvSpPr>
          <p:cNvPr id="235" name="TextBox 234"/>
          <p:cNvSpPr txBox="1"/>
          <p:nvPr/>
        </p:nvSpPr>
        <p:spPr>
          <a:xfrm>
            <a:off x="3053022" y="399617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</a:t>
            </a:r>
            <a:r>
              <a:rPr lang="en-US" altLang="ko-KR" sz="800" dirty="0"/>
              <a:t>G</a:t>
            </a:r>
            <a:endParaRPr lang="en-US" altLang="ko-KR" sz="800" dirty="0" smtClean="0"/>
          </a:p>
        </p:txBody>
      </p:sp>
      <p:sp>
        <p:nvSpPr>
          <p:cNvPr id="236" name="TextBox 235"/>
          <p:cNvSpPr txBox="1"/>
          <p:nvPr/>
        </p:nvSpPr>
        <p:spPr>
          <a:xfrm>
            <a:off x="3948764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6E</a:t>
            </a:r>
            <a:endParaRPr lang="ko-KR" altLang="en-US" sz="800"/>
          </a:p>
        </p:txBody>
      </p:sp>
      <p:sp>
        <p:nvSpPr>
          <p:cNvPr id="237" name="TextBox 236"/>
          <p:cNvSpPr txBox="1"/>
          <p:nvPr/>
        </p:nvSpPr>
        <p:spPr>
          <a:xfrm>
            <a:off x="4867866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5E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5764063" y="3996175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4E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6053769" y="397984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0" name="직사각형 239"/>
          <p:cNvSpPr/>
          <p:nvPr/>
        </p:nvSpPr>
        <p:spPr>
          <a:xfrm>
            <a:off x="6945350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1" name="직사각형 240"/>
          <p:cNvSpPr/>
          <p:nvPr/>
        </p:nvSpPr>
        <p:spPr>
          <a:xfrm>
            <a:off x="7822111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6643262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3E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7531620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2E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8403895" y="399883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1E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702896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1594477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2471238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9" name="직사각형 248"/>
          <p:cNvSpPr/>
          <p:nvPr/>
        </p:nvSpPr>
        <p:spPr>
          <a:xfrm>
            <a:off x="3371395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0" name="직사각형 249"/>
          <p:cNvSpPr/>
          <p:nvPr/>
        </p:nvSpPr>
        <p:spPr>
          <a:xfrm>
            <a:off x="429372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1" name="직사각형 250"/>
          <p:cNvSpPr/>
          <p:nvPr/>
        </p:nvSpPr>
        <p:spPr>
          <a:xfrm>
            <a:off x="517048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1292389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9E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180746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8E</a:t>
            </a:r>
            <a:endParaRPr lang="ko-KR" altLang="en-US" sz="800"/>
          </a:p>
        </p:txBody>
      </p:sp>
      <p:sp>
        <p:nvSpPr>
          <p:cNvPr id="254" name="TextBox 253"/>
          <p:cNvSpPr txBox="1"/>
          <p:nvPr/>
        </p:nvSpPr>
        <p:spPr>
          <a:xfrm>
            <a:off x="3053022" y="426831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7E</a:t>
            </a:r>
            <a:endParaRPr lang="ko-KR" altLang="en-US" sz="800"/>
          </a:p>
        </p:txBody>
      </p:sp>
      <p:sp>
        <p:nvSpPr>
          <p:cNvPr id="255" name="TextBox 254"/>
          <p:cNvSpPr txBox="1"/>
          <p:nvPr/>
        </p:nvSpPr>
        <p:spPr>
          <a:xfrm>
            <a:off x="3956735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6F</a:t>
            </a:r>
            <a:endParaRPr lang="ko-KR" altLang="en-US" sz="800"/>
          </a:p>
        </p:txBody>
      </p:sp>
      <p:sp>
        <p:nvSpPr>
          <p:cNvPr id="260" name="TextBox 259"/>
          <p:cNvSpPr txBox="1"/>
          <p:nvPr/>
        </p:nvSpPr>
        <p:spPr>
          <a:xfrm>
            <a:off x="4867866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5F</a:t>
            </a:r>
            <a:endParaRPr lang="ko-KR" altLang="en-US" sz="800"/>
          </a:p>
        </p:txBody>
      </p:sp>
      <p:sp>
        <p:nvSpPr>
          <p:cNvPr id="261" name="TextBox 260"/>
          <p:cNvSpPr txBox="1"/>
          <p:nvPr/>
        </p:nvSpPr>
        <p:spPr>
          <a:xfrm>
            <a:off x="5764061" y="426831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4F</a:t>
            </a:r>
            <a:endParaRPr lang="ko-KR" altLang="en-US" sz="800"/>
          </a:p>
        </p:txBody>
      </p:sp>
      <p:sp>
        <p:nvSpPr>
          <p:cNvPr id="262" name="직사각형 261"/>
          <p:cNvSpPr/>
          <p:nvPr/>
        </p:nvSpPr>
        <p:spPr>
          <a:xfrm>
            <a:off x="6053769" y="425198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6945350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7822111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6643262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3F</a:t>
            </a:r>
            <a:endParaRPr lang="ko-KR" altLang="en-US" sz="800"/>
          </a:p>
        </p:txBody>
      </p:sp>
      <p:sp>
        <p:nvSpPr>
          <p:cNvPr id="266" name="TextBox 265"/>
          <p:cNvSpPr txBox="1"/>
          <p:nvPr/>
        </p:nvSpPr>
        <p:spPr>
          <a:xfrm>
            <a:off x="7531620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2F</a:t>
            </a:r>
            <a:endParaRPr lang="ko-KR" altLang="en-US" sz="800"/>
          </a:p>
        </p:txBody>
      </p:sp>
      <p:sp>
        <p:nvSpPr>
          <p:cNvPr id="269" name="TextBox 268"/>
          <p:cNvSpPr txBox="1"/>
          <p:nvPr/>
        </p:nvSpPr>
        <p:spPr>
          <a:xfrm>
            <a:off x="8403895" y="4270973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1F</a:t>
            </a:r>
            <a:endParaRPr lang="ko-KR" altLang="en-US" sz="800"/>
          </a:p>
        </p:txBody>
      </p:sp>
      <p:sp>
        <p:nvSpPr>
          <p:cNvPr id="274" name="직사각형 273"/>
          <p:cNvSpPr/>
          <p:nvPr/>
        </p:nvSpPr>
        <p:spPr>
          <a:xfrm>
            <a:off x="713558" y="45070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1605139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2" name="직사각형 281"/>
          <p:cNvSpPr/>
          <p:nvPr/>
        </p:nvSpPr>
        <p:spPr>
          <a:xfrm>
            <a:off x="2481900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30438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518114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1303050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9F</a:t>
            </a:r>
            <a:endParaRPr lang="ko-KR" altLang="en-US" sz="800"/>
          </a:p>
        </p:txBody>
      </p:sp>
      <p:sp>
        <p:nvSpPr>
          <p:cNvPr id="287" name="TextBox 286"/>
          <p:cNvSpPr txBox="1"/>
          <p:nvPr/>
        </p:nvSpPr>
        <p:spPr>
          <a:xfrm>
            <a:off x="2191408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8F</a:t>
            </a:r>
            <a:endParaRPr lang="ko-KR" altLang="en-US" sz="800"/>
          </a:p>
        </p:txBody>
      </p:sp>
      <p:sp>
        <p:nvSpPr>
          <p:cNvPr id="288" name="TextBox 287"/>
          <p:cNvSpPr txBox="1"/>
          <p:nvPr/>
        </p:nvSpPr>
        <p:spPr>
          <a:xfrm>
            <a:off x="3063683" y="452606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7F</a:t>
            </a:r>
            <a:endParaRPr lang="ko-KR" altLang="en-US" sz="800"/>
          </a:p>
        </p:txBody>
      </p:sp>
      <p:sp>
        <p:nvSpPr>
          <p:cNvPr id="290" name="TextBox 289"/>
          <p:cNvSpPr txBox="1"/>
          <p:nvPr/>
        </p:nvSpPr>
        <p:spPr>
          <a:xfrm>
            <a:off x="4878528" y="453356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5G</a:t>
            </a:r>
            <a:endParaRPr lang="ko-KR" altLang="en-US" sz="800"/>
          </a:p>
        </p:txBody>
      </p:sp>
      <p:sp>
        <p:nvSpPr>
          <p:cNvPr id="291" name="TextBox 290"/>
          <p:cNvSpPr txBox="1"/>
          <p:nvPr/>
        </p:nvSpPr>
        <p:spPr>
          <a:xfrm>
            <a:off x="5774722" y="4526064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4G</a:t>
            </a:r>
            <a:endParaRPr lang="ko-KR" altLang="en-US" sz="800"/>
          </a:p>
        </p:txBody>
      </p:sp>
      <p:sp>
        <p:nvSpPr>
          <p:cNvPr id="292" name="직사각형 291"/>
          <p:cNvSpPr/>
          <p:nvPr/>
        </p:nvSpPr>
        <p:spPr>
          <a:xfrm>
            <a:off x="6064431" y="450973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6956012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7832773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653923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3G</a:t>
            </a:r>
            <a:endParaRPr lang="ko-KR" altLang="en-US" sz="800"/>
          </a:p>
        </p:txBody>
      </p:sp>
      <p:sp>
        <p:nvSpPr>
          <p:cNvPr id="296" name="TextBox 295"/>
          <p:cNvSpPr txBox="1"/>
          <p:nvPr/>
        </p:nvSpPr>
        <p:spPr>
          <a:xfrm>
            <a:off x="7542281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2G</a:t>
            </a:r>
            <a:endParaRPr lang="ko-KR" altLang="en-US" sz="800"/>
          </a:p>
        </p:txBody>
      </p:sp>
      <p:sp>
        <p:nvSpPr>
          <p:cNvPr id="297" name="TextBox 296"/>
          <p:cNvSpPr txBox="1"/>
          <p:nvPr/>
        </p:nvSpPr>
        <p:spPr>
          <a:xfrm>
            <a:off x="8414556" y="4528723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1G</a:t>
            </a:r>
            <a:endParaRPr lang="ko-KR" altLang="en-US" sz="800"/>
          </a:p>
        </p:txBody>
      </p:sp>
      <p:sp>
        <p:nvSpPr>
          <p:cNvPr id="298" name="직사각형 297"/>
          <p:cNvSpPr/>
          <p:nvPr/>
        </p:nvSpPr>
        <p:spPr>
          <a:xfrm>
            <a:off x="705584" y="47863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1295077" y="4812867"/>
            <a:ext cx="31903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9Q</a:t>
            </a:r>
            <a:endParaRPr lang="ko-KR" altLang="en-US" sz="800"/>
          </a:p>
        </p:txBody>
      </p:sp>
      <p:sp>
        <p:nvSpPr>
          <p:cNvPr id="300" name="직사각형 299"/>
          <p:cNvSpPr/>
          <p:nvPr/>
        </p:nvSpPr>
        <p:spPr>
          <a:xfrm>
            <a:off x="4316081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1" name="직사각형 300"/>
          <p:cNvSpPr/>
          <p:nvPr/>
        </p:nvSpPr>
        <p:spPr>
          <a:xfrm>
            <a:off x="5192842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4898200" y="4815149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5H</a:t>
            </a:r>
            <a:endParaRPr lang="ko-KR" altLang="en-US" sz="800"/>
          </a:p>
        </p:txBody>
      </p:sp>
      <p:sp>
        <p:nvSpPr>
          <p:cNvPr id="303" name="TextBox 302"/>
          <p:cNvSpPr txBox="1"/>
          <p:nvPr/>
        </p:nvSpPr>
        <p:spPr>
          <a:xfrm>
            <a:off x="5786422" y="480764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4H</a:t>
            </a:r>
            <a:endParaRPr lang="ko-KR" altLang="en-US" sz="800"/>
          </a:p>
        </p:txBody>
      </p:sp>
      <p:sp>
        <p:nvSpPr>
          <p:cNvPr id="304" name="직사각형 303"/>
          <p:cNvSpPr/>
          <p:nvPr/>
        </p:nvSpPr>
        <p:spPr>
          <a:xfrm>
            <a:off x="6076129" y="47913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5" name="직사각형 304"/>
          <p:cNvSpPr/>
          <p:nvPr/>
        </p:nvSpPr>
        <p:spPr>
          <a:xfrm>
            <a:off x="6967712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6" name="직사각형 305"/>
          <p:cNvSpPr/>
          <p:nvPr/>
        </p:nvSpPr>
        <p:spPr>
          <a:xfrm>
            <a:off x="7844471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7" name="TextBox 306"/>
          <p:cNvSpPr txBox="1"/>
          <p:nvPr/>
        </p:nvSpPr>
        <p:spPr>
          <a:xfrm>
            <a:off x="6665620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3H</a:t>
            </a:r>
            <a:endParaRPr lang="ko-KR" altLang="en-US" sz="800"/>
          </a:p>
        </p:txBody>
      </p:sp>
      <p:sp>
        <p:nvSpPr>
          <p:cNvPr id="308" name="TextBox 307"/>
          <p:cNvSpPr txBox="1"/>
          <p:nvPr/>
        </p:nvSpPr>
        <p:spPr>
          <a:xfrm>
            <a:off x="7553981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2H</a:t>
            </a:r>
            <a:endParaRPr lang="ko-KR" altLang="en-US" sz="800"/>
          </a:p>
        </p:txBody>
      </p:sp>
      <p:sp>
        <p:nvSpPr>
          <p:cNvPr id="309" name="TextBox 308"/>
          <p:cNvSpPr txBox="1"/>
          <p:nvPr/>
        </p:nvSpPr>
        <p:spPr>
          <a:xfrm>
            <a:off x="8426255" y="481030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1H</a:t>
            </a:r>
            <a:endParaRPr lang="ko-KR" altLang="en-US" sz="800"/>
          </a:p>
        </p:txBody>
      </p:sp>
      <p:sp>
        <p:nvSpPr>
          <p:cNvPr id="311" name="직사각형 310"/>
          <p:cNvSpPr/>
          <p:nvPr/>
        </p:nvSpPr>
        <p:spPr>
          <a:xfrm>
            <a:off x="5193210" y="504412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5786791" y="5064139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4I</a:t>
            </a:r>
            <a:endParaRPr lang="ko-KR" altLang="en-US" sz="800"/>
          </a:p>
        </p:txBody>
      </p:sp>
      <p:sp>
        <p:nvSpPr>
          <p:cNvPr id="314" name="직사각형 313"/>
          <p:cNvSpPr/>
          <p:nvPr/>
        </p:nvSpPr>
        <p:spPr>
          <a:xfrm>
            <a:off x="6076498" y="504781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696807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784483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6665990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3I</a:t>
            </a:r>
            <a:endParaRPr lang="ko-KR" altLang="en-US" sz="800"/>
          </a:p>
        </p:txBody>
      </p:sp>
      <p:sp>
        <p:nvSpPr>
          <p:cNvPr id="318" name="TextBox 317"/>
          <p:cNvSpPr txBox="1"/>
          <p:nvPr/>
        </p:nvSpPr>
        <p:spPr>
          <a:xfrm>
            <a:off x="7554348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2I</a:t>
            </a:r>
            <a:endParaRPr lang="ko-KR" altLang="en-US" sz="800"/>
          </a:p>
        </p:txBody>
      </p:sp>
      <p:sp>
        <p:nvSpPr>
          <p:cNvPr id="319" name="TextBox 318"/>
          <p:cNvSpPr txBox="1"/>
          <p:nvPr/>
        </p:nvSpPr>
        <p:spPr>
          <a:xfrm>
            <a:off x="8426623" y="50667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1L</a:t>
            </a:r>
            <a:endParaRPr lang="ko-KR" altLang="en-US" sz="800"/>
          </a:p>
        </p:txBody>
      </p:sp>
      <p:sp>
        <p:nvSpPr>
          <p:cNvPr id="321" name="직사각형 320"/>
          <p:cNvSpPr/>
          <p:nvPr/>
        </p:nvSpPr>
        <p:spPr>
          <a:xfrm>
            <a:off x="5193210" y="531625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3" name="TextBox 322"/>
          <p:cNvSpPr txBox="1"/>
          <p:nvPr/>
        </p:nvSpPr>
        <p:spPr>
          <a:xfrm>
            <a:off x="5786789" y="5336277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4J</a:t>
            </a:r>
            <a:endParaRPr lang="ko-KR" altLang="en-US" sz="800"/>
          </a:p>
        </p:txBody>
      </p:sp>
      <p:sp>
        <p:nvSpPr>
          <p:cNvPr id="324" name="직사각형 323"/>
          <p:cNvSpPr/>
          <p:nvPr/>
        </p:nvSpPr>
        <p:spPr>
          <a:xfrm>
            <a:off x="6076498" y="531994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696807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784483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7" name="TextBox 326"/>
          <p:cNvSpPr txBox="1"/>
          <p:nvPr/>
        </p:nvSpPr>
        <p:spPr>
          <a:xfrm>
            <a:off x="6665990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3J</a:t>
            </a:r>
            <a:endParaRPr lang="ko-KR" altLang="en-US" sz="800"/>
          </a:p>
        </p:txBody>
      </p:sp>
      <p:sp>
        <p:nvSpPr>
          <p:cNvPr id="328" name="TextBox 327"/>
          <p:cNvSpPr txBox="1"/>
          <p:nvPr/>
        </p:nvSpPr>
        <p:spPr>
          <a:xfrm>
            <a:off x="7554348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2J</a:t>
            </a:r>
            <a:endParaRPr lang="ko-KR" altLang="en-US" sz="800"/>
          </a:p>
        </p:txBody>
      </p:sp>
      <p:sp>
        <p:nvSpPr>
          <p:cNvPr id="329" name="TextBox 328"/>
          <p:cNvSpPr txBox="1"/>
          <p:nvPr/>
        </p:nvSpPr>
        <p:spPr>
          <a:xfrm>
            <a:off x="8426623" y="5338936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1J</a:t>
            </a:r>
            <a:endParaRPr lang="ko-KR" altLang="en-US" sz="800"/>
          </a:p>
        </p:txBody>
      </p:sp>
      <p:sp>
        <p:nvSpPr>
          <p:cNvPr id="331" name="직사각형 330"/>
          <p:cNvSpPr/>
          <p:nvPr/>
        </p:nvSpPr>
        <p:spPr>
          <a:xfrm>
            <a:off x="5203871" y="557400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3" name="TextBox 332"/>
          <p:cNvSpPr txBox="1"/>
          <p:nvPr/>
        </p:nvSpPr>
        <p:spPr>
          <a:xfrm>
            <a:off x="5797451" y="5594028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4K</a:t>
            </a:r>
            <a:endParaRPr lang="ko-KR" altLang="en-US" sz="800"/>
          </a:p>
        </p:txBody>
      </p:sp>
      <p:sp>
        <p:nvSpPr>
          <p:cNvPr id="334" name="직사각형 333"/>
          <p:cNvSpPr/>
          <p:nvPr/>
        </p:nvSpPr>
        <p:spPr>
          <a:xfrm>
            <a:off x="6087159" y="55776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5" name="직사각형 334"/>
          <p:cNvSpPr/>
          <p:nvPr/>
        </p:nvSpPr>
        <p:spPr>
          <a:xfrm>
            <a:off x="6978740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6" name="직사각형 335"/>
          <p:cNvSpPr/>
          <p:nvPr/>
        </p:nvSpPr>
        <p:spPr>
          <a:xfrm>
            <a:off x="7855501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6676652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3K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7565009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2K</a:t>
            </a:r>
            <a:endParaRPr lang="ko-KR" altLang="en-US" sz="800"/>
          </a:p>
        </p:txBody>
      </p:sp>
      <p:sp>
        <p:nvSpPr>
          <p:cNvPr id="339" name="TextBox 338"/>
          <p:cNvSpPr txBox="1"/>
          <p:nvPr/>
        </p:nvSpPr>
        <p:spPr>
          <a:xfrm>
            <a:off x="8437285" y="5596686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1K</a:t>
            </a:r>
            <a:endParaRPr lang="ko-KR" altLang="en-US" sz="800"/>
          </a:p>
        </p:txBody>
      </p:sp>
      <p:sp>
        <p:nvSpPr>
          <p:cNvPr id="256" name="직사각형 255"/>
          <p:cNvSpPr/>
          <p:nvPr/>
        </p:nvSpPr>
        <p:spPr>
          <a:xfrm>
            <a:off x="5208178" y="582563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5801757" y="5845651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4L</a:t>
            </a:r>
            <a:endParaRPr lang="ko-KR" altLang="en-US" sz="800"/>
          </a:p>
        </p:txBody>
      </p:sp>
      <p:sp>
        <p:nvSpPr>
          <p:cNvPr id="258" name="직사각형 257"/>
          <p:cNvSpPr/>
          <p:nvPr/>
        </p:nvSpPr>
        <p:spPr>
          <a:xfrm>
            <a:off x="5212485" y="60849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5806064" y="6105017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4M</a:t>
            </a:r>
            <a:endParaRPr lang="ko-KR" altLang="en-US" sz="800"/>
          </a:p>
        </p:txBody>
      </p:sp>
      <p:sp>
        <p:nvSpPr>
          <p:cNvPr id="267" name="직사각형 266"/>
          <p:cNvSpPr/>
          <p:nvPr/>
        </p:nvSpPr>
        <p:spPr>
          <a:xfrm>
            <a:off x="5216792" y="632888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810371" y="63488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L4</a:t>
            </a:r>
            <a:endParaRPr lang="ko-KR" altLang="en-US" sz="800"/>
          </a:p>
        </p:txBody>
      </p:sp>
      <p:sp>
        <p:nvSpPr>
          <p:cNvPr id="270" name="직사각형 269"/>
          <p:cNvSpPr/>
          <p:nvPr/>
        </p:nvSpPr>
        <p:spPr>
          <a:xfrm>
            <a:off x="7821743" y="266461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8403526" y="2684633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1M</a:t>
            </a:r>
            <a:endParaRPr lang="ko-KR" altLang="en-US" sz="800"/>
          </a:p>
        </p:txBody>
      </p:sp>
      <p:sp>
        <p:nvSpPr>
          <p:cNvPr id="272" name="직사각형 271"/>
          <p:cNvSpPr/>
          <p:nvPr/>
        </p:nvSpPr>
        <p:spPr>
          <a:xfrm>
            <a:off x="6082846" y="583706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6672338" y="5863555"/>
            <a:ext cx="272067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3l</a:t>
            </a:r>
            <a:endParaRPr lang="ko-KR" altLang="en-US" sz="800"/>
          </a:p>
        </p:txBody>
      </p:sp>
      <p:sp>
        <p:nvSpPr>
          <p:cNvPr id="275" name="직사각형 274"/>
          <p:cNvSpPr/>
          <p:nvPr/>
        </p:nvSpPr>
        <p:spPr>
          <a:xfrm>
            <a:off x="6983047" y="583603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7569316" y="5863555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2L</a:t>
            </a:r>
            <a:endParaRPr lang="ko-KR" altLang="en-US" sz="800"/>
          </a:p>
        </p:txBody>
      </p:sp>
      <p:sp>
        <p:nvSpPr>
          <p:cNvPr id="277" name="직사각형 276"/>
          <p:cNvSpPr/>
          <p:nvPr/>
        </p:nvSpPr>
        <p:spPr>
          <a:xfrm>
            <a:off x="7857968" y="583990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8444238" y="5867423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1</a:t>
            </a:r>
            <a:r>
              <a:rPr lang="en-US" altLang="ko-KR" sz="800" dirty="0" smtClean="0"/>
              <a:t>L</a:t>
            </a:r>
            <a:endParaRPr lang="ko-KR" altLang="en-US" sz="800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4567323" y="23260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err="1" smtClean="0"/>
              <a:t>Rehandling</a:t>
            </a:r>
            <a:endParaRPr lang="ko-KR" altLang="en-US" sz="700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5578038" y="232347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Type</a:t>
            </a:r>
            <a:endParaRPr lang="ko-KR" altLang="en-US" sz="700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6576160" y="23242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</a:t>
            </a:r>
            <a:r>
              <a:rPr lang="ko-KR" altLang="en-US" sz="700" smtClean="0"/>
              <a:t>점유율</a:t>
            </a:r>
            <a:endParaRPr lang="ko-KR" altLang="en-US" sz="700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545877" y="231960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>
                <a:solidFill>
                  <a:schemeClr val="bg1"/>
                </a:solidFill>
              </a:rPr>
              <a:t>YC </a:t>
            </a:r>
            <a:r>
              <a:rPr lang="ko-KR" altLang="en-US" sz="700" smtClean="0">
                <a:solidFill>
                  <a:schemeClr val="bg1"/>
                </a:solidFill>
              </a:rPr>
              <a:t>생산성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12" name="직사각형 311"/>
          <p:cNvSpPr/>
          <p:nvPr/>
        </p:nvSpPr>
        <p:spPr>
          <a:xfrm>
            <a:off x="6083423" y="2923388"/>
            <a:ext cx="59984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dirty="0">
                <a:latin typeface="+mn-ea"/>
              </a:rPr>
              <a:t>I : 2  |  E : 0</a:t>
            </a:r>
            <a:endParaRPr lang="ko-KR" altLang="en-US" sz="600">
              <a:latin typeface="+mn-ea"/>
            </a:endParaRPr>
          </a:p>
        </p:txBody>
      </p:sp>
      <p:sp>
        <p:nvSpPr>
          <p:cNvPr id="289" name="타원 288"/>
          <p:cNvSpPr/>
          <p:nvPr/>
        </p:nvSpPr>
        <p:spPr>
          <a:xfrm>
            <a:off x="1480828" y="22087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571500" y="28001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330" name="그림 32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28883" y="2599330"/>
            <a:ext cx="1373423" cy="239404"/>
          </a:xfrm>
          <a:prstGeom prst="rect">
            <a:avLst/>
          </a:prstGeom>
        </p:spPr>
      </p:pic>
      <p:sp>
        <p:nvSpPr>
          <p:cNvPr id="322" name="직사각형 321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258054155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0"/>
            <a:ext cx="9012266" cy="6315513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grpSp>
        <p:nvGrpSpPr>
          <p:cNvPr id="697" name="그룹 696"/>
          <p:cNvGrpSpPr/>
          <p:nvPr/>
        </p:nvGrpSpPr>
        <p:grpSpPr>
          <a:xfrm>
            <a:off x="9166364" y="858345"/>
            <a:ext cx="47184" cy="5871068"/>
            <a:chOff x="4186859" y="1319994"/>
            <a:chExt cx="93427" cy="5871068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871068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aphicFrame>
        <p:nvGraphicFramePr>
          <p:cNvPr id="53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985409"/>
              </p:ext>
            </p:extLst>
          </p:nvPr>
        </p:nvGraphicFramePr>
        <p:xfrm>
          <a:off x="9488422" y="851115"/>
          <a:ext cx="2637675" cy="38379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242" name="모서리가 둥근 직사각형 241"/>
          <p:cNvSpPr/>
          <p:nvPr/>
        </p:nvSpPr>
        <p:spPr>
          <a:xfrm>
            <a:off x="5222511" y="136644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모서리가 둥근 직사각형 242"/>
          <p:cNvSpPr/>
          <p:nvPr/>
        </p:nvSpPr>
        <p:spPr>
          <a:xfrm>
            <a:off x="5222511" y="155442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4" name="직사각형 243"/>
          <p:cNvSpPr/>
          <p:nvPr/>
        </p:nvSpPr>
        <p:spPr>
          <a:xfrm>
            <a:off x="5187524" y="134247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245" name="직사각형 244"/>
          <p:cNvSpPr/>
          <p:nvPr/>
        </p:nvSpPr>
        <p:spPr>
          <a:xfrm>
            <a:off x="5187524" y="153695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5694000" y="132422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5694000" y="150710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5968759" y="132166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5999912" y="1370009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1" name="모서리가 둥근 직사각형 250"/>
          <p:cNvSpPr/>
          <p:nvPr/>
        </p:nvSpPr>
        <p:spPr>
          <a:xfrm>
            <a:off x="5999912" y="155099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2" name="모서리가 둥근 직사각형 251"/>
          <p:cNvSpPr/>
          <p:nvPr/>
        </p:nvSpPr>
        <p:spPr>
          <a:xfrm>
            <a:off x="5999912" y="172802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53" name="직사각형 252"/>
          <p:cNvSpPr/>
          <p:nvPr/>
        </p:nvSpPr>
        <p:spPr>
          <a:xfrm>
            <a:off x="5953991" y="1355521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254" name="직사각형 253"/>
          <p:cNvSpPr/>
          <p:nvPr/>
        </p:nvSpPr>
        <p:spPr>
          <a:xfrm>
            <a:off x="5954114" y="152713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255" name="직사각형 254"/>
          <p:cNvSpPr/>
          <p:nvPr/>
        </p:nvSpPr>
        <p:spPr>
          <a:xfrm>
            <a:off x="5962279" y="1712855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256" name="TextBox 255"/>
          <p:cNvSpPr txBox="1"/>
          <p:nvPr/>
        </p:nvSpPr>
        <p:spPr>
          <a:xfrm>
            <a:off x="6451565" y="133013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57" name="TextBox 256"/>
          <p:cNvSpPr txBox="1"/>
          <p:nvPr/>
        </p:nvSpPr>
        <p:spPr>
          <a:xfrm>
            <a:off x="6451561" y="150317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58" name="TextBox 257"/>
          <p:cNvSpPr txBox="1"/>
          <p:nvPr/>
        </p:nvSpPr>
        <p:spPr>
          <a:xfrm>
            <a:off x="6451559" y="168256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59" name="그룹 258"/>
          <p:cNvGrpSpPr/>
          <p:nvPr/>
        </p:nvGrpSpPr>
        <p:grpSpPr>
          <a:xfrm>
            <a:off x="6664073" y="1322755"/>
            <a:ext cx="45719" cy="598689"/>
            <a:chOff x="4186861" y="1319994"/>
            <a:chExt cx="90525" cy="598689"/>
          </a:xfrm>
        </p:grpSpPr>
        <p:sp>
          <p:nvSpPr>
            <p:cNvPr id="260" name="모서리가 둥근 직사각형 259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1" name="모서리가 둥근 직사각형 260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2" name="모서리가 둥근 직사각형 261"/>
          <p:cNvSpPr/>
          <p:nvPr/>
        </p:nvSpPr>
        <p:spPr>
          <a:xfrm>
            <a:off x="6770915" y="13220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6812977" y="1366256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6812977" y="154089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6812977" y="172427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6" name="직사각형 265"/>
          <p:cNvSpPr/>
          <p:nvPr/>
        </p:nvSpPr>
        <p:spPr>
          <a:xfrm>
            <a:off x="6767056" y="135176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267" name="직사각형 266"/>
          <p:cNvSpPr/>
          <p:nvPr/>
        </p:nvSpPr>
        <p:spPr>
          <a:xfrm>
            <a:off x="6767179" y="151703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68" name="직사각형 267"/>
          <p:cNvSpPr/>
          <p:nvPr/>
        </p:nvSpPr>
        <p:spPr>
          <a:xfrm>
            <a:off x="6775344" y="17091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69" name="TextBox 268"/>
          <p:cNvSpPr txBox="1"/>
          <p:nvPr/>
        </p:nvSpPr>
        <p:spPr>
          <a:xfrm>
            <a:off x="7202380" y="132699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0" name="TextBox 269"/>
          <p:cNvSpPr txBox="1"/>
          <p:nvPr/>
        </p:nvSpPr>
        <p:spPr>
          <a:xfrm>
            <a:off x="7202376" y="14936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7202374" y="1679425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7427179" y="1321525"/>
            <a:ext cx="45719" cy="595947"/>
            <a:chOff x="4186861" y="1320428"/>
            <a:chExt cx="90525" cy="595947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275" name="직선 연결선 274"/>
          <p:cNvCxnSpPr/>
          <p:nvPr/>
        </p:nvCxnSpPr>
        <p:spPr>
          <a:xfrm flipH="1">
            <a:off x="217462" y="225552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모서리가 둥근 직사각형 189"/>
          <p:cNvSpPr/>
          <p:nvPr/>
        </p:nvSpPr>
        <p:spPr>
          <a:xfrm>
            <a:off x="518407" y="270179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직사각형 190"/>
          <p:cNvSpPr/>
          <p:nvPr/>
        </p:nvSpPr>
        <p:spPr>
          <a:xfrm>
            <a:off x="561829" y="284716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192" name="그림 1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4042" y="2729123"/>
            <a:ext cx="1227743" cy="593545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15905" y="2734403"/>
            <a:ext cx="1227743" cy="593545"/>
          </a:xfrm>
          <a:prstGeom prst="rect">
            <a:avLst/>
          </a:prstGeom>
        </p:spPr>
      </p:pic>
      <p:cxnSp>
        <p:nvCxnSpPr>
          <p:cNvPr id="202" name="직선 연결선 201"/>
          <p:cNvCxnSpPr/>
          <p:nvPr/>
        </p:nvCxnSpPr>
        <p:spPr>
          <a:xfrm flipH="1">
            <a:off x="377607" y="33371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모서리가 둥근 직사각형 202"/>
          <p:cNvSpPr/>
          <p:nvPr/>
        </p:nvSpPr>
        <p:spPr>
          <a:xfrm>
            <a:off x="510787" y="348930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4" name="직사각형 203"/>
          <p:cNvSpPr/>
          <p:nvPr/>
        </p:nvSpPr>
        <p:spPr>
          <a:xfrm>
            <a:off x="554209" y="363466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QC</a:t>
            </a:r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86422" y="3516629"/>
            <a:ext cx="1227743" cy="593545"/>
          </a:xfrm>
          <a:prstGeom prst="rect">
            <a:avLst/>
          </a:prstGeom>
        </p:spPr>
      </p:pic>
      <p:sp>
        <p:nvSpPr>
          <p:cNvPr id="206" name="직사각형 205"/>
          <p:cNvSpPr/>
          <p:nvPr/>
        </p:nvSpPr>
        <p:spPr>
          <a:xfrm>
            <a:off x="1369520" y="339681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QC-Group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7" name="그림 2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08285" y="3521909"/>
            <a:ext cx="1227743" cy="593545"/>
          </a:xfrm>
          <a:prstGeom prst="rect">
            <a:avLst/>
          </a:prstGeom>
        </p:spPr>
      </p:pic>
      <p:sp>
        <p:nvSpPr>
          <p:cNvPr id="208" name="직사각형 207"/>
          <p:cNvSpPr/>
          <p:nvPr/>
        </p:nvSpPr>
        <p:spPr>
          <a:xfrm>
            <a:off x="2591383" y="34020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QC-Group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213" name="직선 연결선 212"/>
          <p:cNvCxnSpPr/>
          <p:nvPr/>
        </p:nvCxnSpPr>
        <p:spPr>
          <a:xfrm flipH="1">
            <a:off x="354997" y="5713862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모서리가 둥근 직사각형 277"/>
          <p:cNvSpPr/>
          <p:nvPr/>
        </p:nvSpPr>
        <p:spPr>
          <a:xfrm>
            <a:off x="527932" y="4290930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직사각형 278"/>
          <p:cNvSpPr/>
          <p:nvPr/>
        </p:nvSpPr>
        <p:spPr>
          <a:xfrm>
            <a:off x="571354" y="4436293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YT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03567" y="4318255"/>
            <a:ext cx="1227743" cy="593545"/>
          </a:xfrm>
          <a:prstGeom prst="rect">
            <a:avLst/>
          </a:prstGeom>
        </p:spPr>
      </p:pic>
      <p:sp>
        <p:nvSpPr>
          <p:cNvPr id="281" name="직사각형 280"/>
          <p:cNvSpPr/>
          <p:nvPr/>
        </p:nvSpPr>
        <p:spPr>
          <a:xfrm>
            <a:off x="1386665" y="419844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YT01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25430" y="4323535"/>
            <a:ext cx="1227743" cy="593545"/>
          </a:xfrm>
          <a:prstGeom prst="rect">
            <a:avLst/>
          </a:prstGeom>
        </p:spPr>
      </p:pic>
      <p:sp>
        <p:nvSpPr>
          <p:cNvPr id="283" name="직사각형 282"/>
          <p:cNvSpPr/>
          <p:nvPr/>
        </p:nvSpPr>
        <p:spPr>
          <a:xfrm>
            <a:off x="2608528" y="420372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YT01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84" name="그림 2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30300" y="4312299"/>
            <a:ext cx="1227743" cy="593545"/>
          </a:xfrm>
          <a:prstGeom prst="rect">
            <a:avLst/>
          </a:prstGeom>
        </p:spPr>
      </p:pic>
      <p:sp>
        <p:nvSpPr>
          <p:cNvPr id="285" name="직사각형 284"/>
          <p:cNvSpPr/>
          <p:nvPr/>
        </p:nvSpPr>
        <p:spPr>
          <a:xfrm>
            <a:off x="3813398" y="419248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86" name="그림 28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7844" y="4323218"/>
            <a:ext cx="1227743" cy="593545"/>
          </a:xfrm>
          <a:prstGeom prst="rect">
            <a:avLst/>
          </a:prstGeom>
        </p:spPr>
      </p:pic>
      <p:sp>
        <p:nvSpPr>
          <p:cNvPr id="287" name="직사각형 286"/>
          <p:cNvSpPr/>
          <p:nvPr/>
        </p:nvSpPr>
        <p:spPr>
          <a:xfrm>
            <a:off x="5050942" y="420340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YT02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88" name="그림 28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4796" y="4323218"/>
            <a:ext cx="1227743" cy="593545"/>
          </a:xfrm>
          <a:prstGeom prst="rect">
            <a:avLst/>
          </a:prstGeom>
        </p:spPr>
      </p:pic>
      <p:sp>
        <p:nvSpPr>
          <p:cNvPr id="289" name="직사각형 288"/>
          <p:cNvSpPr/>
          <p:nvPr/>
        </p:nvSpPr>
        <p:spPr>
          <a:xfrm>
            <a:off x="6257894" y="420340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YT03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12340" y="4334137"/>
            <a:ext cx="1227743" cy="593545"/>
          </a:xfrm>
          <a:prstGeom prst="rect">
            <a:avLst/>
          </a:prstGeom>
        </p:spPr>
      </p:pic>
      <p:sp>
        <p:nvSpPr>
          <p:cNvPr id="291" name="직사각형 290"/>
          <p:cNvSpPr/>
          <p:nvPr/>
        </p:nvSpPr>
        <p:spPr>
          <a:xfrm>
            <a:off x="7495438" y="421432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YT03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2" name="직사각형 291"/>
          <p:cNvSpPr/>
          <p:nvPr/>
        </p:nvSpPr>
        <p:spPr>
          <a:xfrm>
            <a:off x="300875" y="2380054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93" name="그림 29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9445" y="5044023"/>
            <a:ext cx="1227743" cy="593545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21308" y="5049303"/>
            <a:ext cx="1227743" cy="593545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26178" y="5038067"/>
            <a:ext cx="1227743" cy="593545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3722" y="5048986"/>
            <a:ext cx="1227743" cy="593545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0674" y="5048986"/>
            <a:ext cx="1227743" cy="593545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08218" y="5059905"/>
            <a:ext cx="1227743" cy="593545"/>
          </a:xfrm>
          <a:prstGeom prst="rect">
            <a:avLst/>
          </a:prstGeom>
        </p:spPr>
      </p:pic>
      <p:sp>
        <p:nvSpPr>
          <p:cNvPr id="299" name="타원 298"/>
          <p:cNvSpPr/>
          <p:nvPr/>
        </p:nvSpPr>
        <p:spPr>
          <a:xfrm>
            <a:off x="299410" y="22367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00" name="그룹 299"/>
          <p:cNvGrpSpPr/>
          <p:nvPr/>
        </p:nvGrpSpPr>
        <p:grpSpPr>
          <a:xfrm>
            <a:off x="8402245" y="2396205"/>
            <a:ext cx="176236" cy="109230"/>
            <a:chOff x="10267821" y="1988701"/>
            <a:chExt cx="616666" cy="328629"/>
          </a:xfrm>
        </p:grpSpPr>
        <p:sp>
          <p:nvSpPr>
            <p:cNvPr id="306" name="모서리가 둥근 직사각형 305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7" name="타원 306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8" name="TextBox 307"/>
          <p:cNvSpPr txBox="1"/>
          <p:nvPr/>
        </p:nvSpPr>
        <p:spPr>
          <a:xfrm>
            <a:off x="8568593" y="2355654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309" name="TextBox 308"/>
          <p:cNvSpPr txBox="1"/>
          <p:nvPr/>
        </p:nvSpPr>
        <p:spPr>
          <a:xfrm>
            <a:off x="8026830" y="2351822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cxnSp>
        <p:nvCxnSpPr>
          <p:cNvPr id="310" name="직선 연결선 309"/>
          <p:cNvCxnSpPr/>
          <p:nvPr/>
        </p:nvCxnSpPr>
        <p:spPr>
          <a:xfrm flipH="1">
            <a:off x="379512" y="4137219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1" name="모서리가 둥근 직사각형 310"/>
          <p:cNvSpPr/>
          <p:nvPr/>
        </p:nvSpPr>
        <p:spPr>
          <a:xfrm>
            <a:off x="551195" y="5835101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직사각형 311"/>
          <p:cNvSpPr/>
          <p:nvPr/>
        </p:nvSpPr>
        <p:spPr>
          <a:xfrm>
            <a:off x="594617" y="5980464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YC</a:t>
            </a:r>
          </a:p>
        </p:txBody>
      </p:sp>
      <p:pic>
        <p:nvPicPr>
          <p:cNvPr id="313" name="그림 3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26830" y="5862426"/>
            <a:ext cx="1227743" cy="593545"/>
          </a:xfrm>
          <a:prstGeom prst="rect">
            <a:avLst/>
          </a:prstGeom>
        </p:spPr>
      </p:pic>
      <p:sp>
        <p:nvSpPr>
          <p:cNvPr id="314" name="직사각형 313"/>
          <p:cNvSpPr/>
          <p:nvPr/>
        </p:nvSpPr>
        <p:spPr>
          <a:xfrm>
            <a:off x="1409928" y="574261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YC-Group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48693" y="5867706"/>
            <a:ext cx="1227743" cy="593545"/>
          </a:xfrm>
          <a:prstGeom prst="rect">
            <a:avLst/>
          </a:prstGeom>
        </p:spPr>
      </p:pic>
      <p:sp>
        <p:nvSpPr>
          <p:cNvPr id="316" name="직사각형 315"/>
          <p:cNvSpPr/>
          <p:nvPr/>
        </p:nvSpPr>
        <p:spPr>
          <a:xfrm>
            <a:off x="2631791" y="574789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YC-Group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1389772" y="493866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YT04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2611635" y="494394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YT04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3816505" y="493271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YT05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5054049" y="494363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YT05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>
          <a:xfrm>
            <a:off x="6261001" y="494363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YT06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30" name="직사각형 329"/>
          <p:cNvSpPr/>
          <p:nvPr/>
        </p:nvSpPr>
        <p:spPr>
          <a:xfrm>
            <a:off x="7498545" y="495455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YT06 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1410058" y="261782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Vessel-Group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2631921" y="262310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Vessel-Group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95745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0"/>
            <a:ext cx="9012266" cy="6315513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grpSp>
        <p:nvGrpSpPr>
          <p:cNvPr id="697" name="그룹 696"/>
          <p:cNvGrpSpPr/>
          <p:nvPr/>
        </p:nvGrpSpPr>
        <p:grpSpPr>
          <a:xfrm>
            <a:off x="9166364" y="858345"/>
            <a:ext cx="47184" cy="5871068"/>
            <a:chOff x="4186859" y="1319994"/>
            <a:chExt cx="93427" cy="5871068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871068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aphicFrame>
        <p:nvGraphicFramePr>
          <p:cNvPr id="536" name="Group 214"/>
          <p:cNvGraphicFramePr>
            <a:graphicFrameLocks noGrp="1"/>
          </p:cNvGraphicFramePr>
          <p:nvPr/>
        </p:nvGraphicFramePr>
        <p:xfrm>
          <a:off x="9488422" y="851115"/>
          <a:ext cx="2637675" cy="42951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프로세스</a:t>
                      </a:r>
                      <a:r>
                        <a:rPr lang="en-US" altLang="ko-KR" sz="800" baseline="0" dirty="0">
                          <a:effectLst/>
                        </a:rPr>
                        <a:t> ARCS </a:t>
                      </a:r>
                      <a:r>
                        <a:rPr lang="ko-KR" altLang="en-US" sz="800" baseline="0">
                          <a:effectLst/>
                        </a:rPr>
                        <a:t>통계 표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249" name="모서리가 둥근 직사각형 248"/>
          <p:cNvSpPr/>
          <p:nvPr/>
        </p:nvSpPr>
        <p:spPr>
          <a:xfrm>
            <a:off x="5968759" y="132166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6770915" y="13220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75" name="직선 연결선 274"/>
          <p:cNvCxnSpPr/>
          <p:nvPr/>
        </p:nvCxnSpPr>
        <p:spPr>
          <a:xfrm flipH="1">
            <a:off x="217462" y="225552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" name="타원 275"/>
          <p:cNvSpPr/>
          <p:nvPr/>
        </p:nvSpPr>
        <p:spPr>
          <a:xfrm>
            <a:off x="4441630" y="305121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7" name="타원 276"/>
          <p:cNvSpPr/>
          <p:nvPr/>
        </p:nvSpPr>
        <p:spPr>
          <a:xfrm>
            <a:off x="4474740" y="43021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8" name="직사각형 277"/>
          <p:cNvSpPr/>
          <p:nvPr/>
        </p:nvSpPr>
        <p:spPr>
          <a:xfrm>
            <a:off x="2256637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직사각형 278"/>
          <p:cNvSpPr/>
          <p:nvPr/>
        </p:nvSpPr>
        <p:spPr>
          <a:xfrm>
            <a:off x="2804042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3334825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1" name="직사각형 280"/>
          <p:cNvSpPr/>
          <p:nvPr/>
        </p:nvSpPr>
        <p:spPr>
          <a:xfrm>
            <a:off x="3868274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2" name="직사각형 281"/>
          <p:cNvSpPr/>
          <p:nvPr/>
        </p:nvSpPr>
        <p:spPr>
          <a:xfrm>
            <a:off x="4317595" y="2480530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3" name="직사각형 282"/>
          <p:cNvSpPr/>
          <p:nvPr/>
        </p:nvSpPr>
        <p:spPr>
          <a:xfrm>
            <a:off x="4380169" y="2470357"/>
            <a:ext cx="40107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Vessel 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440647" y="3085531"/>
            <a:ext cx="27764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2281051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6" name="직사각형 285"/>
          <p:cNvSpPr/>
          <p:nvPr/>
        </p:nvSpPr>
        <p:spPr>
          <a:xfrm>
            <a:off x="2837311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3355884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8" name="직사각형 287"/>
          <p:cNvSpPr/>
          <p:nvPr/>
        </p:nvSpPr>
        <p:spPr>
          <a:xfrm>
            <a:off x="3896904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89" name="직사각형 288"/>
          <p:cNvSpPr/>
          <p:nvPr/>
        </p:nvSpPr>
        <p:spPr>
          <a:xfrm>
            <a:off x="4470983" y="4350944"/>
            <a:ext cx="26321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0" name="직사각형 289"/>
          <p:cNvSpPr/>
          <p:nvPr/>
        </p:nvSpPr>
        <p:spPr>
          <a:xfrm>
            <a:off x="4916514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1" name="직사각형 290"/>
          <p:cNvSpPr/>
          <p:nvPr/>
        </p:nvSpPr>
        <p:spPr>
          <a:xfrm>
            <a:off x="5463919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2" name="직사각형 291"/>
          <p:cNvSpPr/>
          <p:nvPr/>
        </p:nvSpPr>
        <p:spPr>
          <a:xfrm>
            <a:off x="5994702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직사각형 292"/>
          <p:cNvSpPr/>
          <p:nvPr/>
        </p:nvSpPr>
        <p:spPr>
          <a:xfrm>
            <a:off x="6528151" y="3697756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직사각형 293"/>
          <p:cNvSpPr/>
          <p:nvPr/>
        </p:nvSpPr>
        <p:spPr>
          <a:xfrm>
            <a:off x="4940928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5" name="직사각형 294"/>
          <p:cNvSpPr/>
          <p:nvPr/>
        </p:nvSpPr>
        <p:spPr>
          <a:xfrm>
            <a:off x="5497188" y="369246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6015761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6556781" y="368484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98" name="구부러진 연결선 297"/>
          <p:cNvCxnSpPr>
            <a:stCxn id="276" idx="4"/>
            <a:endCxn id="278" idx="0"/>
          </p:cNvCxnSpPr>
          <p:nvPr/>
        </p:nvCxnSpPr>
        <p:spPr>
          <a:xfrm rot="5400000">
            <a:off x="3311245" y="2441371"/>
            <a:ext cx="394546" cy="21182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구부러진 연결선 298"/>
          <p:cNvCxnSpPr>
            <a:stCxn id="276" idx="4"/>
            <a:endCxn id="279" idx="0"/>
          </p:cNvCxnSpPr>
          <p:nvPr/>
        </p:nvCxnSpPr>
        <p:spPr>
          <a:xfrm rot="5400000">
            <a:off x="3584947" y="2715073"/>
            <a:ext cx="394546" cy="1570820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구부러진 연결선 299"/>
          <p:cNvCxnSpPr>
            <a:stCxn id="276" idx="4"/>
            <a:endCxn id="287" idx="0"/>
          </p:cNvCxnSpPr>
          <p:nvPr/>
        </p:nvCxnSpPr>
        <p:spPr>
          <a:xfrm rot="5400000">
            <a:off x="3854777" y="2971991"/>
            <a:ext cx="381635" cy="1044072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구부러진 연결선 305"/>
          <p:cNvCxnSpPr>
            <a:stCxn id="276" idx="4"/>
            <a:endCxn id="281" idx="0"/>
          </p:cNvCxnSpPr>
          <p:nvPr/>
        </p:nvCxnSpPr>
        <p:spPr>
          <a:xfrm rot="5400000">
            <a:off x="4117063" y="3247189"/>
            <a:ext cx="394546" cy="506588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구부러진 연결선 306"/>
          <p:cNvCxnSpPr>
            <a:stCxn id="276" idx="4"/>
            <a:endCxn id="290" idx="0"/>
          </p:cNvCxnSpPr>
          <p:nvPr/>
        </p:nvCxnSpPr>
        <p:spPr>
          <a:xfrm rot="16200000" flipH="1">
            <a:off x="4641183" y="3229657"/>
            <a:ext cx="394546" cy="5416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구부러진 연결선 307"/>
          <p:cNvCxnSpPr>
            <a:stCxn id="276" idx="4"/>
            <a:endCxn id="291" idx="0"/>
          </p:cNvCxnSpPr>
          <p:nvPr/>
        </p:nvCxnSpPr>
        <p:spPr>
          <a:xfrm rot="16200000" flipH="1">
            <a:off x="4914885" y="2955954"/>
            <a:ext cx="394546" cy="108905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구부러진 연결선 308"/>
          <p:cNvCxnSpPr>
            <a:stCxn id="276" idx="4"/>
            <a:endCxn id="292" idx="0"/>
          </p:cNvCxnSpPr>
          <p:nvPr/>
        </p:nvCxnSpPr>
        <p:spPr>
          <a:xfrm rot="16200000" flipH="1">
            <a:off x="5180277" y="2690563"/>
            <a:ext cx="394546" cy="1619840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0" name="구부러진 연결선 309"/>
          <p:cNvCxnSpPr>
            <a:stCxn id="276" idx="4"/>
            <a:endCxn id="293" idx="0"/>
          </p:cNvCxnSpPr>
          <p:nvPr/>
        </p:nvCxnSpPr>
        <p:spPr>
          <a:xfrm rot="16200000" flipH="1">
            <a:off x="5447001" y="2423838"/>
            <a:ext cx="394546" cy="215328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구부러진 연결선 310"/>
          <p:cNvCxnSpPr>
            <a:stCxn id="278" idx="2"/>
            <a:endCxn id="277" idx="0"/>
          </p:cNvCxnSpPr>
          <p:nvPr/>
        </p:nvCxnSpPr>
        <p:spPr>
          <a:xfrm rot="16200000" flipH="1">
            <a:off x="3304966" y="3006329"/>
            <a:ext cx="440213" cy="215133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구부러진 연결선 311"/>
          <p:cNvCxnSpPr>
            <a:stCxn id="286" idx="2"/>
            <a:endCxn id="277" idx="0"/>
          </p:cNvCxnSpPr>
          <p:nvPr/>
        </p:nvCxnSpPr>
        <p:spPr>
          <a:xfrm rot="16200000" flipH="1">
            <a:off x="3590376" y="3291739"/>
            <a:ext cx="424973" cy="159575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3" name="구부러진 연결선 312"/>
          <p:cNvCxnSpPr>
            <a:stCxn id="287" idx="2"/>
            <a:endCxn id="277" idx="0"/>
          </p:cNvCxnSpPr>
          <p:nvPr/>
        </p:nvCxnSpPr>
        <p:spPr>
          <a:xfrm rot="16200000" flipH="1">
            <a:off x="3845853" y="3547216"/>
            <a:ext cx="432593" cy="1077182"/>
          </a:xfrm>
          <a:prstGeom prst="curvedConnector3">
            <a:avLst/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구부러진 연결선 313"/>
          <p:cNvCxnSpPr>
            <a:stCxn id="281" idx="2"/>
            <a:endCxn id="277" idx="0"/>
          </p:cNvCxnSpPr>
          <p:nvPr/>
        </p:nvCxnSpPr>
        <p:spPr>
          <a:xfrm rot="16200000" flipH="1">
            <a:off x="4110785" y="3812148"/>
            <a:ext cx="440213" cy="53969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구부러진 연결선 314"/>
          <p:cNvCxnSpPr>
            <a:stCxn id="290" idx="2"/>
            <a:endCxn id="277" idx="0"/>
          </p:cNvCxnSpPr>
          <p:nvPr/>
        </p:nvCxnSpPr>
        <p:spPr>
          <a:xfrm rot="5400000">
            <a:off x="4634905" y="3827726"/>
            <a:ext cx="440213" cy="50854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구부러진 연결선 315"/>
          <p:cNvCxnSpPr>
            <a:stCxn id="291" idx="2"/>
            <a:endCxn id="277" idx="0"/>
          </p:cNvCxnSpPr>
          <p:nvPr/>
        </p:nvCxnSpPr>
        <p:spPr>
          <a:xfrm rot="5400000">
            <a:off x="4908608" y="3554024"/>
            <a:ext cx="440213" cy="105594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7" name="구부러진 연결선 316"/>
          <p:cNvCxnSpPr>
            <a:stCxn id="292" idx="2"/>
            <a:endCxn id="277" idx="0"/>
          </p:cNvCxnSpPr>
          <p:nvPr/>
        </p:nvCxnSpPr>
        <p:spPr>
          <a:xfrm rot="5400000">
            <a:off x="5173999" y="3288632"/>
            <a:ext cx="440213" cy="1586730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8" name="구부러진 연결선 317"/>
          <p:cNvCxnSpPr>
            <a:stCxn id="293" idx="2"/>
            <a:endCxn id="277" idx="0"/>
          </p:cNvCxnSpPr>
          <p:nvPr/>
        </p:nvCxnSpPr>
        <p:spPr>
          <a:xfrm rot="5400000">
            <a:off x="5440724" y="3021908"/>
            <a:ext cx="440213" cy="212017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9" name="직선 화살표 연결선 318"/>
          <p:cNvCxnSpPr>
            <a:stCxn id="282" idx="2"/>
            <a:endCxn id="276" idx="0"/>
          </p:cNvCxnSpPr>
          <p:nvPr/>
        </p:nvCxnSpPr>
        <p:spPr>
          <a:xfrm flipH="1">
            <a:off x="4567630" y="2663904"/>
            <a:ext cx="1272" cy="3873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0" name="TextBox 319"/>
          <p:cNvSpPr txBox="1"/>
          <p:nvPr/>
        </p:nvSpPr>
        <p:spPr>
          <a:xfrm>
            <a:off x="4042327" y="269689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1" name="TextBox 320"/>
          <p:cNvSpPr txBox="1"/>
          <p:nvPr/>
        </p:nvSpPr>
        <p:spPr>
          <a:xfrm>
            <a:off x="2365047" y="332713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2" name="TextBox 321"/>
          <p:cNvSpPr txBox="1"/>
          <p:nvPr/>
        </p:nvSpPr>
        <p:spPr>
          <a:xfrm>
            <a:off x="2812746" y="32978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3" name="TextBox 322"/>
          <p:cNvSpPr txBox="1"/>
          <p:nvPr/>
        </p:nvSpPr>
        <p:spPr>
          <a:xfrm>
            <a:off x="3405868" y="324371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4" name="TextBox 323"/>
          <p:cNvSpPr txBox="1"/>
          <p:nvPr/>
        </p:nvSpPr>
        <p:spPr>
          <a:xfrm>
            <a:off x="3817460" y="32060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5" name="TextBox 324"/>
          <p:cNvSpPr txBox="1"/>
          <p:nvPr/>
        </p:nvSpPr>
        <p:spPr>
          <a:xfrm>
            <a:off x="4684841" y="31848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6" name="TextBox 325"/>
          <p:cNvSpPr txBox="1"/>
          <p:nvPr/>
        </p:nvSpPr>
        <p:spPr>
          <a:xfrm>
            <a:off x="5283875" y="32167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7" name="TextBox 326"/>
          <p:cNvSpPr txBox="1"/>
          <p:nvPr/>
        </p:nvSpPr>
        <p:spPr>
          <a:xfrm>
            <a:off x="5816795" y="324030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8" name="TextBox 327"/>
          <p:cNvSpPr txBox="1"/>
          <p:nvPr/>
        </p:nvSpPr>
        <p:spPr>
          <a:xfrm>
            <a:off x="6347598" y="32978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29" name="TextBox 328"/>
          <p:cNvSpPr txBox="1"/>
          <p:nvPr/>
        </p:nvSpPr>
        <p:spPr>
          <a:xfrm>
            <a:off x="2377117" y="40508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0" name="TextBox 329"/>
          <p:cNvSpPr txBox="1"/>
          <p:nvPr/>
        </p:nvSpPr>
        <p:spPr>
          <a:xfrm>
            <a:off x="2875366" y="406586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1" name="TextBox 330"/>
          <p:cNvSpPr txBox="1"/>
          <p:nvPr/>
        </p:nvSpPr>
        <p:spPr>
          <a:xfrm>
            <a:off x="3347321" y="40973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2" name="TextBox 331"/>
          <p:cNvSpPr txBox="1"/>
          <p:nvPr/>
        </p:nvSpPr>
        <p:spPr>
          <a:xfrm>
            <a:off x="3870026" y="41481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3" name="TextBox 332"/>
          <p:cNvSpPr txBox="1"/>
          <p:nvPr/>
        </p:nvSpPr>
        <p:spPr>
          <a:xfrm>
            <a:off x="4773101" y="412788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4" name="TextBox 333"/>
          <p:cNvSpPr txBox="1"/>
          <p:nvPr/>
        </p:nvSpPr>
        <p:spPr>
          <a:xfrm>
            <a:off x="5347961" y="40926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5" name="TextBox 334"/>
          <p:cNvSpPr txBox="1"/>
          <p:nvPr/>
        </p:nvSpPr>
        <p:spPr>
          <a:xfrm>
            <a:off x="5929388" y="404729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6" name="TextBox 335"/>
          <p:cNvSpPr txBox="1"/>
          <p:nvPr/>
        </p:nvSpPr>
        <p:spPr>
          <a:xfrm>
            <a:off x="6445181" y="394349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47" name="타원 346"/>
          <p:cNvSpPr/>
          <p:nvPr/>
        </p:nvSpPr>
        <p:spPr>
          <a:xfrm>
            <a:off x="8203137" y="10301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5" name="타원 364"/>
          <p:cNvSpPr/>
          <p:nvPr/>
        </p:nvSpPr>
        <p:spPr>
          <a:xfrm>
            <a:off x="370433" y="22906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66" name="표 365"/>
          <p:cNvGraphicFramePr>
            <a:graphicFrameLocks noGrp="1"/>
          </p:cNvGraphicFramePr>
          <p:nvPr/>
        </p:nvGraphicFramePr>
        <p:xfrm>
          <a:off x="281895" y="4706223"/>
          <a:ext cx="8774499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81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596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965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소요시간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최소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최대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Vessel-&gt;QC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Vessel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150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YT02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YT03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QC-&gt; YT01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YT04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67" name="타원 366"/>
          <p:cNvSpPr/>
          <p:nvPr/>
        </p:nvSpPr>
        <p:spPr>
          <a:xfrm>
            <a:off x="231005" y="4641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8" name="타원 367"/>
          <p:cNvSpPr/>
          <p:nvPr/>
        </p:nvSpPr>
        <p:spPr>
          <a:xfrm>
            <a:off x="7201175" y="1952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370" name="직선 연결선 369"/>
          <p:cNvCxnSpPr/>
          <p:nvPr/>
        </p:nvCxnSpPr>
        <p:spPr>
          <a:xfrm flipH="1">
            <a:off x="217462" y="5690686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9" name="타원 418"/>
          <p:cNvSpPr/>
          <p:nvPr/>
        </p:nvSpPr>
        <p:spPr>
          <a:xfrm>
            <a:off x="243599" y="5721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8383160" y="1363615"/>
            <a:ext cx="64111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8383160" y="1538252"/>
            <a:ext cx="64111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8383160" y="1721629"/>
            <a:ext cx="64111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8" name="직사각형 217"/>
          <p:cNvSpPr/>
          <p:nvPr/>
        </p:nvSpPr>
        <p:spPr>
          <a:xfrm>
            <a:off x="8337239" y="13491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모선 전체</a:t>
            </a:r>
          </a:p>
        </p:txBody>
      </p:sp>
      <p:sp>
        <p:nvSpPr>
          <p:cNvPr id="219" name="직사각형 218"/>
          <p:cNvSpPr/>
          <p:nvPr/>
        </p:nvSpPr>
        <p:spPr>
          <a:xfrm>
            <a:off x="8337362" y="1514391"/>
            <a:ext cx="44916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 </a:t>
            </a:r>
            <a:r>
              <a:rPr lang="ko-KR" altLang="en-US" sz="600"/>
              <a:t>전체</a:t>
            </a:r>
          </a:p>
        </p:txBody>
      </p:sp>
      <p:sp>
        <p:nvSpPr>
          <p:cNvPr id="220" name="직사각형 219"/>
          <p:cNvSpPr/>
          <p:nvPr/>
        </p:nvSpPr>
        <p:spPr>
          <a:xfrm>
            <a:off x="8345527" y="1706461"/>
            <a:ext cx="43473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 </a:t>
            </a:r>
            <a:r>
              <a:rPr lang="ko-KR" altLang="en-US" sz="600"/>
              <a:t>전체</a:t>
            </a:r>
          </a:p>
        </p:txBody>
      </p:sp>
      <p:sp>
        <p:nvSpPr>
          <p:cNvPr id="223" name="TextBox 222"/>
          <p:cNvSpPr txBox="1"/>
          <p:nvPr/>
        </p:nvSpPr>
        <p:spPr>
          <a:xfrm>
            <a:off x="8833443" y="13219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24" name="TextBox 223"/>
          <p:cNvSpPr txBox="1"/>
          <p:nvPr/>
        </p:nvSpPr>
        <p:spPr>
          <a:xfrm>
            <a:off x="8833439" y="148866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25" name="TextBox 224"/>
          <p:cNvSpPr txBox="1"/>
          <p:nvPr/>
        </p:nvSpPr>
        <p:spPr>
          <a:xfrm>
            <a:off x="8833437" y="167440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00" name="직사각형 199"/>
          <p:cNvSpPr/>
          <p:nvPr/>
        </p:nvSpPr>
        <p:spPr>
          <a:xfrm>
            <a:off x="561829" y="6249373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cxnSp>
        <p:nvCxnSpPr>
          <p:cNvPr id="201" name="직선 연결선 200"/>
          <p:cNvCxnSpPr/>
          <p:nvPr/>
        </p:nvCxnSpPr>
        <p:spPr>
          <a:xfrm flipH="1">
            <a:off x="377607" y="6699821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모서리가 둥근 직사각형 201"/>
          <p:cNvSpPr/>
          <p:nvPr/>
        </p:nvSpPr>
        <p:spPr>
          <a:xfrm>
            <a:off x="460085" y="613774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직사각형 202"/>
          <p:cNvSpPr/>
          <p:nvPr/>
        </p:nvSpPr>
        <p:spPr>
          <a:xfrm>
            <a:off x="503507" y="628311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204" name="그림 2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5720" y="6165072"/>
            <a:ext cx="1227743" cy="593545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57583" y="6170352"/>
            <a:ext cx="1227743" cy="593545"/>
          </a:xfrm>
          <a:prstGeom prst="rect">
            <a:avLst/>
          </a:prstGeom>
        </p:spPr>
      </p:pic>
      <p:sp>
        <p:nvSpPr>
          <p:cNvPr id="212" name="직사각형 211"/>
          <p:cNvSpPr/>
          <p:nvPr/>
        </p:nvSpPr>
        <p:spPr>
          <a:xfrm>
            <a:off x="242553" y="5816003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213" name="그룹 212"/>
          <p:cNvGrpSpPr/>
          <p:nvPr/>
        </p:nvGrpSpPr>
        <p:grpSpPr>
          <a:xfrm>
            <a:off x="8343923" y="5832154"/>
            <a:ext cx="176236" cy="109230"/>
            <a:chOff x="10267821" y="1988701"/>
            <a:chExt cx="616666" cy="328629"/>
          </a:xfrm>
        </p:grpSpPr>
        <p:sp>
          <p:nvSpPr>
            <p:cNvPr id="214" name="모서리가 둥근 직사각형 213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타원 225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27" name="TextBox 226"/>
          <p:cNvSpPr txBox="1"/>
          <p:nvPr/>
        </p:nvSpPr>
        <p:spPr>
          <a:xfrm>
            <a:off x="8510271" y="5791603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228" name="TextBox 227"/>
          <p:cNvSpPr txBox="1"/>
          <p:nvPr/>
        </p:nvSpPr>
        <p:spPr>
          <a:xfrm>
            <a:off x="7968508" y="5787771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sp>
        <p:nvSpPr>
          <p:cNvPr id="229" name="직사각형 228"/>
          <p:cNvSpPr/>
          <p:nvPr/>
        </p:nvSpPr>
        <p:spPr>
          <a:xfrm>
            <a:off x="1318818" y="604526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Vessel-Group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0" name="직사각형 229"/>
          <p:cNvSpPr/>
          <p:nvPr/>
        </p:nvSpPr>
        <p:spPr>
          <a:xfrm>
            <a:off x="2540681" y="605054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Vessel-Group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241913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7719142"/>
              </p:ext>
            </p:extLst>
          </p:nvPr>
        </p:nvGraphicFramePr>
        <p:xfrm>
          <a:off x="9488422" y="851115"/>
          <a:ext cx="2637675" cy="4500756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모델 불러오기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저장된 프로세스 모델 리스트 선택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>
                          <a:effectLst/>
                        </a:rPr>
                        <a:t>저장된 프로세스 필터</a:t>
                      </a:r>
                      <a:r>
                        <a:rPr lang="en-US" altLang="ko-KR" sz="800" baseline="0" dirty="0">
                          <a:effectLst/>
                        </a:rPr>
                        <a:t>/</a:t>
                      </a:r>
                      <a:r>
                        <a:rPr lang="ko-KR" altLang="en-US" sz="800" baseline="0">
                          <a:effectLst/>
                        </a:rPr>
                        <a:t>그룹조건에 </a:t>
                      </a:r>
                      <a:r>
                        <a:rPr lang="ko-KR" altLang="en-US" sz="800" baseline="0" dirty="0">
                          <a:effectLst/>
                        </a:rPr>
                        <a:t>따른 프로세스 모델 그래프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프로세스</a:t>
                      </a:r>
                      <a:r>
                        <a:rPr lang="en-US" altLang="ko-KR" sz="800" baseline="0" dirty="0">
                          <a:effectLst/>
                        </a:rPr>
                        <a:t> ARCS </a:t>
                      </a:r>
                      <a:r>
                        <a:rPr lang="ko-KR" altLang="en-US" sz="800" baseline="0">
                          <a:effectLst/>
                        </a:rPr>
                        <a:t>통계 표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</a:tbl>
          </a:graphicData>
        </a:graphic>
      </p:graphicFrame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타원 346"/>
          <p:cNvSpPr/>
          <p:nvPr/>
        </p:nvSpPr>
        <p:spPr>
          <a:xfrm>
            <a:off x="2575255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5" name="타원 364"/>
          <p:cNvSpPr/>
          <p:nvPr/>
        </p:nvSpPr>
        <p:spPr>
          <a:xfrm>
            <a:off x="1883938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6" name="타원 365"/>
          <p:cNvSpPr/>
          <p:nvPr/>
        </p:nvSpPr>
        <p:spPr>
          <a:xfrm>
            <a:off x="2722862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7" name="타원 366"/>
          <p:cNvSpPr/>
          <p:nvPr/>
        </p:nvSpPr>
        <p:spPr>
          <a:xfrm>
            <a:off x="3523635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8" name="타원 367"/>
          <p:cNvSpPr/>
          <p:nvPr/>
        </p:nvSpPr>
        <p:spPr>
          <a:xfrm>
            <a:off x="4412458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9" name="직사각형 368"/>
          <p:cNvSpPr/>
          <p:nvPr/>
        </p:nvSpPr>
        <p:spPr>
          <a:xfrm>
            <a:off x="2184542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직사각형 369"/>
          <p:cNvSpPr/>
          <p:nvPr/>
        </p:nvSpPr>
        <p:spPr>
          <a:xfrm>
            <a:off x="2731947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7" name="직사각형 406"/>
          <p:cNvSpPr/>
          <p:nvPr/>
        </p:nvSpPr>
        <p:spPr>
          <a:xfrm>
            <a:off x="3262730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8" name="직사각형 407"/>
          <p:cNvSpPr/>
          <p:nvPr/>
        </p:nvSpPr>
        <p:spPr>
          <a:xfrm>
            <a:off x="3796179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9" name="타원 408"/>
          <p:cNvSpPr/>
          <p:nvPr/>
        </p:nvSpPr>
        <p:spPr>
          <a:xfrm>
            <a:off x="3525624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0" name="직사각형 409"/>
          <p:cNvSpPr/>
          <p:nvPr/>
        </p:nvSpPr>
        <p:spPr>
          <a:xfrm>
            <a:off x="2917039" y="2364558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1" name="직사각형 410"/>
          <p:cNvSpPr/>
          <p:nvPr/>
        </p:nvSpPr>
        <p:spPr>
          <a:xfrm>
            <a:off x="2901979" y="2354385"/>
            <a:ext cx="54053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HJNC20191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2" name="직사각형 411"/>
          <p:cNvSpPr/>
          <p:nvPr/>
        </p:nvSpPr>
        <p:spPr>
          <a:xfrm>
            <a:off x="2522516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3" name="직사각형 412"/>
          <p:cNvSpPr/>
          <p:nvPr/>
        </p:nvSpPr>
        <p:spPr>
          <a:xfrm>
            <a:off x="3475016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4" name="직사각형 413"/>
          <p:cNvSpPr/>
          <p:nvPr/>
        </p:nvSpPr>
        <p:spPr>
          <a:xfrm>
            <a:off x="2208956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5" name="직사각형 414"/>
          <p:cNvSpPr/>
          <p:nvPr/>
        </p:nvSpPr>
        <p:spPr>
          <a:xfrm>
            <a:off x="2765216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6" name="직사각형 415"/>
          <p:cNvSpPr/>
          <p:nvPr/>
        </p:nvSpPr>
        <p:spPr>
          <a:xfrm>
            <a:off x="3283789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7" name="직사각형 416"/>
          <p:cNvSpPr/>
          <p:nvPr/>
        </p:nvSpPr>
        <p:spPr>
          <a:xfrm>
            <a:off x="3824809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8" name="직사각형 417"/>
          <p:cNvSpPr/>
          <p:nvPr/>
        </p:nvSpPr>
        <p:spPr>
          <a:xfrm>
            <a:off x="1837051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19" name="직사각형 418"/>
          <p:cNvSpPr/>
          <p:nvPr/>
        </p:nvSpPr>
        <p:spPr>
          <a:xfrm>
            <a:off x="2675251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0" name="직사각형 419"/>
          <p:cNvSpPr/>
          <p:nvPr/>
        </p:nvSpPr>
        <p:spPr>
          <a:xfrm>
            <a:off x="3481596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4373136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타원 421"/>
          <p:cNvSpPr/>
          <p:nvPr/>
        </p:nvSpPr>
        <p:spPr>
          <a:xfrm>
            <a:off x="5265612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3" name="타원 422"/>
          <p:cNvSpPr/>
          <p:nvPr/>
        </p:nvSpPr>
        <p:spPr>
          <a:xfrm>
            <a:off x="5199135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4" name="타원 423"/>
          <p:cNvSpPr/>
          <p:nvPr/>
        </p:nvSpPr>
        <p:spPr>
          <a:xfrm>
            <a:off x="6106639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5" name="타원 424"/>
          <p:cNvSpPr/>
          <p:nvPr/>
        </p:nvSpPr>
        <p:spPr>
          <a:xfrm>
            <a:off x="6945512" y="419619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26" name="직사각형 425"/>
          <p:cNvSpPr/>
          <p:nvPr/>
        </p:nvSpPr>
        <p:spPr>
          <a:xfrm>
            <a:off x="4844419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7" name="직사각형 426"/>
          <p:cNvSpPr/>
          <p:nvPr/>
        </p:nvSpPr>
        <p:spPr>
          <a:xfrm>
            <a:off x="5391824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8" name="직사각형 427"/>
          <p:cNvSpPr/>
          <p:nvPr/>
        </p:nvSpPr>
        <p:spPr>
          <a:xfrm>
            <a:off x="5922607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9" name="직사각형 428"/>
          <p:cNvSpPr/>
          <p:nvPr/>
        </p:nvSpPr>
        <p:spPr>
          <a:xfrm>
            <a:off x="6456056" y="3581784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0" name="타원 429"/>
          <p:cNvSpPr/>
          <p:nvPr/>
        </p:nvSpPr>
        <p:spPr>
          <a:xfrm>
            <a:off x="6185501" y="293523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31" name="직사각형 430"/>
          <p:cNvSpPr/>
          <p:nvPr/>
        </p:nvSpPr>
        <p:spPr>
          <a:xfrm>
            <a:off x="5576916" y="2364558"/>
            <a:ext cx="502613" cy="183374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2" name="직사각형 431"/>
          <p:cNvSpPr/>
          <p:nvPr/>
        </p:nvSpPr>
        <p:spPr>
          <a:xfrm>
            <a:off x="5592336" y="2354385"/>
            <a:ext cx="46519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NYK2314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3" name="직사각형 432"/>
          <p:cNvSpPr/>
          <p:nvPr/>
        </p:nvSpPr>
        <p:spPr>
          <a:xfrm>
            <a:off x="5212873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4" name="직사각형 433"/>
          <p:cNvSpPr/>
          <p:nvPr/>
        </p:nvSpPr>
        <p:spPr>
          <a:xfrm>
            <a:off x="6134893" y="296955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QC04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5" name="직사각형 434"/>
          <p:cNvSpPr/>
          <p:nvPr/>
        </p:nvSpPr>
        <p:spPr>
          <a:xfrm>
            <a:off x="4868833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5425093" y="357649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5943666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YT07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8" name="직사각형 437"/>
          <p:cNvSpPr/>
          <p:nvPr/>
        </p:nvSpPr>
        <p:spPr>
          <a:xfrm>
            <a:off x="6484686" y="356887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YT08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39" name="직사각형 438"/>
          <p:cNvSpPr/>
          <p:nvPr/>
        </p:nvSpPr>
        <p:spPr>
          <a:xfrm>
            <a:off x="5152248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YC05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0" name="직사각형 439"/>
          <p:cNvSpPr/>
          <p:nvPr/>
        </p:nvSpPr>
        <p:spPr>
          <a:xfrm>
            <a:off x="6059028" y="422778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YC06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41" name="직사각형 440"/>
          <p:cNvSpPr/>
          <p:nvPr/>
        </p:nvSpPr>
        <p:spPr>
          <a:xfrm>
            <a:off x="6903473" y="423540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YC07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42" name="구부러진 연결선 441"/>
          <p:cNvCxnSpPr>
            <a:stCxn id="410" idx="2"/>
            <a:endCxn id="347" idx="0"/>
          </p:cNvCxnSpPr>
          <p:nvPr/>
        </p:nvCxnSpPr>
        <p:spPr>
          <a:xfrm rot="5400000">
            <a:off x="2741148" y="2508040"/>
            <a:ext cx="387306" cy="467091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구부러진 연결선 442"/>
          <p:cNvCxnSpPr>
            <a:stCxn id="410" idx="2"/>
            <a:endCxn id="409" idx="0"/>
          </p:cNvCxnSpPr>
          <p:nvPr/>
        </p:nvCxnSpPr>
        <p:spPr>
          <a:xfrm rot="16200000" flipH="1">
            <a:off x="3216332" y="2499946"/>
            <a:ext cx="387306" cy="483278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구부러진 연결선 443"/>
          <p:cNvCxnSpPr>
            <a:stCxn id="347" idx="4"/>
            <a:endCxn id="369" idx="0"/>
          </p:cNvCxnSpPr>
          <p:nvPr/>
        </p:nvCxnSpPr>
        <p:spPr>
          <a:xfrm rot="5400000">
            <a:off x="2342010" y="3222539"/>
            <a:ext cx="394546" cy="323945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5" name="구부러진 연결선 444"/>
          <p:cNvCxnSpPr>
            <a:stCxn id="347" idx="4"/>
            <a:endCxn id="370" idx="0"/>
          </p:cNvCxnSpPr>
          <p:nvPr/>
        </p:nvCxnSpPr>
        <p:spPr>
          <a:xfrm rot="16200000" flipH="1">
            <a:off x="2615712" y="3272781"/>
            <a:ext cx="394546" cy="2234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6" name="구부러진 연결선 445"/>
          <p:cNvCxnSpPr>
            <a:stCxn id="347" idx="4"/>
            <a:endCxn id="416" idx="0"/>
          </p:cNvCxnSpPr>
          <p:nvPr/>
        </p:nvCxnSpPr>
        <p:spPr>
          <a:xfrm rot="16200000" flipH="1">
            <a:off x="2885542" y="3002951"/>
            <a:ext cx="381635" cy="750208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7" name="구부러진 연결선 446"/>
          <p:cNvCxnSpPr>
            <a:stCxn id="409" idx="4"/>
            <a:endCxn id="408" idx="0"/>
          </p:cNvCxnSpPr>
          <p:nvPr/>
        </p:nvCxnSpPr>
        <p:spPr>
          <a:xfrm rot="16200000" flipH="1">
            <a:off x="3623012" y="3215849"/>
            <a:ext cx="394546" cy="3373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8" name="구부러진 연결선 447"/>
          <p:cNvCxnSpPr>
            <a:stCxn id="409" idx="4"/>
            <a:endCxn id="407" idx="0"/>
          </p:cNvCxnSpPr>
          <p:nvPr/>
        </p:nvCxnSpPr>
        <p:spPr>
          <a:xfrm rot="5400000">
            <a:off x="3356288" y="3286448"/>
            <a:ext cx="394546" cy="196126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구부러진 연결선 448"/>
          <p:cNvCxnSpPr>
            <a:stCxn id="431" idx="2"/>
            <a:endCxn id="422" idx="0"/>
          </p:cNvCxnSpPr>
          <p:nvPr/>
        </p:nvCxnSpPr>
        <p:spPr>
          <a:xfrm rot="5400000">
            <a:off x="5416265" y="2523280"/>
            <a:ext cx="387306" cy="43661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구부러진 연결선 449"/>
          <p:cNvCxnSpPr>
            <a:stCxn id="431" idx="2"/>
            <a:endCxn id="430" idx="0"/>
          </p:cNvCxnSpPr>
          <p:nvPr/>
        </p:nvCxnSpPr>
        <p:spPr>
          <a:xfrm rot="16200000" flipH="1">
            <a:off x="5876209" y="2499946"/>
            <a:ext cx="387306" cy="483278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구부러진 연결선 450"/>
          <p:cNvCxnSpPr>
            <a:stCxn id="422" idx="4"/>
            <a:endCxn id="426" idx="0"/>
          </p:cNvCxnSpPr>
          <p:nvPr/>
        </p:nvCxnSpPr>
        <p:spPr>
          <a:xfrm rot="5400000">
            <a:off x="5017127" y="3207299"/>
            <a:ext cx="394546" cy="354425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2" name="구부러진 연결선 451"/>
          <p:cNvCxnSpPr>
            <a:stCxn id="422" idx="4"/>
            <a:endCxn id="427" idx="0"/>
          </p:cNvCxnSpPr>
          <p:nvPr/>
        </p:nvCxnSpPr>
        <p:spPr>
          <a:xfrm rot="16200000" flipH="1">
            <a:off x="5290829" y="3288021"/>
            <a:ext cx="394546" cy="19298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구부러진 연결선 452"/>
          <p:cNvCxnSpPr>
            <a:stCxn id="422" idx="4"/>
            <a:endCxn id="428" idx="0"/>
          </p:cNvCxnSpPr>
          <p:nvPr/>
        </p:nvCxnSpPr>
        <p:spPr>
          <a:xfrm rot="16200000" flipH="1">
            <a:off x="5556220" y="3022629"/>
            <a:ext cx="394546" cy="72376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4" name="구부러진 연결선 453"/>
          <p:cNvCxnSpPr>
            <a:stCxn id="430" idx="4"/>
            <a:endCxn id="429" idx="0"/>
          </p:cNvCxnSpPr>
          <p:nvPr/>
        </p:nvCxnSpPr>
        <p:spPr>
          <a:xfrm rot="16200000" flipH="1">
            <a:off x="6282889" y="3215849"/>
            <a:ext cx="394546" cy="337323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5" name="구부러진 연결선 454"/>
          <p:cNvCxnSpPr>
            <a:stCxn id="430" idx="4"/>
            <a:endCxn id="427" idx="0"/>
          </p:cNvCxnSpPr>
          <p:nvPr/>
        </p:nvCxnSpPr>
        <p:spPr>
          <a:xfrm rot="5400000">
            <a:off x="5750774" y="3021057"/>
            <a:ext cx="394546" cy="726909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구부러진 연결선 455"/>
          <p:cNvCxnSpPr>
            <a:stCxn id="430" idx="4"/>
            <a:endCxn id="437" idx="0"/>
          </p:cNvCxnSpPr>
          <p:nvPr/>
        </p:nvCxnSpPr>
        <p:spPr>
          <a:xfrm rot="5400000">
            <a:off x="6020604" y="3277975"/>
            <a:ext cx="381635" cy="200161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구부러진 연결선 456"/>
          <p:cNvCxnSpPr>
            <a:stCxn id="369" idx="2"/>
            <a:endCxn id="365" idx="0"/>
          </p:cNvCxnSpPr>
          <p:nvPr/>
        </p:nvCxnSpPr>
        <p:spPr>
          <a:xfrm rot="5400000">
            <a:off x="1968485" y="3787372"/>
            <a:ext cx="450278" cy="36737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구부러진 연결선 457"/>
          <p:cNvCxnSpPr>
            <a:stCxn id="369" idx="2"/>
            <a:endCxn id="366" idx="0"/>
          </p:cNvCxnSpPr>
          <p:nvPr/>
        </p:nvCxnSpPr>
        <p:spPr>
          <a:xfrm rot="16200000" flipH="1">
            <a:off x="2387947" y="3735282"/>
            <a:ext cx="450278" cy="471552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구부러진 연결선 458"/>
          <p:cNvCxnSpPr>
            <a:stCxn id="369" idx="2"/>
            <a:endCxn id="367" idx="0"/>
          </p:cNvCxnSpPr>
          <p:nvPr/>
        </p:nvCxnSpPr>
        <p:spPr>
          <a:xfrm rot="16200000" flipH="1">
            <a:off x="2788333" y="3334895"/>
            <a:ext cx="450278" cy="1272325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구부러진 연결선 459"/>
          <p:cNvCxnSpPr>
            <a:stCxn id="415" idx="2"/>
            <a:endCxn id="368" idx="0"/>
          </p:cNvCxnSpPr>
          <p:nvPr/>
        </p:nvCxnSpPr>
        <p:spPr>
          <a:xfrm rot="16200000" flipH="1">
            <a:off x="3518155" y="3175894"/>
            <a:ext cx="435038" cy="1605568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구부러진 연결선 460"/>
          <p:cNvCxnSpPr>
            <a:stCxn id="370" idx="2"/>
            <a:endCxn id="366" idx="0"/>
          </p:cNvCxnSpPr>
          <p:nvPr/>
        </p:nvCxnSpPr>
        <p:spPr>
          <a:xfrm rot="5400000">
            <a:off x="2661650" y="3933132"/>
            <a:ext cx="450278" cy="75853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구부러진 연결선 461"/>
          <p:cNvCxnSpPr>
            <a:stCxn id="370" idx="2"/>
            <a:endCxn id="367" idx="0"/>
          </p:cNvCxnSpPr>
          <p:nvPr/>
        </p:nvCxnSpPr>
        <p:spPr>
          <a:xfrm rot="16200000" flipH="1">
            <a:off x="3062036" y="3608598"/>
            <a:ext cx="450278" cy="72492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구부러진 연결선 462"/>
          <p:cNvCxnSpPr>
            <a:stCxn id="407" idx="2"/>
            <a:endCxn id="366" idx="0"/>
          </p:cNvCxnSpPr>
          <p:nvPr/>
        </p:nvCxnSpPr>
        <p:spPr>
          <a:xfrm rot="5400000">
            <a:off x="2927041" y="3667740"/>
            <a:ext cx="450278" cy="606636"/>
          </a:xfrm>
          <a:prstGeom prst="curvedConnector3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4" name="구부러진 연결선 463"/>
          <p:cNvCxnSpPr>
            <a:stCxn id="416" idx="2"/>
            <a:endCxn id="367" idx="0"/>
          </p:cNvCxnSpPr>
          <p:nvPr/>
        </p:nvCxnSpPr>
        <p:spPr>
          <a:xfrm rot="16200000" flipH="1">
            <a:off x="3329220" y="3875782"/>
            <a:ext cx="442658" cy="198172"/>
          </a:xfrm>
          <a:prstGeom prst="curvedConnector3">
            <a:avLst/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5" name="구부러진 연결선 464"/>
          <p:cNvCxnSpPr>
            <a:stCxn id="407" idx="2"/>
            <a:endCxn id="368" idx="0"/>
          </p:cNvCxnSpPr>
          <p:nvPr/>
        </p:nvCxnSpPr>
        <p:spPr>
          <a:xfrm rot="16200000" flipH="1">
            <a:off x="3771839" y="3429578"/>
            <a:ext cx="450278" cy="1082960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구부러진 연결선 465"/>
          <p:cNvCxnSpPr>
            <a:stCxn id="408" idx="2"/>
            <a:endCxn id="368" idx="0"/>
          </p:cNvCxnSpPr>
          <p:nvPr/>
        </p:nvCxnSpPr>
        <p:spPr>
          <a:xfrm rot="16200000" flipH="1">
            <a:off x="4038563" y="3696302"/>
            <a:ext cx="450278" cy="549511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구부러진 연결선 466"/>
          <p:cNvCxnSpPr>
            <a:stCxn id="408" idx="2"/>
            <a:endCxn id="367" idx="0"/>
          </p:cNvCxnSpPr>
          <p:nvPr/>
        </p:nvCxnSpPr>
        <p:spPr>
          <a:xfrm rot="5400000">
            <a:off x="3594152" y="3801402"/>
            <a:ext cx="450278" cy="33931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426" idx="2"/>
            <a:endCxn id="368" idx="0"/>
          </p:cNvCxnSpPr>
          <p:nvPr/>
        </p:nvCxnSpPr>
        <p:spPr>
          <a:xfrm rot="5400000">
            <a:off x="4562684" y="3721694"/>
            <a:ext cx="450278" cy="49872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구부러진 연결선 468"/>
          <p:cNvCxnSpPr>
            <a:stCxn id="426" idx="2"/>
            <a:endCxn id="423" idx="0"/>
          </p:cNvCxnSpPr>
          <p:nvPr/>
        </p:nvCxnSpPr>
        <p:spPr>
          <a:xfrm rot="16200000" flipH="1">
            <a:off x="4956022" y="3827084"/>
            <a:ext cx="450278" cy="287948"/>
          </a:xfrm>
          <a:prstGeom prst="curvedConnector3">
            <a:avLst>
              <a:gd name="adj1" fmla="val 50000"/>
            </a:avLst>
          </a:prstGeom>
          <a:ln>
            <a:solidFill>
              <a:srgbClr val="FF505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0" name="구부러진 연결선 469"/>
          <p:cNvCxnSpPr>
            <a:stCxn id="427" idx="2"/>
            <a:endCxn id="424" idx="0"/>
          </p:cNvCxnSpPr>
          <p:nvPr/>
        </p:nvCxnSpPr>
        <p:spPr>
          <a:xfrm rot="16200000" flipH="1">
            <a:off x="5683476" y="3647034"/>
            <a:ext cx="450278" cy="6480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1" name="구부러진 연결선 470"/>
          <p:cNvCxnSpPr>
            <a:stCxn id="427" idx="2"/>
            <a:endCxn id="423" idx="0"/>
          </p:cNvCxnSpPr>
          <p:nvPr/>
        </p:nvCxnSpPr>
        <p:spPr>
          <a:xfrm rot="5400000">
            <a:off x="5229725" y="3841330"/>
            <a:ext cx="450278" cy="259457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2" name="구부러진 연결선 471"/>
          <p:cNvCxnSpPr>
            <a:stCxn id="428" idx="2"/>
            <a:endCxn id="423" idx="0"/>
          </p:cNvCxnSpPr>
          <p:nvPr/>
        </p:nvCxnSpPr>
        <p:spPr>
          <a:xfrm rot="5400000">
            <a:off x="5495116" y="3575938"/>
            <a:ext cx="450278" cy="790240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3" name="구부러진 연결선 472"/>
          <p:cNvCxnSpPr>
            <a:stCxn id="428" idx="2"/>
            <a:endCxn id="424" idx="0"/>
          </p:cNvCxnSpPr>
          <p:nvPr/>
        </p:nvCxnSpPr>
        <p:spPr>
          <a:xfrm rot="16200000" flipH="1">
            <a:off x="5948868" y="3912426"/>
            <a:ext cx="450278" cy="117264"/>
          </a:xfrm>
          <a:prstGeom prst="curvedConnector3">
            <a:avLst>
              <a:gd name="adj1" fmla="val 50000"/>
            </a:avLst>
          </a:prstGeom>
          <a:ln>
            <a:solidFill>
              <a:srgbClr val="FFC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29" idx="2"/>
            <a:endCxn id="424" idx="0"/>
          </p:cNvCxnSpPr>
          <p:nvPr/>
        </p:nvCxnSpPr>
        <p:spPr>
          <a:xfrm rot="5400000">
            <a:off x="6215593" y="3762966"/>
            <a:ext cx="450278" cy="41618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29" idx="2"/>
            <a:endCxn id="425" idx="0"/>
          </p:cNvCxnSpPr>
          <p:nvPr/>
        </p:nvCxnSpPr>
        <p:spPr>
          <a:xfrm rot="16200000" flipH="1">
            <a:off x="6635029" y="3759714"/>
            <a:ext cx="450278" cy="422688"/>
          </a:xfrm>
          <a:prstGeom prst="curved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6" name="타원 475"/>
          <p:cNvSpPr/>
          <p:nvPr/>
        </p:nvSpPr>
        <p:spPr>
          <a:xfrm>
            <a:off x="7580674" y="22431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7" name="타원 476"/>
          <p:cNvSpPr/>
          <p:nvPr/>
        </p:nvSpPr>
        <p:spPr>
          <a:xfrm>
            <a:off x="553780" y="24028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8" name="TextBox 477"/>
          <p:cNvSpPr txBox="1"/>
          <p:nvPr/>
        </p:nvSpPr>
        <p:spPr>
          <a:xfrm>
            <a:off x="2468917" y="25377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79" name="TextBox 478"/>
          <p:cNvSpPr txBox="1"/>
          <p:nvPr/>
        </p:nvSpPr>
        <p:spPr>
          <a:xfrm>
            <a:off x="3306920" y="25445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2155379" y="322271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2522448" y="32827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2934361" y="324449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3283789" y="321369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4" name="TextBox 483"/>
          <p:cNvSpPr txBox="1"/>
          <p:nvPr/>
        </p:nvSpPr>
        <p:spPr>
          <a:xfrm>
            <a:off x="3642863" y="325212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5" name="TextBox 484"/>
          <p:cNvSpPr txBox="1"/>
          <p:nvPr/>
        </p:nvSpPr>
        <p:spPr>
          <a:xfrm>
            <a:off x="1768749" y="38325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6" name="TextBox 485"/>
          <p:cNvSpPr txBox="1"/>
          <p:nvPr/>
        </p:nvSpPr>
        <p:spPr>
          <a:xfrm>
            <a:off x="2180614" y="390030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7" name="TextBox 486"/>
          <p:cNvSpPr txBox="1"/>
          <p:nvPr/>
        </p:nvSpPr>
        <p:spPr>
          <a:xfrm>
            <a:off x="2394178" y="372414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8" name="TextBox 487"/>
          <p:cNvSpPr txBox="1"/>
          <p:nvPr/>
        </p:nvSpPr>
        <p:spPr>
          <a:xfrm>
            <a:off x="2043876" y="433950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2934901" y="37471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089872" y="403703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2832988" y="397811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358766" y="37269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641820" y="377312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076700" y="377312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419600" y="37559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4822374" y="390703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3786263" y="423540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3571724" y="397811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5232342" y="257617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0" name="TextBox 499"/>
          <p:cNvSpPr txBox="1"/>
          <p:nvPr/>
        </p:nvSpPr>
        <p:spPr>
          <a:xfrm>
            <a:off x="5986247" y="259117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1" name="TextBox 500"/>
          <p:cNvSpPr txBox="1"/>
          <p:nvPr/>
        </p:nvSpPr>
        <p:spPr>
          <a:xfrm>
            <a:off x="4812653" y="31858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2" name="TextBox 501"/>
          <p:cNvSpPr txBox="1"/>
          <p:nvPr/>
        </p:nvSpPr>
        <p:spPr>
          <a:xfrm>
            <a:off x="5057259" y="334566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3" name="TextBox 502"/>
          <p:cNvSpPr txBox="1"/>
          <p:nvPr/>
        </p:nvSpPr>
        <p:spPr>
          <a:xfrm>
            <a:off x="5347822" y="31538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4" name="TextBox 503"/>
          <p:cNvSpPr txBox="1"/>
          <p:nvPr/>
        </p:nvSpPr>
        <p:spPr>
          <a:xfrm>
            <a:off x="5720993" y="316965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5" name="TextBox 504"/>
          <p:cNvSpPr txBox="1"/>
          <p:nvPr/>
        </p:nvSpPr>
        <p:spPr>
          <a:xfrm>
            <a:off x="6025304" y="329990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6" name="TextBox 505"/>
          <p:cNvSpPr txBox="1"/>
          <p:nvPr/>
        </p:nvSpPr>
        <p:spPr>
          <a:xfrm>
            <a:off x="6428979" y="325509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7" name="TextBox 506"/>
          <p:cNvSpPr txBox="1"/>
          <p:nvPr/>
        </p:nvSpPr>
        <p:spPr>
          <a:xfrm>
            <a:off x="6816735" y="384214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6301697" y="38954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9" name="TextBox 508"/>
          <p:cNvSpPr txBox="1"/>
          <p:nvPr/>
        </p:nvSpPr>
        <p:spPr>
          <a:xfrm>
            <a:off x="5127468" y="374987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10" name="TextBox 509"/>
          <p:cNvSpPr txBox="1"/>
          <p:nvPr/>
        </p:nvSpPr>
        <p:spPr>
          <a:xfrm>
            <a:off x="5667779" y="37269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11" name="TextBox 510"/>
          <p:cNvSpPr txBox="1"/>
          <p:nvPr/>
        </p:nvSpPr>
        <p:spPr>
          <a:xfrm>
            <a:off x="5426044" y="3970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12" name="TextBox 511"/>
          <p:cNvSpPr txBox="1"/>
          <p:nvPr/>
        </p:nvSpPr>
        <p:spPr>
          <a:xfrm>
            <a:off x="5744951" y="3970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13" name="TextBox 512"/>
          <p:cNvSpPr txBox="1"/>
          <p:nvPr/>
        </p:nvSpPr>
        <p:spPr>
          <a:xfrm>
            <a:off x="6826868" y="360412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graphicFrame>
        <p:nvGraphicFramePr>
          <p:cNvPr id="514" name="표 513"/>
          <p:cNvGraphicFramePr>
            <a:graphicFrameLocks noGrp="1"/>
          </p:cNvGraphicFramePr>
          <p:nvPr/>
        </p:nvGraphicFramePr>
        <p:xfrm>
          <a:off x="308883" y="4772596"/>
          <a:ext cx="8770119" cy="52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15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5907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907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32973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케이스 수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소요시간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최소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최대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Gate01-&gt;OTR02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15" name="타원 514"/>
          <p:cNvSpPr/>
          <p:nvPr/>
        </p:nvSpPr>
        <p:spPr>
          <a:xfrm>
            <a:off x="341574" y="46045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1" name="타원 250"/>
          <p:cNvSpPr/>
          <p:nvPr/>
        </p:nvSpPr>
        <p:spPr>
          <a:xfrm>
            <a:off x="342296" y="5275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52" name="Window Body" descr="&lt;Tags&gt;&lt;SMARTRESIZEANCHORS&gt;Absolute,Absolute,Absolute,Absolute&lt;/SMARTRESIZEANCHORS&gt;&lt;/Tags&gt;"/>
          <p:cNvSpPr/>
          <p:nvPr/>
        </p:nvSpPr>
        <p:spPr>
          <a:xfrm>
            <a:off x="4458494" y="1201146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3" name="Title Bar" descr="&lt;Tags&gt;&lt;SMARTRESIZEANCHORS&gt;Absolute,None,Absolute,Absolute&lt;/SMARTRESIZEANCHORS&gt;&lt;/Tags&gt;"/>
          <p:cNvSpPr/>
          <p:nvPr/>
        </p:nvSpPr>
        <p:spPr>
          <a:xfrm>
            <a:off x="4458494" y="963403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4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6806916" y="1034650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255" name="표 2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8301490"/>
              </p:ext>
            </p:extLst>
          </p:nvPr>
        </p:nvGraphicFramePr>
        <p:xfrm>
          <a:off x="4475507" y="1212259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254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92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5270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/>
                        <a:t>프로세스 모델명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256" name="모서리가 둥근 직사각형 255"/>
          <p:cNvSpPr/>
          <p:nvPr/>
        </p:nvSpPr>
        <p:spPr>
          <a:xfrm>
            <a:off x="6614544" y="143443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57" name="모서리가 둥근 직사각형 256"/>
          <p:cNvSpPr/>
          <p:nvPr/>
        </p:nvSpPr>
        <p:spPr>
          <a:xfrm>
            <a:off x="5879459" y="3277940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tx1"/>
                </a:solidFill>
              </a:rPr>
              <a:t>삭  제</a:t>
            </a:r>
          </a:p>
        </p:txBody>
      </p:sp>
      <p:sp>
        <p:nvSpPr>
          <p:cNvPr id="258" name="모서리가 둥근 직사각형 257"/>
          <p:cNvSpPr/>
          <p:nvPr/>
        </p:nvSpPr>
        <p:spPr>
          <a:xfrm>
            <a:off x="5303712" y="3277940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>
                <a:solidFill>
                  <a:schemeClr val="tx1"/>
                </a:solidFill>
              </a:rPr>
              <a:t>취</a:t>
            </a:r>
            <a:r>
              <a:rPr lang="ko-KR" altLang="en-US" sz="600" dirty="0">
                <a:solidFill>
                  <a:schemeClr val="tx1"/>
                </a:solidFill>
              </a:rPr>
              <a:t>  소</a:t>
            </a:r>
          </a:p>
        </p:txBody>
      </p:sp>
      <p:sp>
        <p:nvSpPr>
          <p:cNvPr id="259" name="직사각형 258"/>
          <p:cNvSpPr/>
          <p:nvPr/>
        </p:nvSpPr>
        <p:spPr>
          <a:xfrm>
            <a:off x="4526131" y="12720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직사각형 259"/>
          <p:cNvSpPr/>
          <p:nvPr/>
        </p:nvSpPr>
        <p:spPr>
          <a:xfrm>
            <a:off x="4526127" y="145778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직사각형 260"/>
          <p:cNvSpPr/>
          <p:nvPr/>
        </p:nvSpPr>
        <p:spPr>
          <a:xfrm>
            <a:off x="4526121" y="163399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2" name="직사각형 261"/>
          <p:cNvSpPr/>
          <p:nvPr/>
        </p:nvSpPr>
        <p:spPr>
          <a:xfrm>
            <a:off x="4526117" y="181973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3" name="직사각형 262"/>
          <p:cNvSpPr/>
          <p:nvPr/>
        </p:nvSpPr>
        <p:spPr>
          <a:xfrm>
            <a:off x="4526125" y="200071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4" name="직사각형 263"/>
          <p:cNvSpPr/>
          <p:nvPr/>
        </p:nvSpPr>
        <p:spPr>
          <a:xfrm>
            <a:off x="4526121" y="218645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5" name="직사각형 264"/>
          <p:cNvSpPr/>
          <p:nvPr/>
        </p:nvSpPr>
        <p:spPr>
          <a:xfrm>
            <a:off x="4526115" y="23626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6" name="직사각형 265"/>
          <p:cNvSpPr/>
          <p:nvPr/>
        </p:nvSpPr>
        <p:spPr>
          <a:xfrm>
            <a:off x="4526111" y="254840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7" name="직사각형 266"/>
          <p:cNvSpPr/>
          <p:nvPr/>
        </p:nvSpPr>
        <p:spPr>
          <a:xfrm>
            <a:off x="4526121" y="273255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직사각형 267"/>
          <p:cNvSpPr/>
          <p:nvPr/>
        </p:nvSpPr>
        <p:spPr>
          <a:xfrm>
            <a:off x="4526115" y="29087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직사각형 268"/>
          <p:cNvSpPr/>
          <p:nvPr/>
        </p:nvSpPr>
        <p:spPr>
          <a:xfrm>
            <a:off x="4526111" y="309450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모서리가 둥근 직사각형 269"/>
          <p:cNvSpPr/>
          <p:nvPr/>
        </p:nvSpPr>
        <p:spPr>
          <a:xfrm>
            <a:off x="6616037" y="160958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1" name="모서리가 둥근 직사각형 270"/>
          <p:cNvSpPr/>
          <p:nvPr/>
        </p:nvSpPr>
        <p:spPr>
          <a:xfrm>
            <a:off x="6614544" y="180354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2" name="모서리가 둥근 직사각형 271"/>
          <p:cNvSpPr/>
          <p:nvPr/>
        </p:nvSpPr>
        <p:spPr>
          <a:xfrm>
            <a:off x="6616037" y="197869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3" name="모서리가 둥근 직사각형 272"/>
          <p:cNvSpPr/>
          <p:nvPr/>
        </p:nvSpPr>
        <p:spPr>
          <a:xfrm>
            <a:off x="6614544" y="216606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4" name="모서리가 둥근 직사각형 273"/>
          <p:cNvSpPr/>
          <p:nvPr/>
        </p:nvSpPr>
        <p:spPr>
          <a:xfrm>
            <a:off x="6616037" y="234121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5" name="모서리가 둥근 직사각형 274"/>
          <p:cNvSpPr/>
          <p:nvPr/>
        </p:nvSpPr>
        <p:spPr>
          <a:xfrm>
            <a:off x="6614544" y="253517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6" name="모서리가 둥근 직사각형 275"/>
          <p:cNvSpPr/>
          <p:nvPr/>
        </p:nvSpPr>
        <p:spPr>
          <a:xfrm>
            <a:off x="6616037" y="271032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7" name="모서리가 둥근 직사각형 276"/>
          <p:cNvSpPr/>
          <p:nvPr/>
        </p:nvSpPr>
        <p:spPr>
          <a:xfrm>
            <a:off x="6617719" y="289541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8" name="모서리가 둥근 직사각형 277"/>
          <p:cNvSpPr/>
          <p:nvPr/>
        </p:nvSpPr>
        <p:spPr>
          <a:xfrm>
            <a:off x="6619212" y="3070565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9" name="타원 278"/>
          <p:cNvSpPr/>
          <p:nvPr/>
        </p:nvSpPr>
        <p:spPr>
          <a:xfrm>
            <a:off x="6478793" y="15138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6" name="직사각형 215"/>
          <p:cNvSpPr/>
          <p:nvPr/>
        </p:nvSpPr>
        <p:spPr>
          <a:xfrm>
            <a:off x="561829" y="582924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QC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sp>
        <p:nvSpPr>
          <p:cNvPr id="218" name="모서리가 둥근 직사각형 217"/>
          <p:cNvSpPr/>
          <p:nvPr/>
        </p:nvSpPr>
        <p:spPr>
          <a:xfrm>
            <a:off x="460085" y="571761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직사각형 218"/>
          <p:cNvSpPr/>
          <p:nvPr/>
        </p:nvSpPr>
        <p:spPr>
          <a:xfrm>
            <a:off x="503507" y="586297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Vessel</a:t>
            </a:r>
          </a:p>
        </p:txBody>
      </p:sp>
      <p:pic>
        <p:nvPicPr>
          <p:cNvPr id="220" name="그림 2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35720" y="5744939"/>
            <a:ext cx="1227743" cy="593545"/>
          </a:xfrm>
          <a:prstGeom prst="rect">
            <a:avLst/>
          </a:prstGeom>
        </p:spPr>
      </p:pic>
      <p:sp>
        <p:nvSpPr>
          <p:cNvPr id="223" name="직사각형 222"/>
          <p:cNvSpPr/>
          <p:nvPr/>
        </p:nvSpPr>
        <p:spPr>
          <a:xfrm>
            <a:off x="1318818" y="562512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24" name="그림 2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57583" y="5750219"/>
            <a:ext cx="1227743" cy="593545"/>
          </a:xfrm>
          <a:prstGeom prst="rect">
            <a:avLst/>
          </a:prstGeom>
        </p:spPr>
      </p:pic>
      <p:sp>
        <p:nvSpPr>
          <p:cNvPr id="225" name="직사각형 224"/>
          <p:cNvSpPr/>
          <p:nvPr/>
        </p:nvSpPr>
        <p:spPr>
          <a:xfrm>
            <a:off x="2540681" y="563040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HJNC20191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26" name="그림 2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62453" y="5738983"/>
            <a:ext cx="1227743" cy="593545"/>
          </a:xfrm>
          <a:prstGeom prst="rect">
            <a:avLst/>
          </a:prstGeom>
        </p:spPr>
      </p:pic>
      <p:sp>
        <p:nvSpPr>
          <p:cNvPr id="227" name="직사각형 226"/>
          <p:cNvSpPr/>
          <p:nvPr/>
        </p:nvSpPr>
        <p:spPr>
          <a:xfrm>
            <a:off x="3745551" y="56191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NYK2314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DS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99997" y="5749902"/>
            <a:ext cx="1227743" cy="593545"/>
          </a:xfrm>
          <a:prstGeom prst="rect">
            <a:avLst/>
          </a:prstGeom>
        </p:spPr>
      </p:pic>
      <p:sp>
        <p:nvSpPr>
          <p:cNvPr id="229" name="직사각형 228"/>
          <p:cNvSpPr/>
          <p:nvPr/>
        </p:nvSpPr>
        <p:spPr>
          <a:xfrm>
            <a:off x="4983095" y="563009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NYK2314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/ LD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0" name="직사각형 229"/>
          <p:cNvSpPr/>
          <p:nvPr/>
        </p:nvSpPr>
        <p:spPr>
          <a:xfrm>
            <a:off x="242553" y="5395870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231" name="그룹 230"/>
          <p:cNvGrpSpPr/>
          <p:nvPr/>
        </p:nvGrpSpPr>
        <p:grpSpPr>
          <a:xfrm>
            <a:off x="8343923" y="5412021"/>
            <a:ext cx="176236" cy="109230"/>
            <a:chOff x="10267821" y="1988701"/>
            <a:chExt cx="616666" cy="328629"/>
          </a:xfrm>
        </p:grpSpPr>
        <p:sp>
          <p:nvSpPr>
            <p:cNvPr id="232" name="모서리가 둥근 직사각형 23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0" name="타원 279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1" name="TextBox 280"/>
          <p:cNvSpPr txBox="1"/>
          <p:nvPr/>
        </p:nvSpPr>
        <p:spPr>
          <a:xfrm>
            <a:off x="8510271" y="5371470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282" name="TextBox 281"/>
          <p:cNvSpPr txBox="1"/>
          <p:nvPr/>
        </p:nvSpPr>
        <p:spPr>
          <a:xfrm>
            <a:off x="7968508" y="5367638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cxnSp>
        <p:nvCxnSpPr>
          <p:cNvPr id="283" name="직선 연결선 282"/>
          <p:cNvCxnSpPr/>
          <p:nvPr/>
        </p:nvCxnSpPr>
        <p:spPr>
          <a:xfrm flipH="1">
            <a:off x="377607" y="6320878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860033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6" name="타원 475"/>
          <p:cNvSpPr/>
          <p:nvPr/>
        </p:nvSpPr>
        <p:spPr>
          <a:xfrm>
            <a:off x="7886892" y="8281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Job type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547" name="직사각형 546"/>
          <p:cNvSpPr/>
          <p:nvPr/>
        </p:nvSpPr>
        <p:spPr>
          <a:xfrm>
            <a:off x="497932" y="280178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8" name="직사각형 547"/>
          <p:cNvSpPr/>
          <p:nvPr/>
        </p:nvSpPr>
        <p:spPr>
          <a:xfrm>
            <a:off x="505552" y="2837005"/>
            <a:ext cx="74533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</a:t>
            </a:r>
            <a:r>
              <a:rPr lang="ko-KR" altLang="en-US" sz="700" b="1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49" name="직사각형 548"/>
          <p:cNvSpPr/>
          <p:nvPr/>
        </p:nvSpPr>
        <p:spPr>
          <a:xfrm>
            <a:off x="583415" y="318847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0" name="직사각형 549"/>
          <p:cNvSpPr/>
          <p:nvPr/>
        </p:nvSpPr>
        <p:spPr>
          <a:xfrm>
            <a:off x="670827" y="3228991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551" name="직사각형 550"/>
          <p:cNvSpPr/>
          <p:nvPr/>
        </p:nvSpPr>
        <p:spPr>
          <a:xfrm>
            <a:off x="670950" y="336567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552" name="직사각형 551"/>
          <p:cNvSpPr/>
          <p:nvPr/>
        </p:nvSpPr>
        <p:spPr>
          <a:xfrm>
            <a:off x="670378" y="3504431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Gate03</a:t>
            </a:r>
            <a:endParaRPr lang="ko-KR" altLang="en-US" sz="600"/>
          </a:p>
        </p:txBody>
      </p:sp>
      <p:sp>
        <p:nvSpPr>
          <p:cNvPr id="553" name="직사각형 552"/>
          <p:cNvSpPr/>
          <p:nvPr/>
        </p:nvSpPr>
        <p:spPr>
          <a:xfrm>
            <a:off x="668605" y="365082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Gate04</a:t>
            </a:r>
            <a:endParaRPr lang="ko-KR" altLang="en-US" sz="600"/>
          </a:p>
        </p:txBody>
      </p:sp>
      <p:sp>
        <p:nvSpPr>
          <p:cNvPr id="554" name="직사각형 553"/>
          <p:cNvSpPr/>
          <p:nvPr/>
        </p:nvSpPr>
        <p:spPr>
          <a:xfrm>
            <a:off x="668604" y="37974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Gate05</a:t>
            </a:r>
            <a:endParaRPr lang="ko-KR" altLang="en-US" sz="600"/>
          </a:p>
        </p:txBody>
      </p:sp>
      <p:sp>
        <p:nvSpPr>
          <p:cNvPr id="555" name="직사각형 554"/>
          <p:cNvSpPr/>
          <p:nvPr/>
        </p:nvSpPr>
        <p:spPr>
          <a:xfrm>
            <a:off x="656093" y="328265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6" name="직사각형 555"/>
          <p:cNvSpPr/>
          <p:nvPr/>
        </p:nvSpPr>
        <p:spPr>
          <a:xfrm>
            <a:off x="656093" y="342451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7" name="직사각형 556"/>
          <p:cNvSpPr/>
          <p:nvPr/>
        </p:nvSpPr>
        <p:spPr>
          <a:xfrm>
            <a:off x="656092" y="356111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8" name="직사각형 557"/>
          <p:cNvSpPr/>
          <p:nvPr/>
        </p:nvSpPr>
        <p:spPr>
          <a:xfrm>
            <a:off x="656092" y="371005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9" name="직사각형 558"/>
          <p:cNvSpPr/>
          <p:nvPr/>
        </p:nvSpPr>
        <p:spPr>
          <a:xfrm>
            <a:off x="656091" y="384664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0" name="직사각형 559"/>
          <p:cNvSpPr/>
          <p:nvPr/>
        </p:nvSpPr>
        <p:spPr>
          <a:xfrm>
            <a:off x="505552" y="299997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8</a:t>
            </a:r>
            <a:r>
              <a:rPr lang="ko-KR" altLang="en-US" sz="600"/>
              <a:t>개</a:t>
            </a:r>
          </a:p>
        </p:txBody>
      </p:sp>
      <p:sp>
        <p:nvSpPr>
          <p:cNvPr id="561" name="직사각형 560"/>
          <p:cNvSpPr/>
          <p:nvPr/>
        </p:nvSpPr>
        <p:spPr>
          <a:xfrm>
            <a:off x="1486193" y="318847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2" name="직사각형 561"/>
          <p:cNvSpPr/>
          <p:nvPr/>
        </p:nvSpPr>
        <p:spPr>
          <a:xfrm>
            <a:off x="1408330" y="299997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563" name="TextBox 562"/>
          <p:cNvSpPr txBox="1"/>
          <p:nvPr/>
        </p:nvSpPr>
        <p:spPr>
          <a:xfrm>
            <a:off x="579159" y="322230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64" name="TextBox 563"/>
          <p:cNvSpPr txBox="1"/>
          <p:nvPr/>
        </p:nvSpPr>
        <p:spPr>
          <a:xfrm>
            <a:off x="579150" y="336517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65" name="TextBox 564"/>
          <p:cNvSpPr txBox="1"/>
          <p:nvPr/>
        </p:nvSpPr>
        <p:spPr>
          <a:xfrm>
            <a:off x="579148" y="35032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66" name="직사각형 565"/>
          <p:cNvSpPr/>
          <p:nvPr/>
        </p:nvSpPr>
        <p:spPr>
          <a:xfrm>
            <a:off x="1553880" y="328934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7" name="직사각형 566"/>
          <p:cNvSpPr/>
          <p:nvPr/>
        </p:nvSpPr>
        <p:spPr>
          <a:xfrm>
            <a:off x="1553880" y="343121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8" name="직사각형 567"/>
          <p:cNvSpPr/>
          <p:nvPr/>
        </p:nvSpPr>
        <p:spPr>
          <a:xfrm>
            <a:off x="1553879" y="356780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9" name="TextBox 568"/>
          <p:cNvSpPr txBox="1"/>
          <p:nvPr/>
        </p:nvSpPr>
        <p:spPr>
          <a:xfrm>
            <a:off x="1476946" y="322899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70" name="TextBox 569"/>
          <p:cNvSpPr txBox="1"/>
          <p:nvPr/>
        </p:nvSpPr>
        <p:spPr>
          <a:xfrm>
            <a:off x="1476937" y="337186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71" name="TextBox 570"/>
          <p:cNvSpPr txBox="1"/>
          <p:nvPr/>
        </p:nvSpPr>
        <p:spPr>
          <a:xfrm>
            <a:off x="1476935" y="350997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72" name="TextBox 571"/>
          <p:cNvSpPr txBox="1"/>
          <p:nvPr/>
        </p:nvSpPr>
        <p:spPr>
          <a:xfrm>
            <a:off x="2211261" y="273362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73" name="모서리가 둥근 직사각형 572"/>
          <p:cNvSpPr/>
          <p:nvPr/>
        </p:nvSpPr>
        <p:spPr>
          <a:xfrm>
            <a:off x="1560717" y="412598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74" name="모서리가 둥근 직사각형 573"/>
          <p:cNvSpPr/>
          <p:nvPr/>
        </p:nvSpPr>
        <p:spPr>
          <a:xfrm>
            <a:off x="1976216" y="412598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75" name="타원 574"/>
          <p:cNvSpPr/>
          <p:nvPr/>
        </p:nvSpPr>
        <p:spPr>
          <a:xfrm>
            <a:off x="415552" y="27324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6" name="타원 575"/>
          <p:cNvSpPr/>
          <p:nvPr/>
        </p:nvSpPr>
        <p:spPr>
          <a:xfrm>
            <a:off x="491282" y="31326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7" name="타원 576"/>
          <p:cNvSpPr/>
          <p:nvPr/>
        </p:nvSpPr>
        <p:spPr>
          <a:xfrm>
            <a:off x="1406801" y="3158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8" name="타원 577"/>
          <p:cNvSpPr/>
          <p:nvPr/>
        </p:nvSpPr>
        <p:spPr>
          <a:xfrm>
            <a:off x="1446452" y="40333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79" name="타원 578"/>
          <p:cNvSpPr/>
          <p:nvPr/>
        </p:nvSpPr>
        <p:spPr>
          <a:xfrm>
            <a:off x="1895416" y="40539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0" name="타원 579"/>
          <p:cNvSpPr/>
          <p:nvPr/>
        </p:nvSpPr>
        <p:spPr>
          <a:xfrm>
            <a:off x="2133531" y="27108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1" name="직사각형 580"/>
          <p:cNvSpPr/>
          <p:nvPr/>
        </p:nvSpPr>
        <p:spPr>
          <a:xfrm>
            <a:off x="2647339" y="2814453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2" name="직사각형 581"/>
          <p:cNvSpPr/>
          <p:nvPr/>
        </p:nvSpPr>
        <p:spPr>
          <a:xfrm>
            <a:off x="2654958" y="2849670"/>
            <a:ext cx="98064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Job Type</a:t>
            </a:r>
            <a:r>
              <a:rPr lang="ko-KR" altLang="en-US" sz="700" b="1">
                <a:solidFill>
                  <a:schemeClr val="tx1"/>
                </a:solidFill>
              </a:rPr>
              <a:t> </a:t>
            </a:r>
            <a:r>
              <a:rPr lang="ko-KR" altLang="en-US" sz="700" b="1" dirty="0">
                <a:solidFill>
                  <a:schemeClr val="tx1"/>
                </a:solidFill>
              </a:rPr>
              <a:t>선택</a:t>
            </a:r>
          </a:p>
        </p:txBody>
      </p:sp>
      <p:sp>
        <p:nvSpPr>
          <p:cNvPr id="583" name="직사각형 582"/>
          <p:cNvSpPr/>
          <p:nvPr/>
        </p:nvSpPr>
        <p:spPr>
          <a:xfrm>
            <a:off x="2732822" y="320114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직사각형 583"/>
          <p:cNvSpPr/>
          <p:nvPr/>
        </p:nvSpPr>
        <p:spPr>
          <a:xfrm>
            <a:off x="2820234" y="32416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In</a:t>
            </a:r>
            <a:endParaRPr lang="ko-KR" altLang="en-US" sz="600"/>
          </a:p>
        </p:txBody>
      </p:sp>
      <p:sp>
        <p:nvSpPr>
          <p:cNvPr id="585" name="직사각형 584"/>
          <p:cNvSpPr/>
          <p:nvPr/>
        </p:nvSpPr>
        <p:spPr>
          <a:xfrm>
            <a:off x="2820357" y="3378342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Out</a:t>
            </a:r>
            <a:endParaRPr lang="ko-KR" altLang="en-US" sz="600"/>
          </a:p>
        </p:txBody>
      </p:sp>
      <p:sp>
        <p:nvSpPr>
          <p:cNvPr id="586" name="직사각형 585"/>
          <p:cNvSpPr/>
          <p:nvPr/>
        </p:nvSpPr>
        <p:spPr>
          <a:xfrm>
            <a:off x="2805500" y="329532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7" name="직사각형 586"/>
          <p:cNvSpPr/>
          <p:nvPr/>
        </p:nvSpPr>
        <p:spPr>
          <a:xfrm>
            <a:off x="2805500" y="343718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8" name="직사각형 587"/>
          <p:cNvSpPr/>
          <p:nvPr/>
        </p:nvSpPr>
        <p:spPr>
          <a:xfrm>
            <a:off x="2654959" y="301263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589" name="직사각형 588"/>
          <p:cNvSpPr/>
          <p:nvPr/>
        </p:nvSpPr>
        <p:spPr>
          <a:xfrm>
            <a:off x="3635600" y="320114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0" name="직사각형 589"/>
          <p:cNvSpPr/>
          <p:nvPr/>
        </p:nvSpPr>
        <p:spPr>
          <a:xfrm>
            <a:off x="3723012" y="32416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In</a:t>
            </a:r>
            <a:endParaRPr lang="ko-KR" altLang="en-US" sz="600"/>
          </a:p>
        </p:txBody>
      </p:sp>
      <p:sp>
        <p:nvSpPr>
          <p:cNvPr id="591" name="직사각형 590"/>
          <p:cNvSpPr/>
          <p:nvPr/>
        </p:nvSpPr>
        <p:spPr>
          <a:xfrm>
            <a:off x="3723135" y="3378342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Out</a:t>
            </a:r>
            <a:endParaRPr lang="ko-KR" altLang="en-US" sz="600"/>
          </a:p>
        </p:txBody>
      </p:sp>
      <p:sp>
        <p:nvSpPr>
          <p:cNvPr id="592" name="직사각형 591"/>
          <p:cNvSpPr/>
          <p:nvPr/>
        </p:nvSpPr>
        <p:spPr>
          <a:xfrm>
            <a:off x="3557737" y="301263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593" name="TextBox 592"/>
          <p:cNvSpPr txBox="1"/>
          <p:nvPr/>
        </p:nvSpPr>
        <p:spPr>
          <a:xfrm>
            <a:off x="2728566" y="323496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4" name="TextBox 593"/>
          <p:cNvSpPr txBox="1"/>
          <p:nvPr/>
        </p:nvSpPr>
        <p:spPr>
          <a:xfrm>
            <a:off x="2728557" y="337783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5" name="직사각형 594"/>
          <p:cNvSpPr/>
          <p:nvPr/>
        </p:nvSpPr>
        <p:spPr>
          <a:xfrm>
            <a:off x="3703287" y="330201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6" name="직사각형 595"/>
          <p:cNvSpPr/>
          <p:nvPr/>
        </p:nvSpPr>
        <p:spPr>
          <a:xfrm>
            <a:off x="3703287" y="344387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7" name="TextBox 596"/>
          <p:cNvSpPr txBox="1"/>
          <p:nvPr/>
        </p:nvSpPr>
        <p:spPr>
          <a:xfrm>
            <a:off x="3626353" y="324165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8" name="TextBox 597"/>
          <p:cNvSpPr txBox="1"/>
          <p:nvPr/>
        </p:nvSpPr>
        <p:spPr>
          <a:xfrm>
            <a:off x="3626344" y="338453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9" name="TextBox 598"/>
          <p:cNvSpPr txBox="1"/>
          <p:nvPr/>
        </p:nvSpPr>
        <p:spPr>
          <a:xfrm>
            <a:off x="4360668" y="2746285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600" name="모서리가 둥근 직사각형 599"/>
          <p:cNvSpPr/>
          <p:nvPr/>
        </p:nvSpPr>
        <p:spPr>
          <a:xfrm>
            <a:off x="3710124" y="413865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601" name="모서리가 둥근 직사각형 600"/>
          <p:cNvSpPr/>
          <p:nvPr/>
        </p:nvSpPr>
        <p:spPr>
          <a:xfrm>
            <a:off x="4125623" y="413865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02" name="타원 601"/>
          <p:cNvSpPr/>
          <p:nvPr/>
        </p:nvSpPr>
        <p:spPr>
          <a:xfrm>
            <a:off x="2564959" y="27450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3" name="타원 602"/>
          <p:cNvSpPr/>
          <p:nvPr/>
        </p:nvSpPr>
        <p:spPr>
          <a:xfrm>
            <a:off x="2623821" y="31417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4" name="타원 603"/>
          <p:cNvSpPr/>
          <p:nvPr/>
        </p:nvSpPr>
        <p:spPr>
          <a:xfrm>
            <a:off x="3539340" y="31674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5" name="타원 604"/>
          <p:cNvSpPr/>
          <p:nvPr/>
        </p:nvSpPr>
        <p:spPr>
          <a:xfrm>
            <a:off x="3578991" y="40424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6" name="타원 605"/>
          <p:cNvSpPr/>
          <p:nvPr/>
        </p:nvSpPr>
        <p:spPr>
          <a:xfrm>
            <a:off x="4027955" y="40630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7" name="타원 606"/>
          <p:cNvSpPr/>
          <p:nvPr/>
        </p:nvSpPr>
        <p:spPr>
          <a:xfrm>
            <a:off x="4286209" y="27471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8" name="직사각형 607"/>
          <p:cNvSpPr/>
          <p:nvPr/>
        </p:nvSpPr>
        <p:spPr>
          <a:xfrm>
            <a:off x="4847440" y="281637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9" name="직사각형 608"/>
          <p:cNvSpPr/>
          <p:nvPr/>
        </p:nvSpPr>
        <p:spPr>
          <a:xfrm>
            <a:off x="4855060" y="2851595"/>
            <a:ext cx="86388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</a:t>
            </a:r>
            <a:r>
              <a:rPr lang="ko-KR" altLang="en-US" sz="700" b="1">
                <a:solidFill>
                  <a:schemeClr val="tx1"/>
                </a:solidFill>
              </a:rPr>
              <a:t>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10" name="직사각형 609"/>
          <p:cNvSpPr/>
          <p:nvPr/>
        </p:nvSpPr>
        <p:spPr>
          <a:xfrm>
            <a:off x="4932923" y="320306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1" name="직사각형 610"/>
          <p:cNvSpPr/>
          <p:nvPr/>
        </p:nvSpPr>
        <p:spPr>
          <a:xfrm>
            <a:off x="5020335" y="324358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OTR01</a:t>
            </a:r>
            <a:endParaRPr lang="ko-KR" altLang="en-US" sz="600"/>
          </a:p>
        </p:txBody>
      </p:sp>
      <p:sp>
        <p:nvSpPr>
          <p:cNvPr id="612" name="직사각형 611"/>
          <p:cNvSpPr/>
          <p:nvPr/>
        </p:nvSpPr>
        <p:spPr>
          <a:xfrm>
            <a:off x="5020458" y="338026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613" name="직사각형 612"/>
          <p:cNvSpPr/>
          <p:nvPr/>
        </p:nvSpPr>
        <p:spPr>
          <a:xfrm>
            <a:off x="5005601" y="329724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4" name="직사각형 613"/>
          <p:cNvSpPr/>
          <p:nvPr/>
        </p:nvSpPr>
        <p:spPr>
          <a:xfrm>
            <a:off x="5005601" y="343910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5" name="직사각형 614"/>
          <p:cNvSpPr/>
          <p:nvPr/>
        </p:nvSpPr>
        <p:spPr>
          <a:xfrm>
            <a:off x="4855060" y="3014562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20</a:t>
            </a:r>
            <a:r>
              <a:rPr lang="ko-KR" altLang="en-US" sz="600"/>
              <a:t>개</a:t>
            </a:r>
          </a:p>
        </p:txBody>
      </p:sp>
      <p:sp>
        <p:nvSpPr>
          <p:cNvPr id="616" name="직사각형 615"/>
          <p:cNvSpPr/>
          <p:nvPr/>
        </p:nvSpPr>
        <p:spPr>
          <a:xfrm>
            <a:off x="5835701" y="320306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7" name="직사각형 616"/>
          <p:cNvSpPr/>
          <p:nvPr/>
        </p:nvSpPr>
        <p:spPr>
          <a:xfrm>
            <a:off x="5923113" y="324358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OTR01</a:t>
            </a:r>
            <a:endParaRPr lang="ko-KR" altLang="en-US" sz="600"/>
          </a:p>
        </p:txBody>
      </p:sp>
      <p:sp>
        <p:nvSpPr>
          <p:cNvPr id="618" name="직사각형 617"/>
          <p:cNvSpPr/>
          <p:nvPr/>
        </p:nvSpPr>
        <p:spPr>
          <a:xfrm>
            <a:off x="5923236" y="338026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619" name="직사각형 618"/>
          <p:cNvSpPr/>
          <p:nvPr/>
        </p:nvSpPr>
        <p:spPr>
          <a:xfrm>
            <a:off x="5757838" y="301456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4</a:t>
            </a:r>
            <a:r>
              <a:rPr lang="ko-KR" altLang="en-US" sz="600"/>
              <a:t>개</a:t>
            </a:r>
          </a:p>
        </p:txBody>
      </p:sp>
      <p:sp>
        <p:nvSpPr>
          <p:cNvPr id="620" name="TextBox 619"/>
          <p:cNvSpPr txBox="1"/>
          <p:nvPr/>
        </p:nvSpPr>
        <p:spPr>
          <a:xfrm>
            <a:off x="4928667" y="323689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1" name="TextBox 620"/>
          <p:cNvSpPr txBox="1"/>
          <p:nvPr/>
        </p:nvSpPr>
        <p:spPr>
          <a:xfrm>
            <a:off x="4928658" y="337976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2" name="직사각형 621"/>
          <p:cNvSpPr/>
          <p:nvPr/>
        </p:nvSpPr>
        <p:spPr>
          <a:xfrm>
            <a:off x="5903388" y="330393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3" name="직사각형 622"/>
          <p:cNvSpPr/>
          <p:nvPr/>
        </p:nvSpPr>
        <p:spPr>
          <a:xfrm>
            <a:off x="5903388" y="344580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4" name="TextBox 623"/>
          <p:cNvSpPr txBox="1"/>
          <p:nvPr/>
        </p:nvSpPr>
        <p:spPr>
          <a:xfrm>
            <a:off x="5826454" y="324358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5" name="TextBox 624"/>
          <p:cNvSpPr txBox="1"/>
          <p:nvPr/>
        </p:nvSpPr>
        <p:spPr>
          <a:xfrm>
            <a:off x="5826445" y="338645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6" name="TextBox 625"/>
          <p:cNvSpPr txBox="1"/>
          <p:nvPr/>
        </p:nvSpPr>
        <p:spPr>
          <a:xfrm>
            <a:off x="6560769" y="274821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627" name="모서리가 둥근 직사각형 626"/>
          <p:cNvSpPr/>
          <p:nvPr/>
        </p:nvSpPr>
        <p:spPr>
          <a:xfrm>
            <a:off x="5910225" y="414057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628" name="모서리가 둥근 직사각형 627"/>
          <p:cNvSpPr/>
          <p:nvPr/>
        </p:nvSpPr>
        <p:spPr>
          <a:xfrm>
            <a:off x="6325724" y="414057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30" name="타원 629"/>
          <p:cNvSpPr/>
          <p:nvPr/>
        </p:nvSpPr>
        <p:spPr>
          <a:xfrm>
            <a:off x="4765060" y="27469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1" name="타원 630"/>
          <p:cNvSpPr/>
          <p:nvPr/>
        </p:nvSpPr>
        <p:spPr>
          <a:xfrm>
            <a:off x="4823922" y="31436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2" name="타원 631"/>
          <p:cNvSpPr/>
          <p:nvPr/>
        </p:nvSpPr>
        <p:spPr>
          <a:xfrm>
            <a:off x="5779092" y="40443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3" name="타원 632"/>
          <p:cNvSpPr/>
          <p:nvPr/>
        </p:nvSpPr>
        <p:spPr>
          <a:xfrm>
            <a:off x="6228056" y="40649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4" name="타원 633"/>
          <p:cNvSpPr/>
          <p:nvPr/>
        </p:nvSpPr>
        <p:spPr>
          <a:xfrm>
            <a:off x="6486310" y="27490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5" name="직사각형 634"/>
          <p:cNvSpPr/>
          <p:nvPr/>
        </p:nvSpPr>
        <p:spPr>
          <a:xfrm>
            <a:off x="5020335" y="352170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 dirty="0"/>
          </a:p>
        </p:txBody>
      </p:sp>
      <p:sp>
        <p:nvSpPr>
          <p:cNvPr id="636" name="직사각형 635"/>
          <p:cNvSpPr/>
          <p:nvPr/>
        </p:nvSpPr>
        <p:spPr>
          <a:xfrm>
            <a:off x="5020458" y="365839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OTR04</a:t>
            </a:r>
            <a:endParaRPr lang="ko-KR" altLang="en-US" sz="600"/>
          </a:p>
        </p:txBody>
      </p:sp>
      <p:sp>
        <p:nvSpPr>
          <p:cNvPr id="637" name="직사각형 636"/>
          <p:cNvSpPr/>
          <p:nvPr/>
        </p:nvSpPr>
        <p:spPr>
          <a:xfrm>
            <a:off x="5005601" y="357537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8" name="직사각형 637"/>
          <p:cNvSpPr/>
          <p:nvPr/>
        </p:nvSpPr>
        <p:spPr>
          <a:xfrm>
            <a:off x="5005601" y="37172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9" name="TextBox 638"/>
          <p:cNvSpPr txBox="1"/>
          <p:nvPr/>
        </p:nvSpPr>
        <p:spPr>
          <a:xfrm>
            <a:off x="4928667" y="35150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40" name="TextBox 639"/>
          <p:cNvSpPr txBox="1"/>
          <p:nvPr/>
        </p:nvSpPr>
        <p:spPr>
          <a:xfrm>
            <a:off x="4928658" y="36578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41" name="직사각형 640"/>
          <p:cNvSpPr/>
          <p:nvPr/>
        </p:nvSpPr>
        <p:spPr>
          <a:xfrm>
            <a:off x="5001581" y="385644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2" name="직사각형 641"/>
          <p:cNvSpPr/>
          <p:nvPr/>
        </p:nvSpPr>
        <p:spPr>
          <a:xfrm>
            <a:off x="5020458" y="37946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OTR05</a:t>
            </a:r>
            <a:endParaRPr lang="ko-KR" altLang="en-US" sz="600"/>
          </a:p>
        </p:txBody>
      </p:sp>
      <p:grpSp>
        <p:nvGrpSpPr>
          <p:cNvPr id="643" name="그룹 642"/>
          <p:cNvGrpSpPr/>
          <p:nvPr/>
        </p:nvGrpSpPr>
        <p:grpSpPr>
          <a:xfrm>
            <a:off x="5719233" y="3202375"/>
            <a:ext cx="44802" cy="871200"/>
            <a:chOff x="4188675" y="1308088"/>
            <a:chExt cx="88711" cy="871200"/>
          </a:xfrm>
        </p:grpSpPr>
        <p:sp>
          <p:nvSpPr>
            <p:cNvPr id="644" name="모서리가 둥근 직사각형 64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모서리가 둥근 직사각형 64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46" name="직사각형 645"/>
          <p:cNvSpPr/>
          <p:nvPr/>
        </p:nvSpPr>
        <p:spPr>
          <a:xfrm>
            <a:off x="5006336" y="39993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47" name="직사각형 646"/>
          <p:cNvSpPr/>
          <p:nvPr/>
        </p:nvSpPr>
        <p:spPr>
          <a:xfrm>
            <a:off x="5025213" y="393747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OTR06</a:t>
            </a:r>
            <a:endParaRPr lang="ko-KR" altLang="en-US" sz="600"/>
          </a:p>
        </p:txBody>
      </p:sp>
      <p:sp>
        <p:nvSpPr>
          <p:cNvPr id="648" name="직사각형 647"/>
          <p:cNvSpPr/>
          <p:nvPr/>
        </p:nvSpPr>
        <p:spPr>
          <a:xfrm>
            <a:off x="5918119" y="353123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649" name="직사각형 648"/>
          <p:cNvSpPr/>
          <p:nvPr/>
        </p:nvSpPr>
        <p:spPr>
          <a:xfrm>
            <a:off x="5918242" y="366792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OTR04</a:t>
            </a:r>
            <a:endParaRPr lang="ko-KR" altLang="en-US" sz="600"/>
          </a:p>
        </p:txBody>
      </p:sp>
      <p:sp>
        <p:nvSpPr>
          <p:cNvPr id="650" name="직사각형 649"/>
          <p:cNvSpPr/>
          <p:nvPr/>
        </p:nvSpPr>
        <p:spPr>
          <a:xfrm>
            <a:off x="5903385" y="358490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1" name="직사각형 650"/>
          <p:cNvSpPr/>
          <p:nvPr/>
        </p:nvSpPr>
        <p:spPr>
          <a:xfrm>
            <a:off x="5903385" y="372676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2" name="TextBox 651"/>
          <p:cNvSpPr txBox="1"/>
          <p:nvPr/>
        </p:nvSpPr>
        <p:spPr>
          <a:xfrm>
            <a:off x="5826451" y="35245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53" name="TextBox 652"/>
          <p:cNvSpPr txBox="1"/>
          <p:nvPr/>
        </p:nvSpPr>
        <p:spPr>
          <a:xfrm>
            <a:off x="5826442" y="36674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54" name="타원 653"/>
          <p:cNvSpPr/>
          <p:nvPr/>
        </p:nvSpPr>
        <p:spPr>
          <a:xfrm>
            <a:off x="5739441" y="31694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5" name="직사각형 654"/>
          <p:cNvSpPr/>
          <p:nvPr/>
        </p:nvSpPr>
        <p:spPr>
          <a:xfrm>
            <a:off x="668604" y="39371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Gate06</a:t>
            </a:r>
            <a:endParaRPr lang="ko-KR" altLang="en-US" sz="600"/>
          </a:p>
        </p:txBody>
      </p:sp>
      <p:sp>
        <p:nvSpPr>
          <p:cNvPr id="656" name="직사각형 655"/>
          <p:cNvSpPr/>
          <p:nvPr/>
        </p:nvSpPr>
        <p:spPr>
          <a:xfrm>
            <a:off x="656091" y="398634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7" name="직사각형 656"/>
          <p:cNvSpPr/>
          <p:nvPr/>
        </p:nvSpPr>
        <p:spPr>
          <a:xfrm>
            <a:off x="1579499" y="32289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658" name="직사각형 657"/>
          <p:cNvSpPr/>
          <p:nvPr/>
        </p:nvSpPr>
        <p:spPr>
          <a:xfrm>
            <a:off x="1579622" y="336564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659" name="직사각형 658"/>
          <p:cNvSpPr/>
          <p:nvPr/>
        </p:nvSpPr>
        <p:spPr>
          <a:xfrm>
            <a:off x="1579050" y="350439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Gate03</a:t>
            </a:r>
            <a:endParaRPr lang="ko-KR" altLang="en-US" sz="600"/>
          </a:p>
        </p:txBody>
      </p:sp>
      <p:sp>
        <p:nvSpPr>
          <p:cNvPr id="660" name="직사각형 659"/>
          <p:cNvSpPr/>
          <p:nvPr/>
        </p:nvSpPr>
        <p:spPr>
          <a:xfrm>
            <a:off x="6944749" y="2795848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1" name="직사각형 660"/>
          <p:cNvSpPr/>
          <p:nvPr/>
        </p:nvSpPr>
        <p:spPr>
          <a:xfrm>
            <a:off x="6952369" y="2831065"/>
            <a:ext cx="745336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</a:t>
            </a:r>
            <a:r>
              <a:rPr lang="ko-KR" altLang="en-US" sz="700" b="1">
                <a:solidFill>
                  <a:schemeClr val="tx1"/>
                </a:solidFill>
              </a:rPr>
              <a:t>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62" name="직사각형 661"/>
          <p:cNvSpPr/>
          <p:nvPr/>
        </p:nvSpPr>
        <p:spPr>
          <a:xfrm>
            <a:off x="7030232" y="318253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3" name="직사각형 662"/>
          <p:cNvSpPr/>
          <p:nvPr/>
        </p:nvSpPr>
        <p:spPr>
          <a:xfrm>
            <a:off x="7117644" y="322305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664" name="직사각형 663"/>
          <p:cNvSpPr/>
          <p:nvPr/>
        </p:nvSpPr>
        <p:spPr>
          <a:xfrm>
            <a:off x="7117767" y="335973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665" name="직사각형 664"/>
          <p:cNvSpPr/>
          <p:nvPr/>
        </p:nvSpPr>
        <p:spPr>
          <a:xfrm>
            <a:off x="7117195" y="349849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666" name="직사각형 665"/>
          <p:cNvSpPr/>
          <p:nvPr/>
        </p:nvSpPr>
        <p:spPr>
          <a:xfrm>
            <a:off x="7115422" y="364488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67" name="직사각형 666"/>
          <p:cNvSpPr/>
          <p:nvPr/>
        </p:nvSpPr>
        <p:spPr>
          <a:xfrm>
            <a:off x="7115421" y="379149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68" name="직사각형 667"/>
          <p:cNvSpPr/>
          <p:nvPr/>
        </p:nvSpPr>
        <p:spPr>
          <a:xfrm>
            <a:off x="7102910" y="327671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9" name="직사각형 668"/>
          <p:cNvSpPr/>
          <p:nvPr/>
        </p:nvSpPr>
        <p:spPr>
          <a:xfrm>
            <a:off x="7102910" y="341857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0" name="직사각형 669"/>
          <p:cNvSpPr/>
          <p:nvPr/>
        </p:nvSpPr>
        <p:spPr>
          <a:xfrm>
            <a:off x="7102909" y="355517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1" name="직사각형 670"/>
          <p:cNvSpPr/>
          <p:nvPr/>
        </p:nvSpPr>
        <p:spPr>
          <a:xfrm>
            <a:off x="7102909" y="370411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2" name="직사각형 671"/>
          <p:cNvSpPr/>
          <p:nvPr/>
        </p:nvSpPr>
        <p:spPr>
          <a:xfrm>
            <a:off x="7102908" y="38407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3" name="직사각형 672"/>
          <p:cNvSpPr/>
          <p:nvPr/>
        </p:nvSpPr>
        <p:spPr>
          <a:xfrm>
            <a:off x="6952369" y="299403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6</a:t>
            </a:r>
            <a:r>
              <a:rPr lang="ko-KR" altLang="en-US" sz="600"/>
              <a:t>개</a:t>
            </a:r>
          </a:p>
        </p:txBody>
      </p:sp>
      <p:sp>
        <p:nvSpPr>
          <p:cNvPr id="674" name="직사각형 673"/>
          <p:cNvSpPr/>
          <p:nvPr/>
        </p:nvSpPr>
        <p:spPr>
          <a:xfrm>
            <a:off x="7933010" y="318253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5" name="직사각형 674"/>
          <p:cNvSpPr/>
          <p:nvPr/>
        </p:nvSpPr>
        <p:spPr>
          <a:xfrm>
            <a:off x="8020422" y="322305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676" name="직사각형 675"/>
          <p:cNvSpPr/>
          <p:nvPr/>
        </p:nvSpPr>
        <p:spPr>
          <a:xfrm>
            <a:off x="8020545" y="335973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677" name="직사각형 676"/>
          <p:cNvSpPr/>
          <p:nvPr/>
        </p:nvSpPr>
        <p:spPr>
          <a:xfrm>
            <a:off x="8019973" y="349849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678" name="직사각형 677"/>
          <p:cNvSpPr/>
          <p:nvPr/>
        </p:nvSpPr>
        <p:spPr>
          <a:xfrm>
            <a:off x="7855147" y="299403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679" name="TextBox 678"/>
          <p:cNvSpPr txBox="1"/>
          <p:nvPr/>
        </p:nvSpPr>
        <p:spPr>
          <a:xfrm>
            <a:off x="7025976" y="321636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80" name="TextBox 679"/>
          <p:cNvSpPr txBox="1"/>
          <p:nvPr/>
        </p:nvSpPr>
        <p:spPr>
          <a:xfrm>
            <a:off x="7025967" y="335923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81" name="TextBox 680"/>
          <p:cNvSpPr txBox="1"/>
          <p:nvPr/>
        </p:nvSpPr>
        <p:spPr>
          <a:xfrm>
            <a:off x="7025965" y="349734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82" name="직사각형 681"/>
          <p:cNvSpPr/>
          <p:nvPr/>
        </p:nvSpPr>
        <p:spPr>
          <a:xfrm>
            <a:off x="8000697" y="328340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3" name="직사각형 682"/>
          <p:cNvSpPr/>
          <p:nvPr/>
        </p:nvSpPr>
        <p:spPr>
          <a:xfrm>
            <a:off x="8000697" y="342527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4" name="직사각형 683"/>
          <p:cNvSpPr/>
          <p:nvPr/>
        </p:nvSpPr>
        <p:spPr>
          <a:xfrm>
            <a:off x="8000696" y="356186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5" name="TextBox 684"/>
          <p:cNvSpPr txBox="1"/>
          <p:nvPr/>
        </p:nvSpPr>
        <p:spPr>
          <a:xfrm>
            <a:off x="7923763" y="32230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86" name="TextBox 685"/>
          <p:cNvSpPr txBox="1"/>
          <p:nvPr/>
        </p:nvSpPr>
        <p:spPr>
          <a:xfrm>
            <a:off x="7923754" y="33659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87" name="TextBox 686"/>
          <p:cNvSpPr txBox="1"/>
          <p:nvPr/>
        </p:nvSpPr>
        <p:spPr>
          <a:xfrm>
            <a:off x="7923752" y="350403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88" name="TextBox 687"/>
          <p:cNvSpPr txBox="1"/>
          <p:nvPr/>
        </p:nvSpPr>
        <p:spPr>
          <a:xfrm>
            <a:off x="8658078" y="2727680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689" name="모서리가 둥근 직사각형 688"/>
          <p:cNvSpPr/>
          <p:nvPr/>
        </p:nvSpPr>
        <p:spPr>
          <a:xfrm>
            <a:off x="8007534" y="412004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690" name="모서리가 둥근 직사각형 689"/>
          <p:cNvSpPr/>
          <p:nvPr/>
        </p:nvSpPr>
        <p:spPr>
          <a:xfrm>
            <a:off x="8423033" y="4120049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91" name="타원 690"/>
          <p:cNvSpPr/>
          <p:nvPr/>
        </p:nvSpPr>
        <p:spPr>
          <a:xfrm>
            <a:off x="6862369" y="27264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2" name="타원 691"/>
          <p:cNvSpPr/>
          <p:nvPr/>
        </p:nvSpPr>
        <p:spPr>
          <a:xfrm>
            <a:off x="6938099" y="31267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3" name="타원 692"/>
          <p:cNvSpPr/>
          <p:nvPr/>
        </p:nvSpPr>
        <p:spPr>
          <a:xfrm>
            <a:off x="7853618" y="31524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4" name="타원 693"/>
          <p:cNvSpPr/>
          <p:nvPr/>
        </p:nvSpPr>
        <p:spPr>
          <a:xfrm>
            <a:off x="7893269" y="40274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5" name="타원 694"/>
          <p:cNvSpPr/>
          <p:nvPr/>
        </p:nvSpPr>
        <p:spPr>
          <a:xfrm>
            <a:off x="8342233" y="4048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700" b="1" kern="0" dirty="0">
                <a:solidFill>
                  <a:sysClr val="window" lastClr="FFFFFF"/>
                </a:solidFill>
                <a:latin typeface="맑은 고딕" pitchFamily="50" charset="-127"/>
              </a:rPr>
              <a:t>23</a:t>
            </a:r>
            <a:endParaRPr lang="ko-KR" altLang="en-US" sz="7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96" name="타원 695"/>
          <p:cNvSpPr/>
          <p:nvPr/>
        </p:nvSpPr>
        <p:spPr>
          <a:xfrm>
            <a:off x="8580348" y="27048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700" name="그룹 699"/>
          <p:cNvGrpSpPr/>
          <p:nvPr/>
        </p:nvGrpSpPr>
        <p:grpSpPr>
          <a:xfrm>
            <a:off x="7815862" y="3185048"/>
            <a:ext cx="44802" cy="871200"/>
            <a:chOff x="4188675" y="1308088"/>
            <a:chExt cx="88711" cy="871200"/>
          </a:xfrm>
        </p:grpSpPr>
        <p:sp>
          <p:nvSpPr>
            <p:cNvPr id="701" name="모서리가 둥근 직사각형 70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2" name="모서리가 둥근 직사각형 70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3" name="직사각형 702"/>
          <p:cNvSpPr/>
          <p:nvPr/>
        </p:nvSpPr>
        <p:spPr>
          <a:xfrm>
            <a:off x="7116691" y="393119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YC06</a:t>
            </a:r>
            <a:endParaRPr lang="ko-KR" altLang="en-US" sz="600"/>
          </a:p>
        </p:txBody>
      </p:sp>
      <p:sp>
        <p:nvSpPr>
          <p:cNvPr id="704" name="직사각형 703"/>
          <p:cNvSpPr/>
          <p:nvPr/>
        </p:nvSpPr>
        <p:spPr>
          <a:xfrm>
            <a:off x="7104178" y="39804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5" name="타원 704"/>
          <p:cNvSpPr/>
          <p:nvPr/>
        </p:nvSpPr>
        <p:spPr>
          <a:xfrm>
            <a:off x="945304" y="8292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06" name="타원 705"/>
          <p:cNvSpPr/>
          <p:nvPr/>
        </p:nvSpPr>
        <p:spPr>
          <a:xfrm>
            <a:off x="2795821" y="7918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07" name="타원 706"/>
          <p:cNvSpPr/>
          <p:nvPr/>
        </p:nvSpPr>
        <p:spPr>
          <a:xfrm>
            <a:off x="789560" y="10276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708" name="구부러진 연결선 707"/>
          <p:cNvCxnSpPr>
            <a:stCxn id="707" idx="4"/>
            <a:endCxn id="575" idx="0"/>
          </p:cNvCxnSpPr>
          <p:nvPr/>
        </p:nvCxnSpPr>
        <p:spPr>
          <a:xfrm rot="5400000">
            <a:off x="-69837" y="1783008"/>
            <a:ext cx="1524786" cy="374008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9" name="타원 708"/>
          <p:cNvSpPr/>
          <p:nvPr/>
        </p:nvSpPr>
        <p:spPr>
          <a:xfrm>
            <a:off x="1666414" y="10438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710" name="구부러진 연결선 709"/>
          <p:cNvCxnSpPr>
            <a:stCxn id="709" idx="4"/>
            <a:endCxn id="602" idx="0"/>
          </p:cNvCxnSpPr>
          <p:nvPr/>
        </p:nvCxnSpPr>
        <p:spPr>
          <a:xfrm rot="16200000" flipH="1">
            <a:off x="1445055" y="1535166"/>
            <a:ext cx="1521262" cy="898545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1" name="타원 710"/>
          <p:cNvSpPr/>
          <p:nvPr/>
        </p:nvSpPr>
        <p:spPr>
          <a:xfrm>
            <a:off x="3217127" y="10623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12" name="타원 711"/>
          <p:cNvSpPr/>
          <p:nvPr/>
        </p:nvSpPr>
        <p:spPr>
          <a:xfrm>
            <a:off x="2475327" y="10426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713" name="구부러진 연결선 712"/>
          <p:cNvCxnSpPr>
            <a:stCxn id="712" idx="4"/>
            <a:endCxn id="630" idx="0"/>
          </p:cNvCxnSpPr>
          <p:nvPr/>
        </p:nvCxnSpPr>
        <p:spPr>
          <a:xfrm rot="16200000" flipH="1">
            <a:off x="2948037" y="839972"/>
            <a:ext cx="1524312" cy="2289733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4" name="구부러진 연결선 713"/>
          <p:cNvCxnSpPr>
            <a:stCxn id="711" idx="4"/>
            <a:endCxn id="691" idx="0"/>
          </p:cNvCxnSpPr>
          <p:nvPr/>
        </p:nvCxnSpPr>
        <p:spPr>
          <a:xfrm rot="16200000" flipH="1">
            <a:off x="4387675" y="161770"/>
            <a:ext cx="1484147" cy="3645242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0135096"/>
              </p:ext>
            </p:extLst>
          </p:nvPr>
        </p:nvGraphicFramePr>
        <p:xfrm>
          <a:off x="9488422" y="851115"/>
          <a:ext cx="2637675" cy="618098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흐름 분석 대상 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 선택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일자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Start Date ~ End Date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검색 버튼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effectLst/>
                        </a:rPr>
                        <a:t> : </a:t>
                      </a:r>
                      <a:r>
                        <a:rPr lang="ko-KR" altLang="en-US" sz="800" baseline="0">
                          <a:effectLst/>
                        </a:rPr>
                        <a:t>해당 날짜 구간에  출입한 </a:t>
                      </a:r>
                      <a:r>
                        <a:rPr lang="en-US" altLang="ko-KR" sz="800" baseline="0" dirty="0">
                          <a:effectLst/>
                        </a:rPr>
                        <a:t>Gate ID List </a:t>
                      </a:r>
                      <a:r>
                        <a:rPr lang="ko-KR" altLang="en-US" sz="800" baseline="0">
                          <a:effectLst/>
                        </a:rPr>
                        <a:t>선택 팝업 창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>
                          <a:effectLst/>
                        </a:rPr>
                        <a:t> : Gate ID List </a:t>
                      </a:r>
                      <a:r>
                        <a:rPr lang="ko-KR" altLang="en-US" sz="800" baseline="0">
                          <a:effectLst/>
                        </a:rPr>
                        <a:t>선택 팝업 창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ID List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ID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설정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검색된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Gate Job Type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Default –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Job Type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미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Gate, Gate Job Type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조건에 맞는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OTR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확인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YC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필터조건 미 설정 시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선택 팝업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팝업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시간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Gate, Gate Job Type, OTR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조건에 맞는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팝업창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확인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720" name="직사각형 719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그룹 조건</a:t>
            </a:r>
          </a:p>
        </p:txBody>
      </p:sp>
    </p:spTree>
    <p:extLst>
      <p:ext uri="{BB962C8B-B14F-4D97-AF65-F5344CB8AC3E}">
        <p14:creationId xmlns:p14="http://schemas.microsoft.com/office/powerpoint/2010/main" val="147064129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Job type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3491007"/>
              </p:ext>
            </p:extLst>
          </p:nvPr>
        </p:nvGraphicFramePr>
        <p:xfrm>
          <a:off x="9488422" y="851115"/>
          <a:ext cx="2637675" cy="560186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보기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 미 설정 시 안내 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API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생성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그래프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미설정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Gate, Gate Job Type, OTR, 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따른 프로세스 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ko-KR" altLang="en-US" sz="800" baseline="0" dirty="0">
                          <a:effectLst/>
                        </a:rPr>
                        <a:t>현재 프로세스 상 작업에 대한 생산성 변화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Node, Arcs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스위치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268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8" name="타원 277"/>
          <p:cNvSpPr/>
          <p:nvPr/>
        </p:nvSpPr>
        <p:spPr>
          <a:xfrm>
            <a:off x="7215170" y="19491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358765" y="23635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3701514" y="239401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4" name="타원 283"/>
          <p:cNvSpPr/>
          <p:nvPr/>
        </p:nvSpPr>
        <p:spPr>
          <a:xfrm>
            <a:off x="2776517" y="411217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5" name="타원 284"/>
          <p:cNvSpPr/>
          <p:nvPr/>
        </p:nvSpPr>
        <p:spPr>
          <a:xfrm>
            <a:off x="3836421" y="411217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86" name="직사각형 285"/>
          <p:cNvSpPr/>
          <p:nvPr/>
        </p:nvSpPr>
        <p:spPr>
          <a:xfrm>
            <a:off x="3176181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7" name="직사각형 286"/>
          <p:cNvSpPr/>
          <p:nvPr/>
        </p:nvSpPr>
        <p:spPr>
          <a:xfrm>
            <a:off x="3731206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직사각형 287"/>
          <p:cNvSpPr/>
          <p:nvPr/>
        </p:nvSpPr>
        <p:spPr>
          <a:xfrm>
            <a:off x="4254369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직사각형 288"/>
          <p:cNvSpPr/>
          <p:nvPr/>
        </p:nvSpPr>
        <p:spPr>
          <a:xfrm>
            <a:off x="3618295" y="24283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0" name="직사각형 289"/>
          <p:cNvSpPr/>
          <p:nvPr/>
        </p:nvSpPr>
        <p:spPr>
          <a:xfrm>
            <a:off x="3185355" y="322577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1" name="직사각형 290"/>
          <p:cNvSpPr/>
          <p:nvPr/>
        </p:nvSpPr>
        <p:spPr>
          <a:xfrm>
            <a:off x="3733995" y="322577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2" name="직사각형 291"/>
          <p:cNvSpPr/>
          <p:nvPr/>
        </p:nvSpPr>
        <p:spPr>
          <a:xfrm>
            <a:off x="4260188" y="321815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2729630" y="414376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3788810" y="414376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95" name="구부러진 연결선 294"/>
          <p:cNvCxnSpPr>
            <a:stCxn id="282" idx="4"/>
            <a:endCxn id="286" idx="0"/>
          </p:cNvCxnSpPr>
          <p:nvPr/>
        </p:nvCxnSpPr>
        <p:spPr>
          <a:xfrm rot="5400000">
            <a:off x="3305709" y="2709257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구부러진 연결선 295"/>
          <p:cNvCxnSpPr>
            <a:stCxn id="282" idx="4"/>
            <a:endCxn id="287" idx="0"/>
          </p:cNvCxnSpPr>
          <p:nvPr/>
        </p:nvCxnSpPr>
        <p:spPr>
          <a:xfrm rot="16200000" flipH="1">
            <a:off x="3583221" y="2890309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구부러진 연결선 296"/>
          <p:cNvCxnSpPr>
            <a:stCxn id="282" idx="4"/>
            <a:endCxn id="292" idx="0"/>
          </p:cNvCxnSpPr>
          <p:nvPr/>
        </p:nvCxnSpPr>
        <p:spPr>
          <a:xfrm rot="16200000" flipH="1">
            <a:off x="3855647" y="2617882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구부러진 연결선 297"/>
          <p:cNvCxnSpPr>
            <a:stCxn id="286" idx="2"/>
            <a:endCxn id="284" idx="0"/>
          </p:cNvCxnSpPr>
          <p:nvPr/>
        </p:nvCxnSpPr>
        <p:spPr>
          <a:xfrm rot="5400000">
            <a:off x="2777244" y="3520470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구부러진 연결선 298"/>
          <p:cNvCxnSpPr>
            <a:stCxn id="286" idx="2"/>
            <a:endCxn id="285" idx="0"/>
          </p:cNvCxnSpPr>
          <p:nvPr/>
        </p:nvCxnSpPr>
        <p:spPr>
          <a:xfrm rot="16200000" flipH="1">
            <a:off x="3307196" y="3456950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0" name="구부러진 연결선 299"/>
          <p:cNvCxnSpPr>
            <a:stCxn id="286" idx="2"/>
            <a:endCxn id="317" idx="0"/>
          </p:cNvCxnSpPr>
          <p:nvPr/>
        </p:nvCxnSpPr>
        <p:spPr>
          <a:xfrm rot="16200000" flipH="1">
            <a:off x="3829030" y="2935116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구부러진 연결선 305"/>
          <p:cNvCxnSpPr>
            <a:stCxn id="287" idx="2"/>
            <a:endCxn id="285" idx="0"/>
          </p:cNvCxnSpPr>
          <p:nvPr/>
        </p:nvCxnSpPr>
        <p:spPr>
          <a:xfrm rot="16200000" flipH="1">
            <a:off x="3584708" y="3734462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7" name="구부러진 연결선 306"/>
          <p:cNvCxnSpPr>
            <a:stCxn id="287" idx="2"/>
            <a:endCxn id="317" idx="0"/>
          </p:cNvCxnSpPr>
          <p:nvPr/>
        </p:nvCxnSpPr>
        <p:spPr>
          <a:xfrm rot="16200000" flipH="1">
            <a:off x="4106542" y="3212628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8" name="구부러진 연결선 307"/>
          <p:cNvCxnSpPr>
            <a:stCxn id="288" idx="2"/>
            <a:endCxn id="285" idx="0"/>
          </p:cNvCxnSpPr>
          <p:nvPr/>
        </p:nvCxnSpPr>
        <p:spPr>
          <a:xfrm rot="5400000">
            <a:off x="3846290" y="3511328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9" name="TextBox 308"/>
          <p:cNvSpPr txBox="1"/>
          <p:nvPr/>
        </p:nvSpPr>
        <p:spPr>
          <a:xfrm>
            <a:off x="2791169" y="347664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10" name="TextBox 309"/>
          <p:cNvSpPr txBox="1"/>
          <p:nvPr/>
        </p:nvSpPr>
        <p:spPr>
          <a:xfrm>
            <a:off x="3172253" y="35495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11" name="직사각형 310"/>
          <p:cNvSpPr/>
          <p:nvPr/>
        </p:nvSpPr>
        <p:spPr>
          <a:xfrm>
            <a:off x="4810629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직사각형 311"/>
          <p:cNvSpPr/>
          <p:nvPr/>
        </p:nvSpPr>
        <p:spPr>
          <a:xfrm>
            <a:off x="4816448" y="321815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13" name="직사각형 312"/>
          <p:cNvSpPr/>
          <p:nvPr/>
        </p:nvSpPr>
        <p:spPr>
          <a:xfrm>
            <a:off x="5382129" y="3231062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4" name="직사각형 313"/>
          <p:cNvSpPr/>
          <p:nvPr/>
        </p:nvSpPr>
        <p:spPr>
          <a:xfrm>
            <a:off x="5387948" y="321815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315" name="구부러진 연결선 314"/>
          <p:cNvCxnSpPr>
            <a:stCxn id="346" idx="4"/>
            <a:endCxn id="311" idx="0"/>
          </p:cNvCxnSpPr>
          <p:nvPr/>
        </p:nvCxnSpPr>
        <p:spPr>
          <a:xfrm rot="16200000" flipH="1">
            <a:off x="4694432" y="2922097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구부러진 연결선 315"/>
          <p:cNvCxnSpPr>
            <a:stCxn id="346" idx="4"/>
            <a:endCxn id="314" idx="0"/>
          </p:cNvCxnSpPr>
          <p:nvPr/>
        </p:nvCxnSpPr>
        <p:spPr>
          <a:xfrm rot="16200000" flipH="1">
            <a:off x="4991027" y="2625502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7" name="타원 316"/>
          <p:cNvSpPr/>
          <p:nvPr/>
        </p:nvSpPr>
        <p:spPr>
          <a:xfrm>
            <a:off x="4880089" y="411217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8" name="타원 317"/>
          <p:cNvSpPr/>
          <p:nvPr/>
        </p:nvSpPr>
        <p:spPr>
          <a:xfrm>
            <a:off x="5863793" y="411217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9" name="직사각형 318"/>
          <p:cNvSpPr/>
          <p:nvPr/>
        </p:nvSpPr>
        <p:spPr>
          <a:xfrm>
            <a:off x="4833202" y="414376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320" name="직사각형 319"/>
          <p:cNvSpPr/>
          <p:nvPr/>
        </p:nvSpPr>
        <p:spPr>
          <a:xfrm>
            <a:off x="5816182" y="414376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321" name="구부러진 연결선 320"/>
          <p:cNvCxnSpPr>
            <a:stCxn id="287" idx="2"/>
            <a:endCxn id="284" idx="0"/>
          </p:cNvCxnSpPr>
          <p:nvPr/>
        </p:nvCxnSpPr>
        <p:spPr>
          <a:xfrm rot="5400000">
            <a:off x="3054757" y="3242958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2" name="구부러진 연결선 321"/>
          <p:cNvCxnSpPr>
            <a:stCxn id="288" idx="2"/>
            <a:endCxn id="317" idx="0"/>
          </p:cNvCxnSpPr>
          <p:nvPr/>
        </p:nvCxnSpPr>
        <p:spPr>
          <a:xfrm rot="16200000" flipH="1">
            <a:off x="4368124" y="3474210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구부러진 연결선 322"/>
          <p:cNvCxnSpPr>
            <a:stCxn id="288" idx="2"/>
            <a:endCxn id="318" idx="0"/>
          </p:cNvCxnSpPr>
          <p:nvPr/>
        </p:nvCxnSpPr>
        <p:spPr>
          <a:xfrm rot="16200000" flipH="1">
            <a:off x="4859976" y="2982358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4" name="구부러진 연결선 323"/>
          <p:cNvCxnSpPr>
            <a:stCxn id="311" idx="2"/>
            <a:endCxn id="317" idx="0"/>
          </p:cNvCxnSpPr>
          <p:nvPr/>
        </p:nvCxnSpPr>
        <p:spPr>
          <a:xfrm rot="16200000" flipH="1">
            <a:off x="4646254" y="3752340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8" name="구부러진 연결선 327"/>
          <p:cNvCxnSpPr>
            <a:stCxn id="311" idx="2"/>
            <a:endCxn id="284" idx="0"/>
          </p:cNvCxnSpPr>
          <p:nvPr/>
        </p:nvCxnSpPr>
        <p:spPr>
          <a:xfrm rot="5400000">
            <a:off x="3594468" y="2703246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구부러진 연결선 328"/>
          <p:cNvCxnSpPr>
            <a:stCxn id="313" idx="2"/>
            <a:endCxn id="318" idx="0"/>
          </p:cNvCxnSpPr>
          <p:nvPr/>
        </p:nvCxnSpPr>
        <p:spPr>
          <a:xfrm rot="16200000" flipH="1">
            <a:off x="5423856" y="3546238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TextBox 329"/>
          <p:cNvSpPr txBox="1"/>
          <p:nvPr/>
        </p:nvSpPr>
        <p:spPr>
          <a:xfrm>
            <a:off x="2996327" y="284864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1" name="TextBox 330"/>
          <p:cNvSpPr txBox="1"/>
          <p:nvPr/>
        </p:nvSpPr>
        <p:spPr>
          <a:xfrm>
            <a:off x="3638195" y="287968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2" name="TextBox 331"/>
          <p:cNvSpPr txBox="1"/>
          <p:nvPr/>
        </p:nvSpPr>
        <p:spPr>
          <a:xfrm>
            <a:off x="4079235" y="285264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3" name="TextBox 332"/>
          <p:cNvSpPr txBox="1"/>
          <p:nvPr/>
        </p:nvSpPr>
        <p:spPr>
          <a:xfrm>
            <a:off x="4416601" y="28564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4" name="TextBox 333"/>
          <p:cNvSpPr txBox="1"/>
          <p:nvPr/>
        </p:nvSpPr>
        <p:spPr>
          <a:xfrm>
            <a:off x="5008296" y="279092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5" name="TextBox 334"/>
          <p:cNvSpPr txBox="1"/>
          <p:nvPr/>
        </p:nvSpPr>
        <p:spPr>
          <a:xfrm>
            <a:off x="3385119" y="340232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6" name="TextBox 335"/>
          <p:cNvSpPr txBox="1"/>
          <p:nvPr/>
        </p:nvSpPr>
        <p:spPr>
          <a:xfrm>
            <a:off x="3637167" y="35664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7" name="TextBox 336"/>
          <p:cNvSpPr txBox="1"/>
          <p:nvPr/>
        </p:nvSpPr>
        <p:spPr>
          <a:xfrm>
            <a:off x="3027522" y="387164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8" name="TextBox 337"/>
          <p:cNvSpPr txBox="1"/>
          <p:nvPr/>
        </p:nvSpPr>
        <p:spPr>
          <a:xfrm>
            <a:off x="3471023" y="38557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39" name="TextBox 338"/>
          <p:cNvSpPr txBox="1"/>
          <p:nvPr/>
        </p:nvSpPr>
        <p:spPr>
          <a:xfrm>
            <a:off x="3973594" y="381938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40" name="TextBox 339"/>
          <p:cNvSpPr txBox="1"/>
          <p:nvPr/>
        </p:nvSpPr>
        <p:spPr>
          <a:xfrm>
            <a:off x="4369781" y="385579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41" name="TextBox 340"/>
          <p:cNvSpPr txBox="1"/>
          <p:nvPr/>
        </p:nvSpPr>
        <p:spPr>
          <a:xfrm>
            <a:off x="4072237" y="343607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42" name="TextBox 341"/>
          <p:cNvSpPr txBox="1"/>
          <p:nvPr/>
        </p:nvSpPr>
        <p:spPr>
          <a:xfrm>
            <a:off x="5389881" y="380390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5892706" y="377541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44" name="TextBox 343"/>
          <p:cNvSpPr txBox="1"/>
          <p:nvPr/>
        </p:nvSpPr>
        <p:spPr>
          <a:xfrm>
            <a:off x="4916959" y="375364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45" name="TextBox 344"/>
          <p:cNvSpPr txBox="1"/>
          <p:nvPr/>
        </p:nvSpPr>
        <p:spPr>
          <a:xfrm>
            <a:off x="4559538" y="341043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346" name="타원 345"/>
          <p:cNvSpPr/>
          <p:nvPr/>
        </p:nvSpPr>
        <p:spPr>
          <a:xfrm>
            <a:off x="4844514" y="239401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7" name="직사각형 346"/>
          <p:cNvSpPr/>
          <p:nvPr/>
        </p:nvSpPr>
        <p:spPr>
          <a:xfrm>
            <a:off x="4761295" y="24283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348" name="구부러진 연결선 347"/>
          <p:cNvCxnSpPr>
            <a:stCxn id="346" idx="4"/>
            <a:endCxn id="292" idx="0"/>
          </p:cNvCxnSpPr>
          <p:nvPr/>
        </p:nvCxnSpPr>
        <p:spPr>
          <a:xfrm rot="5400000">
            <a:off x="4427148" y="2674784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9" name="TextBox 348"/>
          <p:cNvSpPr txBox="1"/>
          <p:nvPr/>
        </p:nvSpPr>
        <p:spPr>
          <a:xfrm>
            <a:off x="4753352" y="28797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graphicFrame>
        <p:nvGraphicFramePr>
          <p:cNvPr id="350" name="표 3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6257706"/>
              </p:ext>
            </p:extLst>
          </p:nvPr>
        </p:nvGraphicFramePr>
        <p:xfrm>
          <a:off x="281896" y="4533028"/>
          <a:ext cx="8821820" cy="915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894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65911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6591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3729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37294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37294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37294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37294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737294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37294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소요시간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최소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최대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Gate01-&gt;OTR01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Gate01-&gt;OTR02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Gate01-&gt;OTR03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Gate02-&gt;OTR03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Gate02-&gt;OTR04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51" name="타원 350"/>
          <p:cNvSpPr/>
          <p:nvPr/>
        </p:nvSpPr>
        <p:spPr>
          <a:xfrm>
            <a:off x="320947" y="44778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352" name="직선 연결선 351"/>
          <p:cNvCxnSpPr/>
          <p:nvPr/>
        </p:nvCxnSpPr>
        <p:spPr>
          <a:xfrm flipH="1">
            <a:off x="217462" y="550926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7" name="직사각형 356"/>
          <p:cNvSpPr/>
          <p:nvPr/>
        </p:nvSpPr>
        <p:spPr>
          <a:xfrm>
            <a:off x="300875" y="5609068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59" name="타원 358"/>
          <p:cNvSpPr/>
          <p:nvPr/>
        </p:nvSpPr>
        <p:spPr>
          <a:xfrm>
            <a:off x="322224" y="57140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70" name="직사각형 369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그룹 조건</a:t>
            </a:r>
          </a:p>
        </p:txBody>
      </p:sp>
      <p:grpSp>
        <p:nvGrpSpPr>
          <p:cNvPr id="189" name="그룹 188"/>
          <p:cNvGrpSpPr/>
          <p:nvPr/>
        </p:nvGrpSpPr>
        <p:grpSpPr>
          <a:xfrm>
            <a:off x="8343923" y="5642680"/>
            <a:ext cx="176236" cy="109230"/>
            <a:chOff x="10267821" y="1988701"/>
            <a:chExt cx="616666" cy="328629"/>
          </a:xfrm>
        </p:grpSpPr>
        <p:sp>
          <p:nvSpPr>
            <p:cNvPr id="190" name="모서리가 둥근 직사각형 189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1" name="타원 190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2" name="TextBox 191"/>
          <p:cNvSpPr txBox="1"/>
          <p:nvPr/>
        </p:nvSpPr>
        <p:spPr>
          <a:xfrm>
            <a:off x="8510271" y="5602129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193" name="TextBox 192"/>
          <p:cNvSpPr txBox="1"/>
          <p:nvPr/>
        </p:nvSpPr>
        <p:spPr>
          <a:xfrm>
            <a:off x="7968508" y="5598297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514888" y="598838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직사각형 194"/>
          <p:cNvSpPr/>
          <p:nvPr/>
        </p:nvSpPr>
        <p:spPr>
          <a:xfrm>
            <a:off x="558310" y="613374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Gate</a:t>
            </a: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0523" y="5985229"/>
            <a:ext cx="1116579" cy="539803"/>
          </a:xfrm>
          <a:prstGeom prst="rect">
            <a:avLst/>
          </a:prstGeom>
        </p:spPr>
      </p:pic>
      <p:sp>
        <p:nvSpPr>
          <p:cNvPr id="197" name="직사각형 196"/>
          <p:cNvSpPr/>
          <p:nvPr/>
        </p:nvSpPr>
        <p:spPr>
          <a:xfrm>
            <a:off x="1373621" y="58958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8" name="그림 1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4862" y="5979477"/>
            <a:ext cx="1227743" cy="593545"/>
          </a:xfrm>
          <a:prstGeom prst="rect">
            <a:avLst/>
          </a:prstGeom>
        </p:spPr>
      </p:pic>
      <p:sp>
        <p:nvSpPr>
          <p:cNvPr id="199" name="직사각형 198"/>
          <p:cNvSpPr/>
          <p:nvPr/>
        </p:nvSpPr>
        <p:spPr>
          <a:xfrm>
            <a:off x="2637960" y="589014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0" name="그림 19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201" y="5960503"/>
            <a:ext cx="1227743" cy="593545"/>
          </a:xfrm>
          <a:prstGeom prst="rect">
            <a:avLst/>
          </a:prstGeom>
        </p:spPr>
      </p:pic>
      <p:sp>
        <p:nvSpPr>
          <p:cNvPr id="201" name="직사각형 200"/>
          <p:cNvSpPr/>
          <p:nvPr/>
        </p:nvSpPr>
        <p:spPr>
          <a:xfrm>
            <a:off x="3902299" y="58711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83540" y="5954751"/>
            <a:ext cx="1227743" cy="593545"/>
          </a:xfrm>
          <a:prstGeom prst="rect">
            <a:avLst/>
          </a:prstGeom>
        </p:spPr>
      </p:pic>
      <p:sp>
        <p:nvSpPr>
          <p:cNvPr id="203" name="직사각형 202"/>
          <p:cNvSpPr/>
          <p:nvPr/>
        </p:nvSpPr>
        <p:spPr>
          <a:xfrm>
            <a:off x="5166638" y="586542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8" name="타원 207"/>
          <p:cNvSpPr/>
          <p:nvPr/>
        </p:nvSpPr>
        <p:spPr>
          <a:xfrm>
            <a:off x="7898212" y="55199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0069801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Job type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9149010"/>
              </p:ext>
            </p:extLst>
          </p:nvPr>
        </p:nvGraphicFramePr>
        <p:xfrm>
          <a:off x="9488422" y="851115"/>
          <a:ext cx="2637675" cy="500598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Node, Arcs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스위치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Default Value : Node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프로세스상 작업에 대한 생산성 변화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Equipment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In/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Gagt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Out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268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8" name="타원 277"/>
          <p:cNvSpPr/>
          <p:nvPr/>
        </p:nvSpPr>
        <p:spPr>
          <a:xfrm>
            <a:off x="212229" y="22651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57" name="직사각형 356"/>
          <p:cNvSpPr/>
          <p:nvPr/>
        </p:nvSpPr>
        <p:spPr>
          <a:xfrm>
            <a:off x="300875" y="2371606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70" name="직사각형 369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그룹 조건</a:t>
            </a: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626051" y="274731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669473" y="289267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Gate</a:t>
            </a:r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01686" y="2744159"/>
            <a:ext cx="1116579" cy="539803"/>
          </a:xfrm>
          <a:prstGeom prst="rect">
            <a:avLst/>
          </a:prstGeom>
        </p:spPr>
      </p:pic>
      <p:sp>
        <p:nvSpPr>
          <p:cNvPr id="132" name="직사각형 131"/>
          <p:cNvSpPr/>
          <p:nvPr/>
        </p:nvSpPr>
        <p:spPr>
          <a:xfrm>
            <a:off x="1484784" y="265482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3" name="그림 1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66025" y="2738407"/>
            <a:ext cx="1227743" cy="593545"/>
          </a:xfrm>
          <a:prstGeom prst="rect">
            <a:avLst/>
          </a:prstGeom>
        </p:spPr>
      </p:pic>
      <p:sp>
        <p:nvSpPr>
          <p:cNvPr id="134" name="직사각형 133"/>
          <p:cNvSpPr/>
          <p:nvPr/>
        </p:nvSpPr>
        <p:spPr>
          <a:xfrm>
            <a:off x="2749123" y="264907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6" name="그림 1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0364" y="2719433"/>
            <a:ext cx="1227743" cy="593545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4013462" y="263010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 /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94703" y="2713681"/>
            <a:ext cx="1227743" cy="593545"/>
          </a:xfrm>
          <a:prstGeom prst="rect">
            <a:avLst/>
          </a:prstGeom>
        </p:spPr>
      </p:pic>
      <p:sp>
        <p:nvSpPr>
          <p:cNvPr id="140" name="직사각형 139"/>
          <p:cNvSpPr/>
          <p:nvPr/>
        </p:nvSpPr>
        <p:spPr>
          <a:xfrm>
            <a:off x="5277801" y="262435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619593" y="423356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직사각형 145"/>
          <p:cNvSpPr/>
          <p:nvPr/>
        </p:nvSpPr>
        <p:spPr>
          <a:xfrm>
            <a:off x="663015" y="437893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5228" y="4255126"/>
            <a:ext cx="1227743" cy="593545"/>
          </a:xfrm>
          <a:prstGeom prst="rect">
            <a:avLst/>
          </a:prstGeom>
        </p:spPr>
      </p:pic>
      <p:sp>
        <p:nvSpPr>
          <p:cNvPr id="150" name="직사각형 149"/>
          <p:cNvSpPr/>
          <p:nvPr/>
        </p:nvSpPr>
        <p:spPr>
          <a:xfrm>
            <a:off x="1478326" y="416579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YC01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59567" y="4249374"/>
            <a:ext cx="1227743" cy="5935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3906" y="4230400"/>
            <a:ext cx="1227743" cy="593545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8245" y="4224648"/>
            <a:ext cx="1227743" cy="593545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1771" y="4213496"/>
            <a:ext cx="1227743" cy="593545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6110" y="4207744"/>
            <a:ext cx="1227743" cy="593545"/>
          </a:xfrm>
          <a:prstGeom prst="rect">
            <a:avLst/>
          </a:prstGeom>
        </p:spPr>
      </p:pic>
      <p:sp>
        <p:nvSpPr>
          <p:cNvPr id="161" name="모서리가 둥근 직사각형 160"/>
          <p:cNvSpPr/>
          <p:nvPr/>
        </p:nvSpPr>
        <p:spPr>
          <a:xfrm>
            <a:off x="619593" y="3461195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직사각형 161"/>
          <p:cNvSpPr/>
          <p:nvPr/>
        </p:nvSpPr>
        <p:spPr>
          <a:xfrm>
            <a:off x="663015" y="3606558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5228" y="3458040"/>
            <a:ext cx="1116579" cy="539803"/>
          </a:xfrm>
          <a:prstGeom prst="rect">
            <a:avLst/>
          </a:prstGeom>
        </p:spPr>
      </p:pic>
      <p:sp>
        <p:nvSpPr>
          <p:cNvPr id="164" name="직사각형 163"/>
          <p:cNvSpPr/>
          <p:nvPr/>
        </p:nvSpPr>
        <p:spPr>
          <a:xfrm>
            <a:off x="1478326" y="336871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OTR01 / Gate In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59567" y="3452288"/>
            <a:ext cx="1227743" cy="593545"/>
          </a:xfrm>
          <a:prstGeom prst="rect">
            <a:avLst/>
          </a:prstGeom>
        </p:spPr>
      </p:pic>
      <p:sp>
        <p:nvSpPr>
          <p:cNvPr id="166" name="직사각형 165"/>
          <p:cNvSpPr/>
          <p:nvPr/>
        </p:nvSpPr>
        <p:spPr>
          <a:xfrm>
            <a:off x="2742665" y="336295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/ </a:t>
            </a:r>
            <a:r>
              <a:rPr lang="en-US" altLang="ko-KR" sz="700" b="1" dirty="0">
                <a:solidFill>
                  <a:schemeClr val="tx1"/>
                </a:solidFill>
              </a:rPr>
              <a:t>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1" name="그림 1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3906" y="3433314"/>
            <a:ext cx="1227743" cy="593545"/>
          </a:xfrm>
          <a:prstGeom prst="rect">
            <a:avLst/>
          </a:prstGeom>
        </p:spPr>
      </p:pic>
      <p:sp>
        <p:nvSpPr>
          <p:cNvPr id="194" name="직사각형 193"/>
          <p:cNvSpPr/>
          <p:nvPr/>
        </p:nvSpPr>
        <p:spPr>
          <a:xfrm>
            <a:off x="4007004" y="334398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/ </a:t>
            </a:r>
            <a:r>
              <a:rPr lang="en-US" altLang="ko-KR" sz="700" b="1" dirty="0">
                <a:solidFill>
                  <a:schemeClr val="tx1"/>
                </a:solidFill>
              </a:rPr>
              <a:t>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5" name="그림 1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8245" y="3427562"/>
            <a:ext cx="1227743" cy="593545"/>
          </a:xfrm>
          <a:prstGeom prst="rect">
            <a:avLst/>
          </a:prstGeom>
        </p:spPr>
      </p:pic>
      <p:sp>
        <p:nvSpPr>
          <p:cNvPr id="196" name="직사각형 195"/>
          <p:cNvSpPr/>
          <p:nvPr/>
        </p:nvSpPr>
        <p:spPr>
          <a:xfrm>
            <a:off x="5271343" y="333823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/ </a:t>
            </a:r>
            <a:r>
              <a:rPr lang="en-US" altLang="ko-KR" sz="700" b="1" dirty="0">
                <a:solidFill>
                  <a:schemeClr val="tx1"/>
                </a:solidFill>
              </a:rPr>
              <a:t>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1771" y="3416410"/>
            <a:ext cx="1227743" cy="593545"/>
          </a:xfrm>
          <a:prstGeom prst="rect">
            <a:avLst/>
          </a:prstGeom>
        </p:spPr>
      </p:pic>
      <p:sp>
        <p:nvSpPr>
          <p:cNvPr id="198" name="직사각형 197"/>
          <p:cNvSpPr/>
          <p:nvPr/>
        </p:nvSpPr>
        <p:spPr>
          <a:xfrm>
            <a:off x="6524869" y="332708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OTR03 / </a:t>
            </a:r>
            <a:r>
              <a:rPr lang="en-US" altLang="ko-KR" sz="700" b="1" dirty="0">
                <a:solidFill>
                  <a:schemeClr val="tx1"/>
                </a:solidFill>
              </a:rPr>
              <a:t>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9" name="그림 19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6110" y="3410658"/>
            <a:ext cx="1227743" cy="593545"/>
          </a:xfrm>
          <a:prstGeom prst="rect">
            <a:avLst/>
          </a:prstGeom>
        </p:spPr>
      </p:pic>
      <p:sp>
        <p:nvSpPr>
          <p:cNvPr id="200" name="직사각형 199"/>
          <p:cNvSpPr/>
          <p:nvPr/>
        </p:nvSpPr>
        <p:spPr>
          <a:xfrm>
            <a:off x="7789208" y="332132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OTR03 /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225" name="그룹 224"/>
          <p:cNvGrpSpPr/>
          <p:nvPr/>
        </p:nvGrpSpPr>
        <p:grpSpPr>
          <a:xfrm>
            <a:off x="8468327" y="2364071"/>
            <a:ext cx="176236" cy="109230"/>
            <a:chOff x="10267821" y="1988701"/>
            <a:chExt cx="616666" cy="328629"/>
          </a:xfrm>
        </p:grpSpPr>
        <p:sp>
          <p:nvSpPr>
            <p:cNvPr id="229" name="모서리가 둥근 직사각형 228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타원 236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7" name="TextBox 246"/>
          <p:cNvSpPr txBox="1"/>
          <p:nvPr/>
        </p:nvSpPr>
        <p:spPr>
          <a:xfrm>
            <a:off x="8634675" y="2323520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248" name="TextBox 247"/>
          <p:cNvSpPr txBox="1"/>
          <p:nvPr/>
        </p:nvSpPr>
        <p:spPr>
          <a:xfrm>
            <a:off x="8092912" y="2319688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sp>
        <p:nvSpPr>
          <p:cNvPr id="249" name="타원 248"/>
          <p:cNvSpPr/>
          <p:nvPr/>
        </p:nvSpPr>
        <p:spPr>
          <a:xfrm>
            <a:off x="7951778" y="23003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7" name="직사각형 166"/>
          <p:cNvSpPr/>
          <p:nvPr/>
        </p:nvSpPr>
        <p:spPr>
          <a:xfrm>
            <a:off x="2742664" y="414875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YC01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68" name="직사각형 167"/>
          <p:cNvSpPr/>
          <p:nvPr/>
        </p:nvSpPr>
        <p:spPr>
          <a:xfrm>
            <a:off x="4032786" y="41422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YC02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69" name="직사각형 168"/>
          <p:cNvSpPr/>
          <p:nvPr/>
        </p:nvSpPr>
        <p:spPr>
          <a:xfrm>
            <a:off x="5141293" y="414641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YC02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70" name="직사각형 169"/>
          <p:cNvSpPr/>
          <p:nvPr/>
        </p:nvSpPr>
        <p:spPr>
          <a:xfrm>
            <a:off x="7715280" y="409718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YC03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72" name="직사각형 171"/>
          <p:cNvSpPr/>
          <p:nvPr/>
        </p:nvSpPr>
        <p:spPr>
          <a:xfrm>
            <a:off x="6506203" y="411429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YC03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355607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Job type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3337727"/>
              </p:ext>
            </p:extLst>
          </p:nvPr>
        </p:nvGraphicFramePr>
        <p:xfrm>
          <a:off x="9488422" y="851115"/>
          <a:ext cx="2637675" cy="486730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Node, Arcs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스위치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Arcs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프로세스상 작업에 대한 생산성 변화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268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8" name="타원 277"/>
          <p:cNvSpPr/>
          <p:nvPr/>
        </p:nvSpPr>
        <p:spPr>
          <a:xfrm>
            <a:off x="7923750" y="22612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57" name="직사각형 356"/>
          <p:cNvSpPr/>
          <p:nvPr/>
        </p:nvSpPr>
        <p:spPr>
          <a:xfrm>
            <a:off x="300875" y="2371606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358" name="직선 연결선 357"/>
          <p:cNvCxnSpPr/>
          <p:nvPr/>
        </p:nvCxnSpPr>
        <p:spPr>
          <a:xfrm flipH="1">
            <a:off x="348687" y="3988167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0" name="직사각형 369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그룹 조건</a:t>
            </a: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626051" y="274731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직사각형 129"/>
          <p:cNvSpPr/>
          <p:nvPr/>
        </p:nvSpPr>
        <p:spPr>
          <a:xfrm>
            <a:off x="669473" y="289267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Gate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01686" y="2744159"/>
            <a:ext cx="1116579" cy="539803"/>
          </a:xfrm>
          <a:prstGeom prst="rect">
            <a:avLst/>
          </a:prstGeom>
        </p:spPr>
      </p:pic>
      <p:sp>
        <p:nvSpPr>
          <p:cNvPr id="132" name="직사각형 131"/>
          <p:cNvSpPr/>
          <p:nvPr/>
        </p:nvSpPr>
        <p:spPr>
          <a:xfrm>
            <a:off x="1484784" y="265482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3" name="그림 1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66025" y="2738407"/>
            <a:ext cx="1227743" cy="593545"/>
          </a:xfrm>
          <a:prstGeom prst="rect">
            <a:avLst/>
          </a:prstGeom>
        </p:spPr>
      </p:pic>
      <p:sp>
        <p:nvSpPr>
          <p:cNvPr id="134" name="직사각형 133"/>
          <p:cNvSpPr/>
          <p:nvPr/>
        </p:nvSpPr>
        <p:spPr>
          <a:xfrm>
            <a:off x="2749123" y="264907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6" name="그림 1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0364" y="2719433"/>
            <a:ext cx="1227743" cy="593545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4013462" y="263010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94703" y="2713681"/>
            <a:ext cx="1227743" cy="593545"/>
          </a:xfrm>
          <a:prstGeom prst="rect">
            <a:avLst/>
          </a:prstGeom>
        </p:spPr>
      </p:pic>
      <p:sp>
        <p:nvSpPr>
          <p:cNvPr id="140" name="직사각형 139"/>
          <p:cNvSpPr/>
          <p:nvPr/>
        </p:nvSpPr>
        <p:spPr>
          <a:xfrm>
            <a:off x="5277801" y="262435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41" name="그림 14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8229" y="2702529"/>
            <a:ext cx="1227743" cy="593545"/>
          </a:xfrm>
          <a:prstGeom prst="rect">
            <a:avLst/>
          </a:prstGeom>
        </p:spPr>
      </p:pic>
      <p:sp>
        <p:nvSpPr>
          <p:cNvPr id="142" name="직사각형 141"/>
          <p:cNvSpPr/>
          <p:nvPr/>
        </p:nvSpPr>
        <p:spPr>
          <a:xfrm>
            <a:off x="6531327" y="26131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43" name="그림 1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2568" y="2696777"/>
            <a:ext cx="1227743" cy="593545"/>
          </a:xfrm>
          <a:prstGeom prst="rect">
            <a:avLst/>
          </a:prstGeom>
        </p:spPr>
      </p:pic>
      <p:sp>
        <p:nvSpPr>
          <p:cNvPr id="144" name="직사각형 143"/>
          <p:cNvSpPr/>
          <p:nvPr/>
        </p:nvSpPr>
        <p:spPr>
          <a:xfrm>
            <a:off x="7795666" y="260744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OTR05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619593" y="423356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직사각형 145"/>
          <p:cNvSpPr/>
          <p:nvPr/>
        </p:nvSpPr>
        <p:spPr>
          <a:xfrm>
            <a:off x="663015" y="437893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OTR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5228" y="4255126"/>
            <a:ext cx="1227743" cy="593545"/>
          </a:xfrm>
          <a:prstGeom prst="rect">
            <a:avLst/>
          </a:prstGeom>
        </p:spPr>
      </p:pic>
      <p:sp>
        <p:nvSpPr>
          <p:cNvPr id="150" name="직사각형 149"/>
          <p:cNvSpPr/>
          <p:nvPr/>
        </p:nvSpPr>
        <p:spPr>
          <a:xfrm>
            <a:off x="1478326" y="416579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59567" y="4249374"/>
            <a:ext cx="1227743" cy="593545"/>
          </a:xfrm>
          <a:prstGeom prst="rect">
            <a:avLst/>
          </a:prstGeom>
        </p:spPr>
      </p:pic>
      <p:sp>
        <p:nvSpPr>
          <p:cNvPr id="152" name="직사각형 151"/>
          <p:cNvSpPr/>
          <p:nvPr/>
        </p:nvSpPr>
        <p:spPr>
          <a:xfrm>
            <a:off x="2742665" y="416004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3906" y="4230400"/>
            <a:ext cx="1227743" cy="593545"/>
          </a:xfrm>
          <a:prstGeom prst="rect">
            <a:avLst/>
          </a:prstGeom>
        </p:spPr>
      </p:pic>
      <p:sp>
        <p:nvSpPr>
          <p:cNvPr id="154" name="직사각형 153"/>
          <p:cNvSpPr/>
          <p:nvPr/>
        </p:nvSpPr>
        <p:spPr>
          <a:xfrm>
            <a:off x="4007004" y="414107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5" name="그림 15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8245" y="4224648"/>
            <a:ext cx="1227743" cy="593545"/>
          </a:xfrm>
          <a:prstGeom prst="rect">
            <a:avLst/>
          </a:prstGeom>
        </p:spPr>
      </p:pic>
      <p:sp>
        <p:nvSpPr>
          <p:cNvPr id="156" name="직사각형 155"/>
          <p:cNvSpPr/>
          <p:nvPr/>
        </p:nvSpPr>
        <p:spPr>
          <a:xfrm>
            <a:off x="5271343" y="413531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7" name="그림 15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1771" y="4213496"/>
            <a:ext cx="1227743" cy="593545"/>
          </a:xfrm>
          <a:prstGeom prst="rect">
            <a:avLst/>
          </a:prstGeom>
        </p:spPr>
      </p:pic>
      <p:sp>
        <p:nvSpPr>
          <p:cNvPr id="158" name="직사각형 157"/>
          <p:cNvSpPr/>
          <p:nvPr/>
        </p:nvSpPr>
        <p:spPr>
          <a:xfrm>
            <a:off x="6524869" y="412416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6110" y="4207744"/>
            <a:ext cx="1227743" cy="593545"/>
          </a:xfrm>
          <a:prstGeom prst="rect">
            <a:avLst/>
          </a:prstGeom>
        </p:spPr>
      </p:pic>
      <p:sp>
        <p:nvSpPr>
          <p:cNvPr id="160" name="직사각형 159"/>
          <p:cNvSpPr/>
          <p:nvPr/>
        </p:nvSpPr>
        <p:spPr>
          <a:xfrm>
            <a:off x="7789208" y="411841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61" name="모서리가 둥근 직사각형 160"/>
          <p:cNvSpPr/>
          <p:nvPr/>
        </p:nvSpPr>
        <p:spPr>
          <a:xfrm>
            <a:off x="619593" y="3370577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2" name="직사각형 161"/>
          <p:cNvSpPr/>
          <p:nvPr/>
        </p:nvSpPr>
        <p:spPr>
          <a:xfrm>
            <a:off x="663015" y="3515940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Gate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↑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95228" y="3367422"/>
            <a:ext cx="1116579" cy="539803"/>
          </a:xfrm>
          <a:prstGeom prst="rect">
            <a:avLst/>
          </a:prstGeom>
        </p:spPr>
      </p:pic>
      <p:sp>
        <p:nvSpPr>
          <p:cNvPr id="164" name="직사각형 163"/>
          <p:cNvSpPr/>
          <p:nvPr/>
        </p:nvSpPr>
        <p:spPr>
          <a:xfrm>
            <a:off x="1478326" y="327809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OTR01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Gate01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59567" y="3361670"/>
            <a:ext cx="1227743" cy="593545"/>
          </a:xfrm>
          <a:prstGeom prst="rect">
            <a:avLst/>
          </a:prstGeom>
        </p:spPr>
      </p:pic>
      <p:sp>
        <p:nvSpPr>
          <p:cNvPr id="166" name="직사각형 165"/>
          <p:cNvSpPr/>
          <p:nvPr/>
        </p:nvSpPr>
        <p:spPr>
          <a:xfrm>
            <a:off x="2742665" y="327234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Gate01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1" name="그림 17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3906" y="3342696"/>
            <a:ext cx="1227743" cy="593545"/>
          </a:xfrm>
          <a:prstGeom prst="rect">
            <a:avLst/>
          </a:prstGeom>
        </p:spPr>
      </p:pic>
      <p:sp>
        <p:nvSpPr>
          <p:cNvPr id="194" name="직사각형 193"/>
          <p:cNvSpPr/>
          <p:nvPr/>
        </p:nvSpPr>
        <p:spPr>
          <a:xfrm>
            <a:off x="4007004" y="325336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Gate01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5" name="그림 19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8245" y="3336944"/>
            <a:ext cx="1227743" cy="593545"/>
          </a:xfrm>
          <a:prstGeom prst="rect">
            <a:avLst/>
          </a:prstGeom>
        </p:spPr>
      </p:pic>
      <p:sp>
        <p:nvSpPr>
          <p:cNvPr id="196" name="직사각형 195"/>
          <p:cNvSpPr/>
          <p:nvPr/>
        </p:nvSpPr>
        <p:spPr>
          <a:xfrm>
            <a:off x="5271343" y="324761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Gate02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1771" y="3325792"/>
            <a:ext cx="1227743" cy="593545"/>
          </a:xfrm>
          <a:prstGeom prst="rect">
            <a:avLst/>
          </a:prstGeom>
        </p:spPr>
      </p:pic>
      <p:sp>
        <p:nvSpPr>
          <p:cNvPr id="198" name="직사각형 197"/>
          <p:cNvSpPr/>
          <p:nvPr/>
        </p:nvSpPr>
        <p:spPr>
          <a:xfrm>
            <a:off x="6524869" y="3236462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OTR04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Gate02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9" name="그림 19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06110" y="3320040"/>
            <a:ext cx="1227743" cy="593545"/>
          </a:xfrm>
          <a:prstGeom prst="rect">
            <a:avLst/>
          </a:prstGeom>
        </p:spPr>
      </p:pic>
      <p:sp>
        <p:nvSpPr>
          <p:cNvPr id="200" name="직사각형 199"/>
          <p:cNvSpPr/>
          <p:nvPr/>
        </p:nvSpPr>
        <p:spPr>
          <a:xfrm>
            <a:off x="7789208" y="323071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OTR05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Gate02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1" name="그림 2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01686" y="5015106"/>
            <a:ext cx="1227743" cy="593545"/>
          </a:xfrm>
          <a:prstGeom prst="rect">
            <a:avLst/>
          </a:prstGeom>
        </p:spPr>
      </p:pic>
      <p:sp>
        <p:nvSpPr>
          <p:cNvPr id="202" name="직사각형 201"/>
          <p:cNvSpPr/>
          <p:nvPr/>
        </p:nvSpPr>
        <p:spPr>
          <a:xfrm>
            <a:off x="1484784" y="492577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3" name="그림 20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66025" y="5009354"/>
            <a:ext cx="1227743" cy="593545"/>
          </a:xfrm>
          <a:prstGeom prst="rect">
            <a:avLst/>
          </a:prstGeom>
        </p:spPr>
      </p:pic>
      <p:sp>
        <p:nvSpPr>
          <p:cNvPr id="204" name="직사각형 203"/>
          <p:cNvSpPr/>
          <p:nvPr/>
        </p:nvSpPr>
        <p:spPr>
          <a:xfrm>
            <a:off x="2749123" y="492002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r>
              <a:rPr lang="en-US" altLang="ko-KR" sz="600" b="1" dirty="0">
                <a:solidFill>
                  <a:schemeClr val="tx1"/>
                </a:solidFill>
              </a:rPr>
              <a:t> 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 </a:t>
            </a:r>
            <a:r>
              <a:rPr lang="en-US" altLang="ko-KR" sz="700" b="1" dirty="0">
                <a:solidFill>
                  <a:schemeClr val="tx1"/>
                </a:solidFill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0364" y="4990380"/>
            <a:ext cx="1227743" cy="593545"/>
          </a:xfrm>
          <a:prstGeom prst="rect">
            <a:avLst/>
          </a:prstGeom>
        </p:spPr>
      </p:pic>
      <p:sp>
        <p:nvSpPr>
          <p:cNvPr id="206" name="직사각형 205"/>
          <p:cNvSpPr/>
          <p:nvPr/>
        </p:nvSpPr>
        <p:spPr>
          <a:xfrm>
            <a:off x="4013462" y="4901050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7" name="그림 20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94703" y="4984628"/>
            <a:ext cx="1227743" cy="593545"/>
          </a:xfrm>
          <a:prstGeom prst="rect">
            <a:avLst/>
          </a:prstGeom>
        </p:spPr>
      </p:pic>
      <p:sp>
        <p:nvSpPr>
          <p:cNvPr id="208" name="직사각형 207"/>
          <p:cNvSpPr/>
          <p:nvPr/>
        </p:nvSpPr>
        <p:spPr>
          <a:xfrm>
            <a:off x="5277801" y="4895298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YC01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9" name="그림 20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48229" y="4973476"/>
            <a:ext cx="1227743" cy="593545"/>
          </a:xfrm>
          <a:prstGeom prst="rect">
            <a:avLst/>
          </a:prstGeom>
        </p:spPr>
      </p:pic>
      <p:sp>
        <p:nvSpPr>
          <p:cNvPr id="210" name="직사각형 209"/>
          <p:cNvSpPr/>
          <p:nvPr/>
        </p:nvSpPr>
        <p:spPr>
          <a:xfrm>
            <a:off x="6531327" y="4884146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YC02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11" name="그림 2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2568" y="4967724"/>
            <a:ext cx="1227743" cy="593545"/>
          </a:xfrm>
          <a:prstGeom prst="rect">
            <a:avLst/>
          </a:prstGeom>
        </p:spPr>
      </p:pic>
      <p:sp>
        <p:nvSpPr>
          <p:cNvPr id="212" name="직사각형 211"/>
          <p:cNvSpPr/>
          <p:nvPr/>
        </p:nvSpPr>
        <p:spPr>
          <a:xfrm>
            <a:off x="7795666" y="4878394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YC03</a:t>
            </a:r>
            <a:r>
              <a:rPr lang="en-US" altLang="ko-KR" sz="600" b="1" dirty="0">
                <a:solidFill>
                  <a:schemeClr val="tx1"/>
                </a:solidFill>
                <a:sym typeface="Wingdings" panose="05000000000000000000" pitchFamily="2" charset="2"/>
              </a:rPr>
              <a:t>  </a:t>
            </a:r>
            <a:r>
              <a:rPr lang="en-US" altLang="ko-KR" sz="700" b="1" dirty="0">
                <a:solidFill>
                  <a:schemeClr val="tx1"/>
                </a:solidFill>
              </a:rPr>
              <a:t>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13" name="모서리가 둥근 직사각형 212"/>
          <p:cNvSpPr/>
          <p:nvPr/>
        </p:nvSpPr>
        <p:spPr>
          <a:xfrm>
            <a:off x="640936" y="4926793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684358" y="5072156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OTR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↑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grpSp>
        <p:nvGrpSpPr>
          <p:cNvPr id="225" name="그룹 224"/>
          <p:cNvGrpSpPr/>
          <p:nvPr/>
        </p:nvGrpSpPr>
        <p:grpSpPr>
          <a:xfrm>
            <a:off x="8468327" y="2364071"/>
            <a:ext cx="176236" cy="109230"/>
            <a:chOff x="10267821" y="1988701"/>
            <a:chExt cx="616666" cy="328629"/>
          </a:xfrm>
        </p:grpSpPr>
        <p:sp>
          <p:nvSpPr>
            <p:cNvPr id="229" name="모서리가 둥근 직사각형 228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7" name="타원 236"/>
            <p:cNvSpPr/>
            <p:nvPr/>
          </p:nvSpPr>
          <p:spPr>
            <a:xfrm>
              <a:off x="10460722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7" name="TextBox 246"/>
          <p:cNvSpPr txBox="1"/>
          <p:nvPr/>
        </p:nvSpPr>
        <p:spPr>
          <a:xfrm>
            <a:off x="8634675" y="2323520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248" name="TextBox 247"/>
          <p:cNvSpPr txBox="1"/>
          <p:nvPr/>
        </p:nvSpPr>
        <p:spPr>
          <a:xfrm>
            <a:off x="8092912" y="2319688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sp>
        <p:nvSpPr>
          <p:cNvPr id="167" name="타원 166"/>
          <p:cNvSpPr/>
          <p:nvPr/>
        </p:nvSpPr>
        <p:spPr>
          <a:xfrm>
            <a:off x="227564" y="22487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1969225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0" name="타원 439"/>
          <p:cNvSpPr/>
          <p:nvPr/>
        </p:nvSpPr>
        <p:spPr>
          <a:xfrm>
            <a:off x="5606492" y="10310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6294549" y="10579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타원 441"/>
          <p:cNvSpPr/>
          <p:nvPr/>
        </p:nvSpPr>
        <p:spPr>
          <a:xfrm>
            <a:off x="7118482" y="10220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7914686" y="102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4" name="구부러진 연결선 443"/>
          <p:cNvCxnSpPr>
            <a:stCxn id="440" idx="4"/>
          </p:cNvCxnSpPr>
          <p:nvPr/>
        </p:nvCxnSpPr>
        <p:spPr>
          <a:xfrm rot="5400000">
            <a:off x="2524643" y="-896113"/>
            <a:ext cx="1064656" cy="5279043"/>
          </a:xfrm>
          <a:prstGeom prst="curvedConnector3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aphicFrame>
        <p:nvGraphicFramePr>
          <p:cNvPr id="449" name="Group 214"/>
          <p:cNvGraphicFramePr>
            <a:graphicFrameLocks noGrp="1"/>
          </p:cNvGraphicFramePr>
          <p:nvPr/>
        </p:nvGraphicFramePr>
        <p:xfrm>
          <a:off x="9488422" y="851115"/>
          <a:ext cx="2637675" cy="521644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Vessel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QC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QC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1448275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1455895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1543284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직사각형 452"/>
          <p:cNvSpPr/>
          <p:nvPr/>
        </p:nvSpPr>
        <p:spPr>
          <a:xfrm>
            <a:off x="1630696" y="510066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454" name="직사각형 453"/>
          <p:cNvSpPr/>
          <p:nvPr/>
        </p:nvSpPr>
        <p:spPr>
          <a:xfrm>
            <a:off x="1630819" y="523735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455" name="직사각형 454"/>
          <p:cNvSpPr/>
          <p:nvPr/>
        </p:nvSpPr>
        <p:spPr>
          <a:xfrm>
            <a:off x="1615962" y="51543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직사각형 455"/>
          <p:cNvSpPr/>
          <p:nvPr/>
        </p:nvSpPr>
        <p:spPr>
          <a:xfrm>
            <a:off x="1615962" y="52961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1465421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4</a:t>
            </a:r>
            <a:r>
              <a:rPr lang="ko-KR" altLang="en-US" sz="600"/>
              <a:t>개</a:t>
            </a:r>
          </a:p>
        </p:txBody>
      </p:sp>
      <p:sp>
        <p:nvSpPr>
          <p:cNvPr id="458" name="직사각형 457"/>
          <p:cNvSpPr/>
          <p:nvPr/>
        </p:nvSpPr>
        <p:spPr>
          <a:xfrm>
            <a:off x="2446062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9" name="직사각형 458"/>
          <p:cNvSpPr/>
          <p:nvPr/>
        </p:nvSpPr>
        <p:spPr>
          <a:xfrm>
            <a:off x="2533474" y="510066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460" name="직사각형 459"/>
          <p:cNvSpPr/>
          <p:nvPr/>
        </p:nvSpPr>
        <p:spPr>
          <a:xfrm>
            <a:off x="2533597" y="5237354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461" name="직사각형 460"/>
          <p:cNvSpPr/>
          <p:nvPr/>
        </p:nvSpPr>
        <p:spPr>
          <a:xfrm>
            <a:off x="2368199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62" name="TextBox 461"/>
          <p:cNvSpPr txBox="1"/>
          <p:nvPr/>
        </p:nvSpPr>
        <p:spPr>
          <a:xfrm>
            <a:off x="1539028" y="509397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3" name="TextBox 462"/>
          <p:cNvSpPr txBox="1"/>
          <p:nvPr/>
        </p:nvSpPr>
        <p:spPr>
          <a:xfrm>
            <a:off x="1539019" y="5236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4" name="직사각형 463"/>
          <p:cNvSpPr/>
          <p:nvPr/>
        </p:nvSpPr>
        <p:spPr>
          <a:xfrm>
            <a:off x="2513749" y="51610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5" name="직사각형 464"/>
          <p:cNvSpPr/>
          <p:nvPr/>
        </p:nvSpPr>
        <p:spPr>
          <a:xfrm>
            <a:off x="2513749" y="530288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TextBox 465"/>
          <p:cNvSpPr txBox="1"/>
          <p:nvPr/>
        </p:nvSpPr>
        <p:spPr>
          <a:xfrm>
            <a:off x="2436815" y="51006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7" name="TextBox 466"/>
          <p:cNvSpPr txBox="1"/>
          <p:nvPr/>
        </p:nvSpPr>
        <p:spPr>
          <a:xfrm>
            <a:off x="2436806" y="52435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8" name="모서리가 둥근 직사각형 467"/>
          <p:cNvSpPr/>
          <p:nvPr/>
        </p:nvSpPr>
        <p:spPr>
          <a:xfrm>
            <a:off x="2528480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2943979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sp>
        <p:nvSpPr>
          <p:cNvPr id="470" name="직사각형 469"/>
          <p:cNvSpPr/>
          <p:nvPr/>
        </p:nvSpPr>
        <p:spPr>
          <a:xfrm>
            <a:off x="1630696" y="537879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471" name="직사각형 470"/>
          <p:cNvSpPr/>
          <p:nvPr/>
        </p:nvSpPr>
        <p:spPr>
          <a:xfrm>
            <a:off x="1630819" y="551548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sp>
        <p:nvSpPr>
          <p:cNvPr id="472" name="직사각형 471"/>
          <p:cNvSpPr/>
          <p:nvPr/>
        </p:nvSpPr>
        <p:spPr>
          <a:xfrm>
            <a:off x="1615962" y="543246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3" name="직사각형 472"/>
          <p:cNvSpPr/>
          <p:nvPr/>
        </p:nvSpPr>
        <p:spPr>
          <a:xfrm>
            <a:off x="1615962" y="557432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74" name="그룹 473"/>
          <p:cNvGrpSpPr/>
          <p:nvPr/>
        </p:nvGrpSpPr>
        <p:grpSpPr>
          <a:xfrm>
            <a:off x="2329594" y="5059462"/>
            <a:ext cx="44802" cy="871200"/>
            <a:chOff x="4188675" y="1308088"/>
            <a:chExt cx="88711" cy="871200"/>
          </a:xfrm>
        </p:grpSpPr>
        <p:sp>
          <p:nvSpPr>
            <p:cNvPr id="475" name="모서리가 둥근 직사각형 47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모서리가 둥근 직사각형 47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77" name="직사각형 476"/>
          <p:cNvSpPr/>
          <p:nvPr/>
        </p:nvSpPr>
        <p:spPr>
          <a:xfrm>
            <a:off x="2528480" y="538832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478" name="직사각형 477"/>
          <p:cNvSpPr/>
          <p:nvPr/>
        </p:nvSpPr>
        <p:spPr>
          <a:xfrm>
            <a:off x="2528603" y="552500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sp>
        <p:nvSpPr>
          <p:cNvPr id="479" name="직사각형 478"/>
          <p:cNvSpPr/>
          <p:nvPr/>
        </p:nvSpPr>
        <p:spPr>
          <a:xfrm>
            <a:off x="2513746" y="544198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0" name="직사각형 479"/>
          <p:cNvSpPr/>
          <p:nvPr/>
        </p:nvSpPr>
        <p:spPr>
          <a:xfrm>
            <a:off x="2513746" y="558385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1" name="TextBox 480"/>
          <p:cNvSpPr txBox="1"/>
          <p:nvPr/>
        </p:nvSpPr>
        <p:spPr>
          <a:xfrm>
            <a:off x="3161604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482" name="직사각형 481"/>
          <p:cNvSpPr/>
          <p:nvPr/>
        </p:nvSpPr>
        <p:spPr>
          <a:xfrm>
            <a:off x="1853367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1451905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484" name="모서리가 둥근 직사각형 483"/>
          <p:cNvSpPr/>
          <p:nvPr/>
        </p:nvSpPr>
        <p:spPr>
          <a:xfrm>
            <a:off x="1933755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그룹추가</a:t>
            </a:r>
          </a:p>
        </p:txBody>
      </p:sp>
      <p:sp>
        <p:nvSpPr>
          <p:cNvPr id="485" name="직사각형 484"/>
          <p:cNvSpPr/>
          <p:nvPr/>
        </p:nvSpPr>
        <p:spPr>
          <a:xfrm>
            <a:off x="3475486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6" name="직사각형 485"/>
          <p:cNvSpPr/>
          <p:nvPr/>
        </p:nvSpPr>
        <p:spPr>
          <a:xfrm>
            <a:off x="3483106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>
          <a:xfrm>
            <a:off x="3570495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8" name="직사각형 487"/>
          <p:cNvSpPr/>
          <p:nvPr/>
        </p:nvSpPr>
        <p:spPr>
          <a:xfrm>
            <a:off x="3643173" y="515433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9" name="직사각형 488"/>
          <p:cNvSpPr/>
          <p:nvPr/>
        </p:nvSpPr>
        <p:spPr>
          <a:xfrm>
            <a:off x="3643173" y="52961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3492632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91" name="직사각형 490"/>
          <p:cNvSpPr/>
          <p:nvPr/>
        </p:nvSpPr>
        <p:spPr>
          <a:xfrm>
            <a:off x="4473273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4395410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93" name="TextBox 492"/>
          <p:cNvSpPr txBox="1"/>
          <p:nvPr/>
        </p:nvSpPr>
        <p:spPr>
          <a:xfrm>
            <a:off x="3566239" y="509397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4" name="TextBox 493"/>
          <p:cNvSpPr txBox="1"/>
          <p:nvPr/>
        </p:nvSpPr>
        <p:spPr>
          <a:xfrm>
            <a:off x="3566230" y="523685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5" name="직사각형 494"/>
          <p:cNvSpPr/>
          <p:nvPr/>
        </p:nvSpPr>
        <p:spPr>
          <a:xfrm>
            <a:off x="4540960" y="51610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6" name="직사각형 495"/>
          <p:cNvSpPr/>
          <p:nvPr/>
        </p:nvSpPr>
        <p:spPr>
          <a:xfrm>
            <a:off x="4540960" y="530288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7" name="TextBox 496"/>
          <p:cNvSpPr txBox="1"/>
          <p:nvPr/>
        </p:nvSpPr>
        <p:spPr>
          <a:xfrm>
            <a:off x="4464026" y="510066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8" name="TextBox 497"/>
          <p:cNvSpPr txBox="1"/>
          <p:nvPr/>
        </p:nvSpPr>
        <p:spPr>
          <a:xfrm>
            <a:off x="4464017" y="52435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9" name="모서리가 둥근 직사각형 498"/>
          <p:cNvSpPr/>
          <p:nvPr/>
        </p:nvSpPr>
        <p:spPr>
          <a:xfrm>
            <a:off x="4555691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4971190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sp>
        <p:nvSpPr>
          <p:cNvPr id="501" name="직사각형 500"/>
          <p:cNvSpPr/>
          <p:nvPr/>
        </p:nvSpPr>
        <p:spPr>
          <a:xfrm>
            <a:off x="3657907" y="511209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502" name="직사각형 501"/>
          <p:cNvSpPr/>
          <p:nvPr/>
        </p:nvSpPr>
        <p:spPr>
          <a:xfrm>
            <a:off x="3658030" y="524878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grpSp>
        <p:nvGrpSpPr>
          <p:cNvPr id="503" name="그룹 502"/>
          <p:cNvGrpSpPr/>
          <p:nvPr/>
        </p:nvGrpSpPr>
        <p:grpSpPr>
          <a:xfrm>
            <a:off x="4356805" y="5059462"/>
            <a:ext cx="44802" cy="871200"/>
            <a:chOff x="4188675" y="1308088"/>
            <a:chExt cx="88711" cy="871200"/>
          </a:xfrm>
        </p:grpSpPr>
        <p:sp>
          <p:nvSpPr>
            <p:cNvPr id="504" name="모서리가 둥근 직사각형 50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모서리가 둥근 직사각형 50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6" name="직사각형 505"/>
          <p:cNvSpPr/>
          <p:nvPr/>
        </p:nvSpPr>
        <p:spPr>
          <a:xfrm>
            <a:off x="4555691" y="510892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507" name="직사각형 506"/>
          <p:cNvSpPr/>
          <p:nvPr/>
        </p:nvSpPr>
        <p:spPr>
          <a:xfrm>
            <a:off x="4555814" y="5245608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QC04</a:t>
            </a:r>
            <a:endParaRPr lang="ko-KR" altLang="en-US" sz="600"/>
          </a:p>
        </p:txBody>
      </p:sp>
      <p:sp>
        <p:nvSpPr>
          <p:cNvPr id="508" name="TextBox 507"/>
          <p:cNvSpPr txBox="1"/>
          <p:nvPr/>
        </p:nvSpPr>
        <p:spPr>
          <a:xfrm>
            <a:off x="5188815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09" name="직사각형 508"/>
          <p:cNvSpPr/>
          <p:nvPr/>
        </p:nvSpPr>
        <p:spPr>
          <a:xfrm>
            <a:off x="3880578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0" name="직사각형 509"/>
          <p:cNvSpPr/>
          <p:nvPr/>
        </p:nvSpPr>
        <p:spPr>
          <a:xfrm>
            <a:off x="3479116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11" name="모서리가 둥근 직사각형 510"/>
          <p:cNvSpPr/>
          <p:nvPr/>
        </p:nvSpPr>
        <p:spPr>
          <a:xfrm>
            <a:off x="3960966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12" name="모서리가 둥근 직사각형 511"/>
          <p:cNvSpPr/>
          <p:nvPr/>
        </p:nvSpPr>
        <p:spPr>
          <a:xfrm>
            <a:off x="3556339" y="47182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3975642" y="46556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5519230" y="450391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5" name="직사각형 514"/>
          <p:cNvSpPr/>
          <p:nvPr/>
        </p:nvSpPr>
        <p:spPr>
          <a:xfrm>
            <a:off x="5526850" y="453913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16" name="직사각형 515"/>
          <p:cNvSpPr/>
          <p:nvPr/>
        </p:nvSpPr>
        <p:spPr>
          <a:xfrm>
            <a:off x="5614239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5536376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518" name="직사각형 517"/>
          <p:cNvSpPr/>
          <p:nvPr/>
        </p:nvSpPr>
        <p:spPr>
          <a:xfrm>
            <a:off x="6517017" y="506015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9" name="직사각형 518"/>
          <p:cNvSpPr/>
          <p:nvPr/>
        </p:nvSpPr>
        <p:spPr>
          <a:xfrm>
            <a:off x="6439154" y="487164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6599435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7014934" y="626899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522" name="그룹 521"/>
          <p:cNvGrpSpPr/>
          <p:nvPr/>
        </p:nvGrpSpPr>
        <p:grpSpPr>
          <a:xfrm>
            <a:off x="6400549" y="5059462"/>
            <a:ext cx="44802" cy="871200"/>
            <a:chOff x="4188675" y="1308088"/>
            <a:chExt cx="88711" cy="87120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TextBox 524"/>
          <p:cNvSpPr txBox="1"/>
          <p:nvPr/>
        </p:nvSpPr>
        <p:spPr>
          <a:xfrm>
            <a:off x="7232559" y="443574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26" name="직사각형 525"/>
          <p:cNvSpPr/>
          <p:nvPr/>
        </p:nvSpPr>
        <p:spPr>
          <a:xfrm>
            <a:off x="5924322" y="600856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5522860" y="598575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28" name="모서리가 둥근 직사각형 527"/>
          <p:cNvSpPr/>
          <p:nvPr/>
        </p:nvSpPr>
        <p:spPr>
          <a:xfrm>
            <a:off x="6004710" y="626899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29" name="모서리가 둥근 직사각형 528"/>
          <p:cNvSpPr/>
          <p:nvPr/>
        </p:nvSpPr>
        <p:spPr>
          <a:xfrm>
            <a:off x="5600083" y="47182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6019386" y="46556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31" name="모서리가 둥근 직사각형 530"/>
          <p:cNvSpPr/>
          <p:nvPr/>
        </p:nvSpPr>
        <p:spPr>
          <a:xfrm>
            <a:off x="6223228" y="4712263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QC-Group2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6642531" y="4649694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33" name="직사각형 532"/>
          <p:cNvSpPr/>
          <p:nvPr/>
        </p:nvSpPr>
        <p:spPr>
          <a:xfrm>
            <a:off x="420350" y="23988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427970" y="24340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</a:t>
            </a:r>
            <a:r>
              <a:rPr lang="ko-KR" altLang="en-US" sz="700" b="1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35" name="직사각형 534"/>
          <p:cNvSpPr/>
          <p:nvPr/>
        </p:nvSpPr>
        <p:spPr>
          <a:xfrm>
            <a:off x="515359" y="29550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0" name="직사각형 539"/>
          <p:cNvSpPr/>
          <p:nvPr/>
        </p:nvSpPr>
        <p:spPr>
          <a:xfrm>
            <a:off x="437496" y="27665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541" name="직사각형 540"/>
          <p:cNvSpPr/>
          <p:nvPr/>
        </p:nvSpPr>
        <p:spPr>
          <a:xfrm>
            <a:off x="1418137" y="29550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4" name="직사각형 543"/>
          <p:cNvSpPr/>
          <p:nvPr/>
        </p:nvSpPr>
        <p:spPr>
          <a:xfrm>
            <a:off x="1340274" y="27665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551" name="모서리가 둥근 직사각형 550"/>
          <p:cNvSpPr/>
          <p:nvPr/>
        </p:nvSpPr>
        <p:spPr>
          <a:xfrm>
            <a:off x="1500555" y="4163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52" name="모서리가 둥근 직사각형 551"/>
          <p:cNvSpPr/>
          <p:nvPr/>
        </p:nvSpPr>
        <p:spPr>
          <a:xfrm>
            <a:off x="1916054" y="4163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557" name="그룹 556"/>
          <p:cNvGrpSpPr/>
          <p:nvPr/>
        </p:nvGrpSpPr>
        <p:grpSpPr>
          <a:xfrm>
            <a:off x="1301669" y="2954382"/>
            <a:ext cx="44802" cy="871200"/>
            <a:chOff x="4188675" y="1308088"/>
            <a:chExt cx="88711" cy="871200"/>
          </a:xfrm>
        </p:grpSpPr>
        <p:sp>
          <p:nvSpPr>
            <p:cNvPr id="558" name="모서리가 둥근 직사각형 55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59" name="모서리가 둥근 직사각형 55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64" name="TextBox 563"/>
          <p:cNvSpPr txBox="1"/>
          <p:nvPr/>
        </p:nvSpPr>
        <p:spPr>
          <a:xfrm>
            <a:off x="2133679" y="233066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65" name="직사각형 564"/>
          <p:cNvSpPr/>
          <p:nvPr/>
        </p:nvSpPr>
        <p:spPr>
          <a:xfrm>
            <a:off x="825442" y="39034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VLS-Group1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66" name="직사각형 565"/>
          <p:cNvSpPr/>
          <p:nvPr/>
        </p:nvSpPr>
        <p:spPr>
          <a:xfrm>
            <a:off x="423980" y="38806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67" name="모서리가 둥근 직사각형 566"/>
          <p:cNvSpPr/>
          <p:nvPr/>
        </p:nvSpPr>
        <p:spPr>
          <a:xfrm>
            <a:off x="905830" y="41639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그룹추가</a:t>
            </a:r>
          </a:p>
        </p:txBody>
      </p:sp>
      <p:sp>
        <p:nvSpPr>
          <p:cNvPr id="597" name="직사각형 596"/>
          <p:cNvSpPr/>
          <p:nvPr/>
        </p:nvSpPr>
        <p:spPr>
          <a:xfrm>
            <a:off x="2537287" y="23996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8" name="직사각형 597"/>
          <p:cNvSpPr/>
          <p:nvPr/>
        </p:nvSpPr>
        <p:spPr>
          <a:xfrm>
            <a:off x="2544907" y="24348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</a:t>
            </a:r>
            <a:r>
              <a:rPr lang="ko-KR" altLang="en-US" sz="700" b="1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99" name="직사각형 598"/>
          <p:cNvSpPr/>
          <p:nvPr/>
        </p:nvSpPr>
        <p:spPr>
          <a:xfrm>
            <a:off x="2632296" y="29558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2554433" y="27673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601" name="직사각형 600"/>
          <p:cNvSpPr/>
          <p:nvPr/>
        </p:nvSpPr>
        <p:spPr>
          <a:xfrm>
            <a:off x="3535074" y="2955875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2" name="직사각형 601"/>
          <p:cNvSpPr/>
          <p:nvPr/>
        </p:nvSpPr>
        <p:spPr>
          <a:xfrm>
            <a:off x="3457211" y="2767369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603" name="모서리가 둥근 직사각형 602"/>
          <p:cNvSpPr/>
          <p:nvPr/>
        </p:nvSpPr>
        <p:spPr>
          <a:xfrm>
            <a:off x="3617492" y="41647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604" name="모서리가 둥근 직사각형 603"/>
          <p:cNvSpPr/>
          <p:nvPr/>
        </p:nvSpPr>
        <p:spPr>
          <a:xfrm>
            <a:off x="4032991" y="41647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605" name="그룹 604"/>
          <p:cNvGrpSpPr/>
          <p:nvPr/>
        </p:nvGrpSpPr>
        <p:grpSpPr>
          <a:xfrm>
            <a:off x="3418606" y="2955182"/>
            <a:ext cx="44802" cy="871200"/>
            <a:chOff x="4188675" y="1308088"/>
            <a:chExt cx="88711" cy="871200"/>
          </a:xfrm>
        </p:grpSpPr>
        <p:sp>
          <p:nvSpPr>
            <p:cNvPr id="606" name="모서리가 둥근 직사각형 605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07" name="모서리가 둥근 직사각형 606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08" name="TextBox 607"/>
          <p:cNvSpPr txBox="1"/>
          <p:nvPr/>
        </p:nvSpPr>
        <p:spPr>
          <a:xfrm>
            <a:off x="4250616" y="233146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609" name="직사각형 608"/>
          <p:cNvSpPr/>
          <p:nvPr/>
        </p:nvSpPr>
        <p:spPr>
          <a:xfrm>
            <a:off x="2942379" y="39042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0" name="직사각형 609"/>
          <p:cNvSpPr/>
          <p:nvPr/>
        </p:nvSpPr>
        <p:spPr>
          <a:xfrm>
            <a:off x="2540917" y="38814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611" name="모서리가 둥근 직사각형 610"/>
          <p:cNvSpPr/>
          <p:nvPr/>
        </p:nvSpPr>
        <p:spPr>
          <a:xfrm>
            <a:off x="3022767" y="41647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612" name="모서리가 둥근 직사각형 611"/>
          <p:cNvSpPr/>
          <p:nvPr/>
        </p:nvSpPr>
        <p:spPr>
          <a:xfrm>
            <a:off x="2618140" y="261394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VLS-Group1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13" name="TextBox 612"/>
          <p:cNvSpPr txBox="1"/>
          <p:nvPr/>
        </p:nvSpPr>
        <p:spPr>
          <a:xfrm>
            <a:off x="3037443" y="255137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616" name="직사각형 615"/>
          <p:cNvSpPr/>
          <p:nvPr/>
        </p:nvSpPr>
        <p:spPr>
          <a:xfrm>
            <a:off x="619390" y="2999811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617" name="직사각형 616"/>
          <p:cNvSpPr/>
          <p:nvPr/>
        </p:nvSpPr>
        <p:spPr>
          <a:xfrm>
            <a:off x="619513" y="3136497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HJNC2011</a:t>
            </a:r>
            <a:endParaRPr lang="ko-KR" altLang="en-US" sz="600"/>
          </a:p>
        </p:txBody>
      </p:sp>
      <p:sp>
        <p:nvSpPr>
          <p:cNvPr id="618" name="직사각형 617"/>
          <p:cNvSpPr/>
          <p:nvPr/>
        </p:nvSpPr>
        <p:spPr>
          <a:xfrm>
            <a:off x="604656" y="305347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9" name="직사각형 618"/>
          <p:cNvSpPr/>
          <p:nvPr/>
        </p:nvSpPr>
        <p:spPr>
          <a:xfrm>
            <a:off x="604656" y="319533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0" name="직사각형 619"/>
          <p:cNvSpPr/>
          <p:nvPr/>
        </p:nvSpPr>
        <p:spPr>
          <a:xfrm>
            <a:off x="1522168" y="2999811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621" name="직사각형 620"/>
          <p:cNvSpPr/>
          <p:nvPr/>
        </p:nvSpPr>
        <p:spPr>
          <a:xfrm>
            <a:off x="1522291" y="3136497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HJNC2011</a:t>
            </a:r>
            <a:endParaRPr lang="ko-KR" altLang="en-US" sz="600"/>
          </a:p>
        </p:txBody>
      </p:sp>
      <p:sp>
        <p:nvSpPr>
          <p:cNvPr id="622" name="TextBox 621"/>
          <p:cNvSpPr txBox="1"/>
          <p:nvPr/>
        </p:nvSpPr>
        <p:spPr>
          <a:xfrm>
            <a:off x="527722" y="29931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3" name="TextBox 622"/>
          <p:cNvSpPr txBox="1"/>
          <p:nvPr/>
        </p:nvSpPr>
        <p:spPr>
          <a:xfrm>
            <a:off x="527713" y="31359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4" name="직사각형 623"/>
          <p:cNvSpPr/>
          <p:nvPr/>
        </p:nvSpPr>
        <p:spPr>
          <a:xfrm>
            <a:off x="1502443" y="30601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5" name="직사각형 624"/>
          <p:cNvSpPr/>
          <p:nvPr/>
        </p:nvSpPr>
        <p:spPr>
          <a:xfrm>
            <a:off x="1502443" y="32020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6" name="TextBox 625"/>
          <p:cNvSpPr txBox="1"/>
          <p:nvPr/>
        </p:nvSpPr>
        <p:spPr>
          <a:xfrm>
            <a:off x="1425509" y="29998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7" name="TextBox 626"/>
          <p:cNvSpPr txBox="1"/>
          <p:nvPr/>
        </p:nvSpPr>
        <p:spPr>
          <a:xfrm>
            <a:off x="1425500" y="314268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28" name="타원 627"/>
          <p:cNvSpPr/>
          <p:nvPr/>
        </p:nvSpPr>
        <p:spPr>
          <a:xfrm>
            <a:off x="439845" y="29034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0" name="타원 629"/>
          <p:cNvSpPr/>
          <p:nvPr/>
        </p:nvSpPr>
        <p:spPr>
          <a:xfrm>
            <a:off x="1355364" y="29292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1" name="타원 630"/>
          <p:cNvSpPr/>
          <p:nvPr/>
        </p:nvSpPr>
        <p:spPr>
          <a:xfrm>
            <a:off x="703144" y="37957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2" name="타원 631"/>
          <p:cNvSpPr/>
          <p:nvPr/>
        </p:nvSpPr>
        <p:spPr>
          <a:xfrm>
            <a:off x="3468456" y="4046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3" name="타원 632"/>
          <p:cNvSpPr/>
          <p:nvPr/>
        </p:nvSpPr>
        <p:spPr>
          <a:xfrm>
            <a:off x="3917414" y="4034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4" name="타원 633"/>
          <p:cNvSpPr/>
          <p:nvPr/>
        </p:nvSpPr>
        <p:spPr>
          <a:xfrm>
            <a:off x="4164267" y="22961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5" name="타원 634"/>
          <p:cNvSpPr/>
          <p:nvPr/>
        </p:nvSpPr>
        <p:spPr>
          <a:xfrm>
            <a:off x="327449" y="22757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7" name="타원 636"/>
          <p:cNvSpPr/>
          <p:nvPr/>
        </p:nvSpPr>
        <p:spPr>
          <a:xfrm>
            <a:off x="2486329" y="250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8" name="타원 637"/>
          <p:cNvSpPr/>
          <p:nvPr/>
        </p:nvSpPr>
        <p:spPr>
          <a:xfrm>
            <a:off x="781345" y="40626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39" name="타원 638"/>
          <p:cNvSpPr/>
          <p:nvPr/>
        </p:nvSpPr>
        <p:spPr>
          <a:xfrm>
            <a:off x="1392384" y="4794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0" name="타원 639"/>
          <p:cNvSpPr/>
          <p:nvPr/>
        </p:nvSpPr>
        <p:spPr>
          <a:xfrm>
            <a:off x="1762259" y="5901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1" name="타원 640"/>
          <p:cNvSpPr/>
          <p:nvPr/>
        </p:nvSpPr>
        <p:spPr>
          <a:xfrm>
            <a:off x="1832367" y="61535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2" name="타원 641"/>
          <p:cNvSpPr/>
          <p:nvPr/>
        </p:nvSpPr>
        <p:spPr>
          <a:xfrm>
            <a:off x="2283189" y="48119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3" name="타원 642"/>
          <p:cNvSpPr/>
          <p:nvPr/>
        </p:nvSpPr>
        <p:spPr>
          <a:xfrm>
            <a:off x="1349998" y="44307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4" name="타원 643"/>
          <p:cNvSpPr/>
          <p:nvPr/>
        </p:nvSpPr>
        <p:spPr>
          <a:xfrm>
            <a:off x="3071248" y="44328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5" name="구부러진 연결선 444"/>
          <p:cNvCxnSpPr>
            <a:stCxn id="441" idx="4"/>
            <a:endCxn id="643" idx="0"/>
          </p:cNvCxnSpPr>
          <p:nvPr/>
        </p:nvCxnSpPr>
        <p:spPr>
          <a:xfrm rot="5400000">
            <a:off x="2315897" y="362100"/>
            <a:ext cx="3192755" cy="4944551"/>
          </a:xfrm>
          <a:prstGeom prst="curvedConnector3">
            <a:avLst>
              <a:gd name="adj1" fmla="val 78124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5" name="타원 644"/>
          <p:cNvSpPr/>
          <p:nvPr/>
        </p:nvSpPr>
        <p:spPr>
          <a:xfrm>
            <a:off x="3409185" y="46024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6" name="타원 645"/>
          <p:cNvSpPr/>
          <p:nvPr/>
        </p:nvSpPr>
        <p:spPr>
          <a:xfrm>
            <a:off x="3406720" y="48280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7" name="타원 646"/>
          <p:cNvSpPr/>
          <p:nvPr/>
        </p:nvSpPr>
        <p:spPr>
          <a:xfrm>
            <a:off x="4307995" y="48249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8" name="타원 647"/>
          <p:cNvSpPr/>
          <p:nvPr/>
        </p:nvSpPr>
        <p:spPr>
          <a:xfrm>
            <a:off x="3767201" y="58913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49" name="타원 648"/>
          <p:cNvSpPr/>
          <p:nvPr/>
        </p:nvSpPr>
        <p:spPr>
          <a:xfrm>
            <a:off x="3805155" y="61596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0" name="타원 649"/>
          <p:cNvSpPr/>
          <p:nvPr/>
        </p:nvSpPr>
        <p:spPr>
          <a:xfrm>
            <a:off x="5463743" y="46480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1" name="타원 650"/>
          <p:cNvSpPr/>
          <p:nvPr/>
        </p:nvSpPr>
        <p:spPr>
          <a:xfrm>
            <a:off x="6498033" y="61208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2" name="타원 651"/>
          <p:cNvSpPr/>
          <p:nvPr/>
        </p:nvSpPr>
        <p:spPr>
          <a:xfrm>
            <a:off x="6903483" y="61274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53" name="타원 652"/>
          <p:cNvSpPr/>
          <p:nvPr/>
        </p:nvSpPr>
        <p:spPr>
          <a:xfrm>
            <a:off x="7137517" y="44378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3995027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모서리가 둥근 직사각형 178"/>
          <p:cNvSpPr/>
          <p:nvPr/>
        </p:nvSpPr>
        <p:spPr>
          <a:xfrm>
            <a:off x="2755677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4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32109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97" name="모서리가 둥근 직사각형 9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234" name="직사각형 233"/>
          <p:cNvSpPr/>
          <p:nvPr/>
        </p:nvSpPr>
        <p:spPr>
          <a:xfrm>
            <a:off x="366822" y="1179354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5" name="직사각형 234"/>
          <p:cNvSpPr/>
          <p:nvPr/>
        </p:nvSpPr>
        <p:spPr>
          <a:xfrm>
            <a:off x="1150744" y="1167932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Job type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36" name="직사각형 235"/>
          <p:cNvSpPr/>
          <p:nvPr/>
        </p:nvSpPr>
        <p:spPr>
          <a:xfrm>
            <a:off x="1888536" y="1155573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37" name="직사각형 236"/>
          <p:cNvSpPr/>
          <p:nvPr/>
        </p:nvSpPr>
        <p:spPr>
          <a:xfrm>
            <a:off x="2715246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 err="1">
                <a:solidFill>
                  <a:schemeClr val="tx1"/>
                </a:solidFill>
              </a:rPr>
              <a:t>워크큐</a:t>
            </a:r>
            <a:r>
              <a:rPr lang="ko-KR" altLang="en-US" sz="700" b="1" dirty="0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8" name="직사각형 237"/>
          <p:cNvSpPr/>
          <p:nvPr/>
        </p:nvSpPr>
        <p:spPr>
          <a:xfrm>
            <a:off x="4223328" y="1183885"/>
            <a:ext cx="85649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39" name="직사각형 238"/>
          <p:cNvSpPr/>
          <p:nvPr/>
        </p:nvSpPr>
        <p:spPr>
          <a:xfrm>
            <a:off x="3493639" y="1178018"/>
            <a:ext cx="78175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80" name="모서리가 둥근 직사각형 179"/>
          <p:cNvSpPr/>
          <p:nvPr/>
        </p:nvSpPr>
        <p:spPr>
          <a:xfrm>
            <a:off x="3544658" y="1317309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1" name="모서리가 둥근 직사각형 180"/>
          <p:cNvSpPr/>
          <p:nvPr/>
        </p:nvSpPr>
        <p:spPr>
          <a:xfrm>
            <a:off x="4308125" y="1317309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직사각형 182"/>
          <p:cNvSpPr/>
          <p:nvPr/>
        </p:nvSpPr>
        <p:spPr>
          <a:xfrm>
            <a:off x="5153634" y="1179377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Vessel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5937556" y="1167955"/>
            <a:ext cx="83216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QC        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5" name="직사각형 184"/>
          <p:cNvSpPr/>
          <p:nvPr/>
        </p:nvSpPr>
        <p:spPr>
          <a:xfrm>
            <a:off x="6675348" y="1155596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dirty="0">
                <a:solidFill>
                  <a:schemeClr val="tx1"/>
                </a:solidFill>
              </a:rPr>
              <a:t>YC 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186" name="직사각형 185"/>
          <p:cNvSpPr/>
          <p:nvPr/>
        </p:nvSpPr>
        <p:spPr>
          <a:xfrm>
            <a:off x="7502058" y="1167955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8202349" y="1178041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5199036" y="1318755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모서리가 둥근 직사각형 189"/>
          <p:cNvSpPr/>
          <p:nvPr/>
        </p:nvSpPr>
        <p:spPr>
          <a:xfrm>
            <a:off x="5988017" y="1321505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1" name="모서리가 둥근 직사각형 190"/>
          <p:cNvSpPr/>
          <p:nvPr/>
        </p:nvSpPr>
        <p:spPr>
          <a:xfrm>
            <a:off x="6751484" y="1321505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7542489" y="131458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모서리가 둥근 직사각형 194"/>
          <p:cNvSpPr/>
          <p:nvPr/>
        </p:nvSpPr>
        <p:spPr>
          <a:xfrm>
            <a:off x="8331470" y="131733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7" name="모서리가 둥근 직사각형 336"/>
          <p:cNvSpPr/>
          <p:nvPr/>
        </p:nvSpPr>
        <p:spPr>
          <a:xfrm>
            <a:off x="2795090" y="1360045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8" name="모서리가 둥근 직사각형 337"/>
          <p:cNvSpPr/>
          <p:nvPr/>
        </p:nvSpPr>
        <p:spPr>
          <a:xfrm>
            <a:off x="2795090" y="1534682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9" name="모서리가 둥근 직사각형 338"/>
          <p:cNvSpPr/>
          <p:nvPr/>
        </p:nvSpPr>
        <p:spPr>
          <a:xfrm>
            <a:off x="2795090" y="1718059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2749169" y="1345557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WQ01</a:t>
            </a:r>
            <a:endParaRPr lang="ko-KR" altLang="en-US" sz="600"/>
          </a:p>
        </p:txBody>
      </p:sp>
      <p:sp>
        <p:nvSpPr>
          <p:cNvPr id="341" name="직사각형 340"/>
          <p:cNvSpPr/>
          <p:nvPr/>
        </p:nvSpPr>
        <p:spPr>
          <a:xfrm>
            <a:off x="2749292" y="151082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WQ02</a:t>
            </a:r>
            <a:endParaRPr lang="ko-KR" altLang="en-US" sz="600"/>
          </a:p>
        </p:txBody>
      </p:sp>
      <p:sp>
        <p:nvSpPr>
          <p:cNvPr id="342" name="직사각형 341"/>
          <p:cNvSpPr/>
          <p:nvPr/>
        </p:nvSpPr>
        <p:spPr>
          <a:xfrm>
            <a:off x="2757457" y="1702891"/>
            <a:ext cx="3818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WQ03</a:t>
            </a:r>
            <a:endParaRPr lang="ko-KR" altLang="en-US" sz="600"/>
          </a:p>
        </p:txBody>
      </p:sp>
      <p:sp>
        <p:nvSpPr>
          <p:cNvPr id="343" name="TextBox 342"/>
          <p:cNvSpPr txBox="1"/>
          <p:nvPr/>
        </p:nvSpPr>
        <p:spPr>
          <a:xfrm>
            <a:off x="3184493" y="132078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4" name="TextBox 343"/>
          <p:cNvSpPr txBox="1"/>
          <p:nvPr/>
        </p:nvSpPr>
        <p:spPr>
          <a:xfrm>
            <a:off x="3184489" y="148747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5" name="TextBox 344"/>
          <p:cNvSpPr txBox="1"/>
          <p:nvPr/>
        </p:nvSpPr>
        <p:spPr>
          <a:xfrm>
            <a:off x="3184487" y="167321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46" name="모서리가 둥근 직사각형 345"/>
          <p:cNvSpPr/>
          <p:nvPr/>
        </p:nvSpPr>
        <p:spPr>
          <a:xfrm>
            <a:off x="4365796" y="1359608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8" name="모서리가 둥근 직사각형 347"/>
          <p:cNvSpPr/>
          <p:nvPr/>
        </p:nvSpPr>
        <p:spPr>
          <a:xfrm>
            <a:off x="4365796" y="1534245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9" name="모서리가 둥근 직사각형 348"/>
          <p:cNvSpPr/>
          <p:nvPr/>
        </p:nvSpPr>
        <p:spPr>
          <a:xfrm>
            <a:off x="4365796" y="1717622"/>
            <a:ext cx="499450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0" name="직사각형 349"/>
          <p:cNvSpPr/>
          <p:nvPr/>
        </p:nvSpPr>
        <p:spPr>
          <a:xfrm>
            <a:off x="4325234" y="134512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351" name="직사각형 350"/>
          <p:cNvSpPr/>
          <p:nvPr/>
        </p:nvSpPr>
        <p:spPr>
          <a:xfrm>
            <a:off x="4325343" y="151038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352" name="직사각형 351"/>
          <p:cNvSpPr/>
          <p:nvPr/>
        </p:nvSpPr>
        <p:spPr>
          <a:xfrm>
            <a:off x="4332555" y="1702454"/>
            <a:ext cx="337273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353" name="TextBox 352"/>
          <p:cNvSpPr txBox="1"/>
          <p:nvPr/>
        </p:nvSpPr>
        <p:spPr>
          <a:xfrm>
            <a:off x="4709752" y="1320345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4" name="TextBox 353"/>
          <p:cNvSpPr txBox="1"/>
          <p:nvPr/>
        </p:nvSpPr>
        <p:spPr>
          <a:xfrm>
            <a:off x="4709749" y="1487034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5" name="TextBox 354"/>
          <p:cNvSpPr txBox="1"/>
          <p:nvPr/>
        </p:nvSpPr>
        <p:spPr>
          <a:xfrm>
            <a:off x="4709747" y="1672777"/>
            <a:ext cx="20276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586720" y="1361483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3586720" y="1536120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8" name="모서리가 둥근 직사각형 357"/>
          <p:cNvSpPr/>
          <p:nvPr/>
        </p:nvSpPr>
        <p:spPr>
          <a:xfrm>
            <a:off x="3586720" y="1719497"/>
            <a:ext cx="56544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9" name="직사각형 358"/>
          <p:cNvSpPr/>
          <p:nvPr/>
        </p:nvSpPr>
        <p:spPr>
          <a:xfrm>
            <a:off x="3540799" y="134699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3540922" y="151225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361" name="직사각형 360"/>
          <p:cNvSpPr/>
          <p:nvPr/>
        </p:nvSpPr>
        <p:spPr>
          <a:xfrm>
            <a:off x="3549087" y="170432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3976123" y="132222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3" name="TextBox 362"/>
          <p:cNvSpPr txBox="1"/>
          <p:nvPr/>
        </p:nvSpPr>
        <p:spPr>
          <a:xfrm>
            <a:off x="3976119" y="14889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4" name="TextBox 363"/>
          <p:cNvSpPr txBox="1"/>
          <p:nvPr/>
        </p:nvSpPr>
        <p:spPr>
          <a:xfrm>
            <a:off x="3976117" y="167465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71" name="그룹 370"/>
          <p:cNvGrpSpPr/>
          <p:nvPr/>
        </p:nvGrpSpPr>
        <p:grpSpPr>
          <a:xfrm>
            <a:off x="3444563" y="1315163"/>
            <a:ext cx="45719" cy="595947"/>
            <a:chOff x="4186861" y="1320428"/>
            <a:chExt cx="90525" cy="595947"/>
          </a:xfrm>
        </p:grpSpPr>
        <p:sp>
          <p:nvSpPr>
            <p:cNvPr id="372" name="모서리가 둥근 직사각형 371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3" name="모서리가 둥근 직사각형 372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4200922" y="1316752"/>
            <a:ext cx="45719" cy="595947"/>
            <a:chOff x="4186861" y="1320428"/>
            <a:chExt cx="90525" cy="595947"/>
          </a:xfrm>
        </p:grpSpPr>
        <p:sp>
          <p:nvSpPr>
            <p:cNvPr id="375" name="모서리가 둥근 직사각형 374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6" name="모서리가 둥근 직사각형 37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77" name="그룹 376"/>
          <p:cNvGrpSpPr/>
          <p:nvPr/>
        </p:nvGrpSpPr>
        <p:grpSpPr>
          <a:xfrm>
            <a:off x="5004240" y="1320580"/>
            <a:ext cx="45719" cy="595947"/>
            <a:chOff x="4186861" y="1320428"/>
            <a:chExt cx="90525" cy="595947"/>
          </a:xfrm>
        </p:grpSpPr>
        <p:sp>
          <p:nvSpPr>
            <p:cNvPr id="378" name="모서리가 둥근 직사각형 377"/>
            <p:cNvSpPr/>
            <p:nvPr/>
          </p:nvSpPr>
          <p:spPr>
            <a:xfrm>
              <a:off x="4188675" y="1322375"/>
              <a:ext cx="88711" cy="594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9" name="모서리가 둥근 직사각형 378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모서리가 둥근 직사각형 379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1" name="모서리가 둥근 직사각형 380"/>
          <p:cNvSpPr/>
          <p:nvPr/>
        </p:nvSpPr>
        <p:spPr>
          <a:xfrm>
            <a:off x="1201205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2" name="모서리가 둥근 직사각형 381"/>
          <p:cNvSpPr/>
          <p:nvPr/>
        </p:nvSpPr>
        <p:spPr>
          <a:xfrm>
            <a:off x="196467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3" name="모서리가 둥근 직사각형 382"/>
          <p:cNvSpPr/>
          <p:nvPr/>
        </p:nvSpPr>
        <p:spPr>
          <a:xfrm>
            <a:off x="440822" y="1362219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4" name="모서리가 둥근 직사각형 383"/>
          <p:cNvSpPr/>
          <p:nvPr/>
        </p:nvSpPr>
        <p:spPr>
          <a:xfrm>
            <a:off x="440822" y="1550197"/>
            <a:ext cx="659051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5" name="모서리가 둥근 직사각형 384"/>
          <p:cNvSpPr/>
          <p:nvPr/>
        </p:nvSpPr>
        <p:spPr>
          <a:xfrm>
            <a:off x="1246966" y="1359669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6" name="모서리가 둥근 직사각형 385"/>
          <p:cNvSpPr/>
          <p:nvPr/>
        </p:nvSpPr>
        <p:spPr>
          <a:xfrm>
            <a:off x="1246966" y="1532407"/>
            <a:ext cx="598504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7" name="모서리가 둥근 직사각형 386"/>
          <p:cNvSpPr/>
          <p:nvPr/>
        </p:nvSpPr>
        <p:spPr>
          <a:xfrm>
            <a:off x="1995825" y="136982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88" name="직사각형 387"/>
          <p:cNvSpPr/>
          <p:nvPr/>
        </p:nvSpPr>
        <p:spPr>
          <a:xfrm>
            <a:off x="405835" y="1338243"/>
            <a:ext cx="54213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HJNC20191</a:t>
            </a:r>
            <a:endParaRPr lang="ko-KR" altLang="en-US" sz="600"/>
          </a:p>
        </p:txBody>
      </p:sp>
      <p:sp>
        <p:nvSpPr>
          <p:cNvPr id="389" name="직사각형 388"/>
          <p:cNvSpPr/>
          <p:nvPr/>
        </p:nvSpPr>
        <p:spPr>
          <a:xfrm>
            <a:off x="405835" y="1532720"/>
            <a:ext cx="47160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NYK2314</a:t>
            </a:r>
            <a:endParaRPr lang="ko-KR" altLang="en-US" sz="600"/>
          </a:p>
        </p:txBody>
      </p:sp>
      <p:sp>
        <p:nvSpPr>
          <p:cNvPr id="390" name="직사각형 389"/>
          <p:cNvSpPr/>
          <p:nvPr/>
        </p:nvSpPr>
        <p:spPr>
          <a:xfrm>
            <a:off x="1223549" y="1337159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Discharging</a:t>
            </a:r>
            <a:endParaRPr lang="ko-KR" altLang="en-US" sz="600"/>
          </a:p>
        </p:txBody>
      </p:sp>
      <p:sp>
        <p:nvSpPr>
          <p:cNvPr id="391" name="직사각형 390"/>
          <p:cNvSpPr/>
          <p:nvPr/>
        </p:nvSpPr>
        <p:spPr>
          <a:xfrm>
            <a:off x="1223549" y="1510682"/>
            <a:ext cx="42832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Loading</a:t>
            </a:r>
            <a:endParaRPr lang="ko-KR" altLang="en-US" sz="600"/>
          </a:p>
        </p:txBody>
      </p:sp>
      <p:sp>
        <p:nvSpPr>
          <p:cNvPr id="392" name="모서리가 둥근 직사각형 391"/>
          <p:cNvSpPr/>
          <p:nvPr/>
        </p:nvSpPr>
        <p:spPr>
          <a:xfrm>
            <a:off x="1995825" y="155081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3" name="모서리가 둥근 직사각형 392"/>
          <p:cNvSpPr/>
          <p:nvPr/>
        </p:nvSpPr>
        <p:spPr>
          <a:xfrm>
            <a:off x="1995825" y="172784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94" name="직사각형 393"/>
          <p:cNvSpPr/>
          <p:nvPr/>
        </p:nvSpPr>
        <p:spPr>
          <a:xfrm>
            <a:off x="1949904" y="1355339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395" name="직사각형 394"/>
          <p:cNvSpPr/>
          <p:nvPr/>
        </p:nvSpPr>
        <p:spPr>
          <a:xfrm>
            <a:off x="1950027" y="152695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396" name="직사각형 395"/>
          <p:cNvSpPr/>
          <p:nvPr/>
        </p:nvSpPr>
        <p:spPr>
          <a:xfrm>
            <a:off x="1958192" y="1712673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397" name="TextBox 396"/>
          <p:cNvSpPr txBox="1"/>
          <p:nvPr/>
        </p:nvSpPr>
        <p:spPr>
          <a:xfrm>
            <a:off x="2447478" y="132995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8" name="TextBox 397"/>
          <p:cNvSpPr txBox="1"/>
          <p:nvPr/>
        </p:nvSpPr>
        <p:spPr>
          <a:xfrm>
            <a:off x="2447474" y="150299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99" name="TextBox 398"/>
          <p:cNvSpPr txBox="1"/>
          <p:nvPr/>
        </p:nvSpPr>
        <p:spPr>
          <a:xfrm>
            <a:off x="2447472" y="168238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0" name="TextBox 399"/>
          <p:cNvSpPr txBox="1"/>
          <p:nvPr/>
        </p:nvSpPr>
        <p:spPr>
          <a:xfrm>
            <a:off x="1638937" y="1318742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1" name="TextBox 400"/>
          <p:cNvSpPr txBox="1"/>
          <p:nvPr/>
        </p:nvSpPr>
        <p:spPr>
          <a:xfrm>
            <a:off x="1638933" y="1485431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2" name="TextBox 401"/>
          <p:cNvSpPr txBox="1"/>
          <p:nvPr/>
        </p:nvSpPr>
        <p:spPr>
          <a:xfrm>
            <a:off x="912311" y="131999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03" name="TextBox 402"/>
          <p:cNvSpPr txBox="1"/>
          <p:nvPr/>
        </p:nvSpPr>
        <p:spPr>
          <a:xfrm>
            <a:off x="912311" y="1502874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404" name="그룹 403"/>
          <p:cNvGrpSpPr/>
          <p:nvPr/>
        </p:nvGrpSpPr>
        <p:grpSpPr>
          <a:xfrm>
            <a:off x="2659986" y="1322573"/>
            <a:ext cx="45719" cy="598689"/>
            <a:chOff x="4186861" y="1319994"/>
            <a:chExt cx="90525" cy="598689"/>
          </a:xfrm>
        </p:grpSpPr>
        <p:sp>
          <p:nvSpPr>
            <p:cNvPr id="405" name="모서리가 둥근 직사각형 40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6" name="모서리가 둥근 직사각형 40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42" name="타원 441"/>
          <p:cNvSpPr/>
          <p:nvPr/>
        </p:nvSpPr>
        <p:spPr>
          <a:xfrm>
            <a:off x="7118482" y="10220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7914686" y="10268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46" name="구부러진 연결선 445"/>
          <p:cNvCxnSpPr>
            <a:stCxn id="442" idx="4"/>
            <a:endCxn id="537" idx="0"/>
          </p:cNvCxnSpPr>
          <p:nvPr/>
        </p:nvCxnSpPr>
        <p:spPr>
          <a:xfrm rot="5400000">
            <a:off x="3249782" y="-1626185"/>
            <a:ext cx="1130513" cy="6786888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직사각형 447"/>
          <p:cNvSpPr/>
          <p:nvPr/>
        </p:nvSpPr>
        <p:spPr>
          <a:xfrm>
            <a:off x="5065110" y="940148"/>
            <a:ext cx="602575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>
                <a:solidFill>
                  <a:schemeClr val="tx1"/>
                </a:solidFill>
              </a:rPr>
              <a:t>그룹 </a:t>
            </a:r>
            <a:r>
              <a:rPr lang="ko-KR" altLang="en-US" sz="700" b="1" dirty="0">
                <a:solidFill>
                  <a:schemeClr val="tx1"/>
                </a:solidFill>
              </a:rPr>
              <a:t>조건</a:t>
            </a:r>
          </a:p>
        </p:txBody>
      </p:sp>
      <p:graphicFrame>
        <p:nvGraphicFramePr>
          <p:cNvPr id="449" name="Group 214"/>
          <p:cNvGraphicFramePr>
            <a:graphicFrameLocks noGrp="1"/>
          </p:cNvGraphicFramePr>
          <p:nvPr/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YC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YC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YT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잔여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YT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chemeClr val="tx1"/>
                          </a:solidFill>
                          <a:effectLst/>
                        </a:rPr>
                        <a:t>그룹명</a:t>
                      </a: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 입력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450" name="직사각형 449"/>
          <p:cNvSpPr/>
          <p:nvPr/>
        </p:nvSpPr>
        <p:spPr>
          <a:xfrm>
            <a:off x="429871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직사각형 450"/>
          <p:cNvSpPr/>
          <p:nvPr/>
        </p:nvSpPr>
        <p:spPr>
          <a:xfrm>
            <a:off x="437491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524880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직사각형 456"/>
          <p:cNvSpPr/>
          <p:nvPr/>
        </p:nvSpPr>
        <p:spPr>
          <a:xfrm>
            <a:off x="447017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5</a:t>
            </a:r>
            <a:r>
              <a:rPr lang="ko-KR" altLang="en-US" sz="600"/>
              <a:t>개</a:t>
            </a:r>
          </a:p>
        </p:txBody>
      </p:sp>
      <p:sp>
        <p:nvSpPr>
          <p:cNvPr id="458" name="직사각형 457"/>
          <p:cNvSpPr/>
          <p:nvPr/>
        </p:nvSpPr>
        <p:spPr>
          <a:xfrm>
            <a:off x="1427658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1349795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62" name="TextBox 461"/>
          <p:cNvSpPr txBox="1"/>
          <p:nvPr/>
        </p:nvSpPr>
        <p:spPr>
          <a:xfrm>
            <a:off x="520624" y="29957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6" name="TextBox 465"/>
          <p:cNvSpPr txBox="1"/>
          <p:nvPr/>
        </p:nvSpPr>
        <p:spPr>
          <a:xfrm>
            <a:off x="1418411" y="300243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68" name="모서리가 둥근 직사각형 467"/>
          <p:cNvSpPr/>
          <p:nvPr/>
        </p:nvSpPr>
        <p:spPr>
          <a:xfrm>
            <a:off x="1510076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469" name="모서리가 둥근 직사각형 468"/>
          <p:cNvSpPr/>
          <p:nvPr/>
        </p:nvSpPr>
        <p:spPr>
          <a:xfrm>
            <a:off x="1925575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474" name="그룹 473"/>
          <p:cNvGrpSpPr/>
          <p:nvPr/>
        </p:nvGrpSpPr>
        <p:grpSpPr>
          <a:xfrm>
            <a:off x="1311190" y="2961225"/>
            <a:ext cx="44802" cy="871200"/>
            <a:chOff x="4188675" y="1308088"/>
            <a:chExt cx="88711" cy="871200"/>
          </a:xfrm>
        </p:grpSpPr>
        <p:sp>
          <p:nvSpPr>
            <p:cNvPr id="475" name="모서리가 둥근 직사각형 47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6" name="모서리가 둥근 직사각형 47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81" name="TextBox 480"/>
          <p:cNvSpPr txBox="1"/>
          <p:nvPr/>
        </p:nvSpPr>
        <p:spPr>
          <a:xfrm>
            <a:off x="2143200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482" name="직사각형 481"/>
          <p:cNvSpPr/>
          <p:nvPr/>
        </p:nvSpPr>
        <p:spPr>
          <a:xfrm>
            <a:off x="834963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433501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484" name="모서리가 둥근 직사각형 483"/>
          <p:cNvSpPr/>
          <p:nvPr/>
        </p:nvSpPr>
        <p:spPr>
          <a:xfrm>
            <a:off x="915351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그룹추가</a:t>
            </a:r>
          </a:p>
        </p:txBody>
      </p:sp>
      <p:sp>
        <p:nvSpPr>
          <p:cNvPr id="485" name="직사각형 484"/>
          <p:cNvSpPr/>
          <p:nvPr/>
        </p:nvSpPr>
        <p:spPr>
          <a:xfrm>
            <a:off x="2457082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6" name="직사각형 485"/>
          <p:cNvSpPr/>
          <p:nvPr/>
        </p:nvSpPr>
        <p:spPr>
          <a:xfrm>
            <a:off x="2464702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>
          <a:xfrm>
            <a:off x="2552091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2474228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491" name="직사각형 490"/>
          <p:cNvSpPr/>
          <p:nvPr/>
        </p:nvSpPr>
        <p:spPr>
          <a:xfrm>
            <a:off x="3454869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3377006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99" name="모서리가 둥근 직사각형 498"/>
          <p:cNvSpPr/>
          <p:nvPr/>
        </p:nvSpPr>
        <p:spPr>
          <a:xfrm>
            <a:off x="3537287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00" name="모서리가 둥근 직사각형 499"/>
          <p:cNvSpPr/>
          <p:nvPr/>
        </p:nvSpPr>
        <p:spPr>
          <a:xfrm>
            <a:off x="3952786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503" name="그룹 502"/>
          <p:cNvGrpSpPr/>
          <p:nvPr/>
        </p:nvGrpSpPr>
        <p:grpSpPr>
          <a:xfrm>
            <a:off x="3338401" y="2961225"/>
            <a:ext cx="44802" cy="871200"/>
            <a:chOff x="4188675" y="1308088"/>
            <a:chExt cx="88711" cy="871200"/>
          </a:xfrm>
        </p:grpSpPr>
        <p:sp>
          <p:nvSpPr>
            <p:cNvPr id="504" name="모서리가 둥근 직사각형 503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05" name="모서리가 둥근 직사각형 504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8" name="TextBox 507"/>
          <p:cNvSpPr txBox="1"/>
          <p:nvPr/>
        </p:nvSpPr>
        <p:spPr>
          <a:xfrm>
            <a:off x="4170411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09" name="직사각형 508"/>
          <p:cNvSpPr/>
          <p:nvPr/>
        </p:nvSpPr>
        <p:spPr>
          <a:xfrm>
            <a:off x="2862174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0" name="직사각형 509"/>
          <p:cNvSpPr/>
          <p:nvPr/>
        </p:nvSpPr>
        <p:spPr>
          <a:xfrm>
            <a:off x="2460712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11" name="모서리가 둥근 직사각형 510"/>
          <p:cNvSpPr/>
          <p:nvPr/>
        </p:nvSpPr>
        <p:spPr>
          <a:xfrm>
            <a:off x="2942562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12" name="모서리가 둥근 직사각형 511"/>
          <p:cNvSpPr/>
          <p:nvPr/>
        </p:nvSpPr>
        <p:spPr>
          <a:xfrm>
            <a:off x="2537935" y="2619989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2957238" y="255742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4500826" y="2405679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5" name="직사각형 514"/>
          <p:cNvSpPr/>
          <p:nvPr/>
        </p:nvSpPr>
        <p:spPr>
          <a:xfrm>
            <a:off x="4508446" y="2440896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16" name="직사각형 515"/>
          <p:cNvSpPr/>
          <p:nvPr/>
        </p:nvSpPr>
        <p:spPr>
          <a:xfrm>
            <a:off x="4595835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4517972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1</a:t>
            </a:r>
            <a:r>
              <a:rPr lang="ko-KR" altLang="en-US" sz="600"/>
              <a:t>개</a:t>
            </a:r>
          </a:p>
        </p:txBody>
      </p:sp>
      <p:sp>
        <p:nvSpPr>
          <p:cNvPr id="518" name="직사각형 517"/>
          <p:cNvSpPr/>
          <p:nvPr/>
        </p:nvSpPr>
        <p:spPr>
          <a:xfrm>
            <a:off x="5498613" y="2961918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9" name="직사각형 518"/>
          <p:cNvSpPr/>
          <p:nvPr/>
        </p:nvSpPr>
        <p:spPr>
          <a:xfrm>
            <a:off x="5420750" y="2773412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520" name="모서리가 둥근 직사각형 519"/>
          <p:cNvSpPr/>
          <p:nvPr/>
        </p:nvSpPr>
        <p:spPr>
          <a:xfrm>
            <a:off x="5581031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21" name="모서리가 둥근 직사각형 520"/>
          <p:cNvSpPr/>
          <p:nvPr/>
        </p:nvSpPr>
        <p:spPr>
          <a:xfrm>
            <a:off x="5996530" y="4170757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522" name="그룹 521"/>
          <p:cNvGrpSpPr/>
          <p:nvPr/>
        </p:nvGrpSpPr>
        <p:grpSpPr>
          <a:xfrm>
            <a:off x="5382145" y="2961225"/>
            <a:ext cx="44802" cy="871200"/>
            <a:chOff x="4188675" y="1308088"/>
            <a:chExt cx="88711" cy="871200"/>
          </a:xfrm>
        </p:grpSpPr>
        <p:sp>
          <p:nvSpPr>
            <p:cNvPr id="523" name="모서리가 둥근 직사각형 522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24" name="모서리가 둥근 직사각형 523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25" name="TextBox 524"/>
          <p:cNvSpPr txBox="1"/>
          <p:nvPr/>
        </p:nvSpPr>
        <p:spPr>
          <a:xfrm>
            <a:off x="6214155" y="2337511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526" name="직사각형 525"/>
          <p:cNvSpPr/>
          <p:nvPr/>
        </p:nvSpPr>
        <p:spPr>
          <a:xfrm>
            <a:off x="4905918" y="3910329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27" name="직사각형 526"/>
          <p:cNvSpPr/>
          <p:nvPr/>
        </p:nvSpPr>
        <p:spPr>
          <a:xfrm>
            <a:off x="4504456" y="3887515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28" name="모서리가 둥근 직사각형 527"/>
          <p:cNvSpPr/>
          <p:nvPr/>
        </p:nvSpPr>
        <p:spPr>
          <a:xfrm>
            <a:off x="4986306" y="4170757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29" name="모서리가 둥근 직사각형 528"/>
          <p:cNvSpPr/>
          <p:nvPr/>
        </p:nvSpPr>
        <p:spPr>
          <a:xfrm>
            <a:off x="4581679" y="2619989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0" name="TextBox 529"/>
          <p:cNvSpPr txBox="1"/>
          <p:nvPr/>
        </p:nvSpPr>
        <p:spPr>
          <a:xfrm>
            <a:off x="5000982" y="2557420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31" name="모서리가 둥근 직사각형 530"/>
          <p:cNvSpPr/>
          <p:nvPr/>
        </p:nvSpPr>
        <p:spPr>
          <a:xfrm>
            <a:off x="5204824" y="2614026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YC-Group2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5624127" y="2551457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33" name="타원 532"/>
          <p:cNvSpPr/>
          <p:nvPr/>
        </p:nvSpPr>
        <p:spPr>
          <a:xfrm>
            <a:off x="373980" y="26962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4" name="타원 533"/>
          <p:cNvSpPr/>
          <p:nvPr/>
        </p:nvSpPr>
        <p:spPr>
          <a:xfrm>
            <a:off x="743855" y="38032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5" name="타원 534"/>
          <p:cNvSpPr/>
          <p:nvPr/>
        </p:nvSpPr>
        <p:spPr>
          <a:xfrm>
            <a:off x="813963" y="40553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6" name="타원 535"/>
          <p:cNvSpPr/>
          <p:nvPr/>
        </p:nvSpPr>
        <p:spPr>
          <a:xfrm>
            <a:off x="1264785" y="27137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7" name="타원 536"/>
          <p:cNvSpPr/>
          <p:nvPr/>
        </p:nvSpPr>
        <p:spPr>
          <a:xfrm>
            <a:off x="331594" y="23325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39" name="타원 538"/>
          <p:cNvSpPr/>
          <p:nvPr/>
        </p:nvSpPr>
        <p:spPr>
          <a:xfrm>
            <a:off x="2390781" y="25041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0" name="타원 539"/>
          <p:cNvSpPr/>
          <p:nvPr/>
        </p:nvSpPr>
        <p:spPr>
          <a:xfrm>
            <a:off x="2388316" y="2729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1" name="타원 540"/>
          <p:cNvSpPr/>
          <p:nvPr/>
        </p:nvSpPr>
        <p:spPr>
          <a:xfrm>
            <a:off x="3289591" y="272673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2" name="타원 541"/>
          <p:cNvSpPr/>
          <p:nvPr/>
        </p:nvSpPr>
        <p:spPr>
          <a:xfrm>
            <a:off x="2748797" y="37931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3" name="타원 542"/>
          <p:cNvSpPr/>
          <p:nvPr/>
        </p:nvSpPr>
        <p:spPr>
          <a:xfrm>
            <a:off x="2786751" y="40614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4" name="타원 543"/>
          <p:cNvSpPr/>
          <p:nvPr/>
        </p:nvSpPr>
        <p:spPr>
          <a:xfrm>
            <a:off x="4445339" y="25498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5" name="타원 544"/>
          <p:cNvSpPr/>
          <p:nvPr/>
        </p:nvSpPr>
        <p:spPr>
          <a:xfrm>
            <a:off x="5479629" y="40225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6" name="타원 545"/>
          <p:cNvSpPr/>
          <p:nvPr/>
        </p:nvSpPr>
        <p:spPr>
          <a:xfrm>
            <a:off x="5885079" y="40291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47" name="타원 546"/>
          <p:cNvSpPr/>
          <p:nvPr/>
        </p:nvSpPr>
        <p:spPr>
          <a:xfrm>
            <a:off x="6119113" y="23396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81" name="직사각형 580"/>
          <p:cNvSpPr/>
          <p:nvPr/>
        </p:nvSpPr>
        <p:spPr>
          <a:xfrm>
            <a:off x="649732" y="298570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582" name="직사각형 581"/>
          <p:cNvSpPr/>
          <p:nvPr/>
        </p:nvSpPr>
        <p:spPr>
          <a:xfrm>
            <a:off x="649855" y="312239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583" name="직사각형 582"/>
          <p:cNvSpPr/>
          <p:nvPr/>
        </p:nvSpPr>
        <p:spPr>
          <a:xfrm>
            <a:off x="649283" y="32611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584" name="직사각형 583"/>
          <p:cNvSpPr/>
          <p:nvPr/>
        </p:nvSpPr>
        <p:spPr>
          <a:xfrm>
            <a:off x="647510" y="340754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585" name="직사각형 584"/>
          <p:cNvSpPr/>
          <p:nvPr/>
        </p:nvSpPr>
        <p:spPr>
          <a:xfrm>
            <a:off x="647509" y="354780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586" name="직사각형 585"/>
          <p:cNvSpPr/>
          <p:nvPr/>
        </p:nvSpPr>
        <p:spPr>
          <a:xfrm>
            <a:off x="634998" y="303937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7" name="직사각형 586"/>
          <p:cNvSpPr/>
          <p:nvPr/>
        </p:nvSpPr>
        <p:spPr>
          <a:xfrm>
            <a:off x="634998" y="318123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8" name="직사각형 587"/>
          <p:cNvSpPr/>
          <p:nvPr/>
        </p:nvSpPr>
        <p:spPr>
          <a:xfrm>
            <a:off x="634997" y="33178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9" name="직사각형 588"/>
          <p:cNvSpPr/>
          <p:nvPr/>
        </p:nvSpPr>
        <p:spPr>
          <a:xfrm>
            <a:off x="1552510" y="298570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590" name="직사각형 589"/>
          <p:cNvSpPr/>
          <p:nvPr/>
        </p:nvSpPr>
        <p:spPr>
          <a:xfrm>
            <a:off x="1552633" y="312239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591" name="직사각형 590"/>
          <p:cNvSpPr/>
          <p:nvPr/>
        </p:nvSpPr>
        <p:spPr>
          <a:xfrm>
            <a:off x="1552061" y="326114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592" name="TextBox 591"/>
          <p:cNvSpPr txBox="1"/>
          <p:nvPr/>
        </p:nvSpPr>
        <p:spPr>
          <a:xfrm>
            <a:off x="558064" y="297901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3" name="TextBox 592"/>
          <p:cNvSpPr txBox="1"/>
          <p:nvPr/>
        </p:nvSpPr>
        <p:spPr>
          <a:xfrm>
            <a:off x="558055" y="312189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4" name="직사각형 593"/>
          <p:cNvSpPr/>
          <p:nvPr/>
        </p:nvSpPr>
        <p:spPr>
          <a:xfrm>
            <a:off x="1532785" y="304606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5" name="직사각형 594"/>
          <p:cNvSpPr/>
          <p:nvPr/>
        </p:nvSpPr>
        <p:spPr>
          <a:xfrm>
            <a:off x="1532785" y="318792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6" name="TextBox 595"/>
          <p:cNvSpPr txBox="1"/>
          <p:nvPr/>
        </p:nvSpPr>
        <p:spPr>
          <a:xfrm>
            <a:off x="1455851" y="298570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7" name="TextBox 596"/>
          <p:cNvSpPr txBox="1"/>
          <p:nvPr/>
        </p:nvSpPr>
        <p:spPr>
          <a:xfrm>
            <a:off x="1455842" y="312858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8" name="TextBox 597"/>
          <p:cNvSpPr txBox="1"/>
          <p:nvPr/>
        </p:nvSpPr>
        <p:spPr>
          <a:xfrm>
            <a:off x="1455840" y="32666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99" name="직사각형 598"/>
          <p:cNvSpPr/>
          <p:nvPr/>
        </p:nvSpPr>
        <p:spPr>
          <a:xfrm>
            <a:off x="630876" y="34572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0" name="직사각형 599"/>
          <p:cNvSpPr/>
          <p:nvPr/>
        </p:nvSpPr>
        <p:spPr>
          <a:xfrm>
            <a:off x="630875" y="360203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1" name="직사각형 600"/>
          <p:cNvSpPr/>
          <p:nvPr/>
        </p:nvSpPr>
        <p:spPr>
          <a:xfrm>
            <a:off x="1550835" y="341985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02" name="직사각형 601"/>
          <p:cNvSpPr/>
          <p:nvPr/>
        </p:nvSpPr>
        <p:spPr>
          <a:xfrm>
            <a:off x="1550834" y="356646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03" name="TextBox 602"/>
          <p:cNvSpPr txBox="1"/>
          <p:nvPr/>
        </p:nvSpPr>
        <p:spPr>
          <a:xfrm>
            <a:off x="1457258" y="34133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04" name="TextBox 603"/>
          <p:cNvSpPr txBox="1"/>
          <p:nvPr/>
        </p:nvSpPr>
        <p:spPr>
          <a:xfrm>
            <a:off x="1457256" y="355969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05" name="직사각형 604"/>
          <p:cNvSpPr/>
          <p:nvPr/>
        </p:nvSpPr>
        <p:spPr>
          <a:xfrm>
            <a:off x="1532785" y="333060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6" name="직사각형 605"/>
          <p:cNvSpPr/>
          <p:nvPr/>
        </p:nvSpPr>
        <p:spPr>
          <a:xfrm>
            <a:off x="1528664" y="346998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7" name="직사각형 606"/>
          <p:cNvSpPr/>
          <p:nvPr/>
        </p:nvSpPr>
        <p:spPr>
          <a:xfrm>
            <a:off x="1528663" y="3614816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5" name="직사각형 654"/>
          <p:cNvSpPr/>
          <p:nvPr/>
        </p:nvSpPr>
        <p:spPr>
          <a:xfrm>
            <a:off x="2664677" y="29689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656" name="직사각형 655"/>
          <p:cNvSpPr/>
          <p:nvPr/>
        </p:nvSpPr>
        <p:spPr>
          <a:xfrm>
            <a:off x="2662904" y="311536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57" name="직사각형 656"/>
          <p:cNvSpPr/>
          <p:nvPr/>
        </p:nvSpPr>
        <p:spPr>
          <a:xfrm>
            <a:off x="2662903" y="326197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58" name="직사각형 657"/>
          <p:cNvSpPr/>
          <p:nvPr/>
        </p:nvSpPr>
        <p:spPr>
          <a:xfrm>
            <a:off x="2650391" y="30256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9" name="직사각형 658"/>
          <p:cNvSpPr/>
          <p:nvPr/>
        </p:nvSpPr>
        <p:spPr>
          <a:xfrm>
            <a:off x="3567455" y="296897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660" name="TextBox 659"/>
          <p:cNvSpPr txBox="1"/>
          <p:nvPr/>
        </p:nvSpPr>
        <p:spPr>
          <a:xfrm>
            <a:off x="2573447" y="29678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61" name="직사각형 660"/>
          <p:cNvSpPr/>
          <p:nvPr/>
        </p:nvSpPr>
        <p:spPr>
          <a:xfrm>
            <a:off x="3548178" y="303234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2" name="TextBox 661"/>
          <p:cNvSpPr txBox="1"/>
          <p:nvPr/>
        </p:nvSpPr>
        <p:spPr>
          <a:xfrm>
            <a:off x="3471234" y="297451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63" name="직사각형 662"/>
          <p:cNvSpPr/>
          <p:nvPr/>
        </p:nvSpPr>
        <p:spPr>
          <a:xfrm>
            <a:off x="2646270" y="316502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4" name="직사각형 663"/>
          <p:cNvSpPr/>
          <p:nvPr/>
        </p:nvSpPr>
        <p:spPr>
          <a:xfrm>
            <a:off x="2646269" y="330986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5" name="TextBox 664"/>
          <p:cNvSpPr txBox="1"/>
          <p:nvPr/>
        </p:nvSpPr>
        <p:spPr>
          <a:xfrm>
            <a:off x="2569327" y="310568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67" name="직사각형 666"/>
          <p:cNvSpPr/>
          <p:nvPr/>
        </p:nvSpPr>
        <p:spPr>
          <a:xfrm>
            <a:off x="3566229" y="31276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668" name="직사각형 667"/>
          <p:cNvSpPr/>
          <p:nvPr/>
        </p:nvSpPr>
        <p:spPr>
          <a:xfrm>
            <a:off x="3566228" y="32742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69" name="직사각형 668"/>
          <p:cNvSpPr/>
          <p:nvPr/>
        </p:nvSpPr>
        <p:spPr>
          <a:xfrm>
            <a:off x="3549595" y="317733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0" name="직사각형 669"/>
          <p:cNvSpPr/>
          <p:nvPr/>
        </p:nvSpPr>
        <p:spPr>
          <a:xfrm>
            <a:off x="3549594" y="332216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1" name="TextBox 670"/>
          <p:cNvSpPr txBox="1"/>
          <p:nvPr/>
        </p:nvSpPr>
        <p:spPr>
          <a:xfrm>
            <a:off x="3472652" y="311799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673" name="직사각형 672"/>
          <p:cNvSpPr/>
          <p:nvPr/>
        </p:nvSpPr>
        <p:spPr>
          <a:xfrm>
            <a:off x="4690855" y="298292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74" name="직사각형 673"/>
          <p:cNvSpPr/>
          <p:nvPr/>
        </p:nvSpPr>
        <p:spPr>
          <a:xfrm>
            <a:off x="4674221" y="303080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5" name="직사각형 674"/>
          <p:cNvSpPr/>
          <p:nvPr/>
        </p:nvSpPr>
        <p:spPr>
          <a:xfrm>
            <a:off x="5594180" y="299523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676" name="직사각형 675"/>
          <p:cNvSpPr/>
          <p:nvPr/>
        </p:nvSpPr>
        <p:spPr>
          <a:xfrm>
            <a:off x="5577546" y="304311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7" name="직사각형 676"/>
          <p:cNvSpPr/>
          <p:nvPr/>
        </p:nvSpPr>
        <p:spPr>
          <a:xfrm>
            <a:off x="1408674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8" name="직사각형 677"/>
          <p:cNvSpPr/>
          <p:nvPr/>
        </p:nvSpPr>
        <p:spPr>
          <a:xfrm>
            <a:off x="1416294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79" name="직사각형 678"/>
          <p:cNvSpPr/>
          <p:nvPr/>
        </p:nvSpPr>
        <p:spPr>
          <a:xfrm>
            <a:off x="1503683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0" name="직사각형 679"/>
          <p:cNvSpPr/>
          <p:nvPr/>
        </p:nvSpPr>
        <p:spPr>
          <a:xfrm>
            <a:off x="1425820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20</a:t>
            </a:r>
            <a:r>
              <a:rPr lang="ko-KR" altLang="en-US" sz="600"/>
              <a:t>개</a:t>
            </a:r>
          </a:p>
        </p:txBody>
      </p:sp>
      <p:sp>
        <p:nvSpPr>
          <p:cNvPr id="681" name="직사각형 680"/>
          <p:cNvSpPr/>
          <p:nvPr/>
        </p:nvSpPr>
        <p:spPr>
          <a:xfrm>
            <a:off x="2406461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2" name="직사각형 681"/>
          <p:cNvSpPr/>
          <p:nvPr/>
        </p:nvSpPr>
        <p:spPr>
          <a:xfrm>
            <a:off x="2328598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685" name="모서리가 둥근 직사각형 684"/>
          <p:cNvSpPr/>
          <p:nvPr/>
        </p:nvSpPr>
        <p:spPr>
          <a:xfrm>
            <a:off x="2488879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686" name="모서리가 둥근 직사각형 685"/>
          <p:cNvSpPr/>
          <p:nvPr/>
        </p:nvSpPr>
        <p:spPr>
          <a:xfrm>
            <a:off x="2904378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687" name="그룹 686"/>
          <p:cNvGrpSpPr/>
          <p:nvPr/>
        </p:nvGrpSpPr>
        <p:grpSpPr>
          <a:xfrm>
            <a:off x="2289993" y="5056640"/>
            <a:ext cx="44802" cy="871200"/>
            <a:chOff x="4188675" y="1308088"/>
            <a:chExt cx="88711" cy="871200"/>
          </a:xfrm>
        </p:grpSpPr>
        <p:sp>
          <p:nvSpPr>
            <p:cNvPr id="688" name="모서리가 둥근 직사각형 68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9" name="모서리가 둥근 직사각형 68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90" name="직사각형 689"/>
          <p:cNvSpPr/>
          <p:nvPr/>
        </p:nvSpPr>
        <p:spPr>
          <a:xfrm>
            <a:off x="1813766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691" name="직사각형 690"/>
          <p:cNvSpPr/>
          <p:nvPr/>
        </p:nvSpPr>
        <p:spPr>
          <a:xfrm>
            <a:off x="1412304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692" name="모서리가 둥근 직사각형 691"/>
          <p:cNvSpPr/>
          <p:nvPr/>
        </p:nvSpPr>
        <p:spPr>
          <a:xfrm>
            <a:off x="1894154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그룹추가</a:t>
            </a:r>
          </a:p>
        </p:txBody>
      </p:sp>
      <p:sp>
        <p:nvSpPr>
          <p:cNvPr id="693" name="직사각형 692"/>
          <p:cNvSpPr/>
          <p:nvPr/>
        </p:nvSpPr>
        <p:spPr>
          <a:xfrm>
            <a:off x="3435885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4" name="직사각형 693"/>
          <p:cNvSpPr/>
          <p:nvPr/>
        </p:nvSpPr>
        <p:spPr>
          <a:xfrm>
            <a:off x="3443505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695" name="직사각형 694"/>
          <p:cNvSpPr/>
          <p:nvPr/>
        </p:nvSpPr>
        <p:spPr>
          <a:xfrm>
            <a:off x="3530894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6" name="직사각형 695"/>
          <p:cNvSpPr/>
          <p:nvPr/>
        </p:nvSpPr>
        <p:spPr>
          <a:xfrm>
            <a:off x="3453031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17</a:t>
            </a:r>
            <a:r>
              <a:rPr lang="ko-KR" altLang="en-US" sz="600"/>
              <a:t>개</a:t>
            </a:r>
          </a:p>
        </p:txBody>
      </p:sp>
      <p:sp>
        <p:nvSpPr>
          <p:cNvPr id="700" name="직사각형 699"/>
          <p:cNvSpPr/>
          <p:nvPr/>
        </p:nvSpPr>
        <p:spPr>
          <a:xfrm>
            <a:off x="4433672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1" name="직사각형 700"/>
          <p:cNvSpPr/>
          <p:nvPr/>
        </p:nvSpPr>
        <p:spPr>
          <a:xfrm>
            <a:off x="4355809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6</a:t>
            </a:r>
            <a:r>
              <a:rPr lang="ko-KR" altLang="en-US" sz="600"/>
              <a:t>개</a:t>
            </a:r>
          </a:p>
        </p:txBody>
      </p:sp>
      <p:sp>
        <p:nvSpPr>
          <p:cNvPr id="702" name="모서리가 둥근 직사각형 701"/>
          <p:cNvSpPr/>
          <p:nvPr/>
        </p:nvSpPr>
        <p:spPr>
          <a:xfrm>
            <a:off x="4516090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703" name="모서리가 둥근 직사각형 702"/>
          <p:cNvSpPr/>
          <p:nvPr/>
        </p:nvSpPr>
        <p:spPr>
          <a:xfrm>
            <a:off x="4931589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704" name="그룹 703"/>
          <p:cNvGrpSpPr/>
          <p:nvPr/>
        </p:nvGrpSpPr>
        <p:grpSpPr>
          <a:xfrm>
            <a:off x="4317204" y="5056640"/>
            <a:ext cx="44802" cy="871200"/>
            <a:chOff x="4188675" y="1308088"/>
            <a:chExt cx="88711" cy="871200"/>
          </a:xfrm>
        </p:grpSpPr>
        <p:sp>
          <p:nvSpPr>
            <p:cNvPr id="705" name="모서리가 둥근 직사각형 704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6" name="모서리가 둥근 직사각형 70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07" name="직사각형 706"/>
          <p:cNvSpPr/>
          <p:nvPr/>
        </p:nvSpPr>
        <p:spPr>
          <a:xfrm>
            <a:off x="3840977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08" name="직사각형 707"/>
          <p:cNvSpPr/>
          <p:nvPr/>
        </p:nvSpPr>
        <p:spPr>
          <a:xfrm>
            <a:off x="3439515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709" name="모서리가 둥근 직사각형 708"/>
          <p:cNvSpPr/>
          <p:nvPr/>
        </p:nvSpPr>
        <p:spPr>
          <a:xfrm>
            <a:off x="3921365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10" name="모서리가 둥근 직사각형 709"/>
          <p:cNvSpPr/>
          <p:nvPr/>
        </p:nvSpPr>
        <p:spPr>
          <a:xfrm>
            <a:off x="3516738" y="4715404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11" name="TextBox 710"/>
          <p:cNvSpPr txBox="1"/>
          <p:nvPr/>
        </p:nvSpPr>
        <p:spPr>
          <a:xfrm>
            <a:off x="3936041" y="465283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712" name="직사각형 711"/>
          <p:cNvSpPr/>
          <p:nvPr/>
        </p:nvSpPr>
        <p:spPr>
          <a:xfrm>
            <a:off x="5479629" y="4501094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3" name="직사각형 712"/>
          <p:cNvSpPr/>
          <p:nvPr/>
        </p:nvSpPr>
        <p:spPr>
          <a:xfrm>
            <a:off x="5487249" y="4536311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YT</a:t>
            </a:r>
            <a:r>
              <a:rPr lang="ko-KR" altLang="en-US" sz="700" b="1">
                <a:solidFill>
                  <a:schemeClr val="tx1"/>
                </a:solidFill>
              </a:rPr>
              <a:t> 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14" name="직사각형 713"/>
          <p:cNvSpPr/>
          <p:nvPr/>
        </p:nvSpPr>
        <p:spPr>
          <a:xfrm>
            <a:off x="5574638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5" name="직사각형 714"/>
          <p:cNvSpPr/>
          <p:nvPr/>
        </p:nvSpPr>
        <p:spPr>
          <a:xfrm>
            <a:off x="5496775" y="4868827"/>
            <a:ext cx="5485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11</a:t>
            </a:r>
            <a:r>
              <a:rPr lang="ko-KR" altLang="en-US" sz="600"/>
              <a:t>개</a:t>
            </a:r>
          </a:p>
        </p:txBody>
      </p:sp>
      <p:sp>
        <p:nvSpPr>
          <p:cNvPr id="716" name="직사각형 715"/>
          <p:cNvSpPr/>
          <p:nvPr/>
        </p:nvSpPr>
        <p:spPr>
          <a:xfrm>
            <a:off x="6477416" y="5057333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7" name="직사각형 716"/>
          <p:cNvSpPr/>
          <p:nvPr/>
        </p:nvSpPr>
        <p:spPr>
          <a:xfrm>
            <a:off x="6399553" y="4868827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0</a:t>
            </a:r>
            <a:r>
              <a:rPr lang="ko-KR" altLang="en-US" sz="600"/>
              <a:t>개</a:t>
            </a:r>
          </a:p>
        </p:txBody>
      </p:sp>
      <p:sp>
        <p:nvSpPr>
          <p:cNvPr id="718" name="모서리가 둥근 직사각형 717"/>
          <p:cNvSpPr/>
          <p:nvPr/>
        </p:nvSpPr>
        <p:spPr>
          <a:xfrm>
            <a:off x="6559834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719" name="모서리가 둥근 직사각형 718"/>
          <p:cNvSpPr/>
          <p:nvPr/>
        </p:nvSpPr>
        <p:spPr>
          <a:xfrm>
            <a:off x="6975333" y="6266172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grpSp>
        <p:nvGrpSpPr>
          <p:cNvPr id="720" name="그룹 719"/>
          <p:cNvGrpSpPr/>
          <p:nvPr/>
        </p:nvGrpSpPr>
        <p:grpSpPr>
          <a:xfrm>
            <a:off x="6360948" y="5056640"/>
            <a:ext cx="44802" cy="871200"/>
            <a:chOff x="4188675" y="1308088"/>
            <a:chExt cx="88711" cy="871200"/>
          </a:xfrm>
        </p:grpSpPr>
        <p:sp>
          <p:nvSpPr>
            <p:cNvPr id="721" name="모서리가 둥근 직사각형 720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22" name="모서리가 둥근 직사각형 721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23" name="직사각형 722"/>
          <p:cNvSpPr/>
          <p:nvPr/>
        </p:nvSpPr>
        <p:spPr>
          <a:xfrm>
            <a:off x="5884721" y="6005744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4" name="직사각형 723"/>
          <p:cNvSpPr/>
          <p:nvPr/>
        </p:nvSpPr>
        <p:spPr>
          <a:xfrm>
            <a:off x="5483259" y="5982930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725" name="모서리가 둥근 직사각형 724"/>
          <p:cNvSpPr/>
          <p:nvPr/>
        </p:nvSpPr>
        <p:spPr>
          <a:xfrm>
            <a:off x="5965109" y="6266172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726" name="모서리가 둥근 직사각형 725"/>
          <p:cNvSpPr/>
          <p:nvPr/>
        </p:nvSpPr>
        <p:spPr>
          <a:xfrm>
            <a:off x="5560482" y="4715404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7" name="TextBox 726"/>
          <p:cNvSpPr txBox="1"/>
          <p:nvPr/>
        </p:nvSpPr>
        <p:spPr>
          <a:xfrm>
            <a:off x="5979785" y="465283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728" name="모서리가 둥근 직사각형 727"/>
          <p:cNvSpPr/>
          <p:nvPr/>
        </p:nvSpPr>
        <p:spPr>
          <a:xfrm>
            <a:off x="6183627" y="4709441"/>
            <a:ext cx="573859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YT-Group2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729" name="TextBox 728"/>
          <p:cNvSpPr txBox="1"/>
          <p:nvPr/>
        </p:nvSpPr>
        <p:spPr>
          <a:xfrm>
            <a:off x="6602930" y="4646872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730" name="타원 729"/>
          <p:cNvSpPr/>
          <p:nvPr/>
        </p:nvSpPr>
        <p:spPr>
          <a:xfrm>
            <a:off x="1352783" y="47916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1" name="타원 730"/>
          <p:cNvSpPr/>
          <p:nvPr/>
        </p:nvSpPr>
        <p:spPr>
          <a:xfrm>
            <a:off x="1722658" y="58986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2" name="타원 731"/>
          <p:cNvSpPr/>
          <p:nvPr/>
        </p:nvSpPr>
        <p:spPr>
          <a:xfrm>
            <a:off x="1792766" y="61507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3" name="타원 732"/>
          <p:cNvSpPr/>
          <p:nvPr/>
        </p:nvSpPr>
        <p:spPr>
          <a:xfrm>
            <a:off x="2243588" y="48091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4" name="타원 733"/>
          <p:cNvSpPr/>
          <p:nvPr/>
        </p:nvSpPr>
        <p:spPr>
          <a:xfrm>
            <a:off x="3369584" y="4599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5" name="타원 734"/>
          <p:cNvSpPr/>
          <p:nvPr/>
        </p:nvSpPr>
        <p:spPr>
          <a:xfrm>
            <a:off x="3367119" y="48252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6" name="타원 735"/>
          <p:cNvSpPr/>
          <p:nvPr/>
        </p:nvSpPr>
        <p:spPr>
          <a:xfrm>
            <a:off x="4268394" y="48221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7" name="타원 736"/>
          <p:cNvSpPr/>
          <p:nvPr/>
        </p:nvSpPr>
        <p:spPr>
          <a:xfrm>
            <a:off x="3727600" y="58885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8" name="타원 737"/>
          <p:cNvSpPr/>
          <p:nvPr/>
        </p:nvSpPr>
        <p:spPr>
          <a:xfrm>
            <a:off x="3765554" y="61568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9" name="타원 738"/>
          <p:cNvSpPr/>
          <p:nvPr/>
        </p:nvSpPr>
        <p:spPr>
          <a:xfrm>
            <a:off x="5424142" y="46452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0" name="타원 739"/>
          <p:cNvSpPr/>
          <p:nvPr/>
        </p:nvSpPr>
        <p:spPr>
          <a:xfrm>
            <a:off x="6458432" y="61180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41" name="타원 740"/>
          <p:cNvSpPr/>
          <p:nvPr/>
        </p:nvSpPr>
        <p:spPr>
          <a:xfrm>
            <a:off x="6863882" y="61246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28" name="직사각형 827"/>
          <p:cNvSpPr/>
          <p:nvPr/>
        </p:nvSpPr>
        <p:spPr>
          <a:xfrm>
            <a:off x="1606070" y="505220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829" name="직사각형 828"/>
          <p:cNvSpPr/>
          <p:nvPr/>
        </p:nvSpPr>
        <p:spPr>
          <a:xfrm>
            <a:off x="1606193" y="518889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830" name="직사각형 829"/>
          <p:cNvSpPr/>
          <p:nvPr/>
        </p:nvSpPr>
        <p:spPr>
          <a:xfrm>
            <a:off x="1605621" y="532764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831" name="직사각형 830"/>
          <p:cNvSpPr/>
          <p:nvPr/>
        </p:nvSpPr>
        <p:spPr>
          <a:xfrm>
            <a:off x="1603848" y="546580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YT04</a:t>
            </a:r>
            <a:endParaRPr lang="ko-KR" altLang="en-US" sz="600"/>
          </a:p>
        </p:txBody>
      </p:sp>
      <p:sp>
        <p:nvSpPr>
          <p:cNvPr id="832" name="직사각형 831"/>
          <p:cNvSpPr/>
          <p:nvPr/>
        </p:nvSpPr>
        <p:spPr>
          <a:xfrm>
            <a:off x="1603847" y="5612417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833" name="직사각형 832"/>
          <p:cNvSpPr/>
          <p:nvPr/>
        </p:nvSpPr>
        <p:spPr>
          <a:xfrm>
            <a:off x="1591336" y="510587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4" name="직사각형 833"/>
          <p:cNvSpPr/>
          <p:nvPr/>
        </p:nvSpPr>
        <p:spPr>
          <a:xfrm>
            <a:off x="1591336" y="52477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5" name="직사각형 834"/>
          <p:cNvSpPr/>
          <p:nvPr/>
        </p:nvSpPr>
        <p:spPr>
          <a:xfrm>
            <a:off x="1591335" y="53843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6" name="직사각형 835"/>
          <p:cNvSpPr/>
          <p:nvPr/>
        </p:nvSpPr>
        <p:spPr>
          <a:xfrm>
            <a:off x="2508848" y="505220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YT01</a:t>
            </a:r>
            <a:endParaRPr lang="ko-KR" altLang="en-US" sz="600"/>
          </a:p>
        </p:txBody>
      </p:sp>
      <p:sp>
        <p:nvSpPr>
          <p:cNvPr id="837" name="직사각형 836"/>
          <p:cNvSpPr/>
          <p:nvPr/>
        </p:nvSpPr>
        <p:spPr>
          <a:xfrm>
            <a:off x="2508971" y="5188895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YT02</a:t>
            </a:r>
            <a:endParaRPr lang="ko-KR" altLang="en-US" sz="600"/>
          </a:p>
        </p:txBody>
      </p:sp>
      <p:sp>
        <p:nvSpPr>
          <p:cNvPr id="838" name="직사각형 837"/>
          <p:cNvSpPr/>
          <p:nvPr/>
        </p:nvSpPr>
        <p:spPr>
          <a:xfrm>
            <a:off x="2508399" y="532764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YT03</a:t>
            </a:r>
            <a:endParaRPr lang="ko-KR" altLang="en-US" sz="600"/>
          </a:p>
        </p:txBody>
      </p:sp>
      <p:sp>
        <p:nvSpPr>
          <p:cNvPr id="839" name="TextBox 838"/>
          <p:cNvSpPr txBox="1"/>
          <p:nvPr/>
        </p:nvSpPr>
        <p:spPr>
          <a:xfrm>
            <a:off x="1514402" y="50455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0" name="TextBox 839"/>
          <p:cNvSpPr txBox="1"/>
          <p:nvPr/>
        </p:nvSpPr>
        <p:spPr>
          <a:xfrm>
            <a:off x="1514393" y="518839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1" name="TextBox 840"/>
          <p:cNvSpPr txBox="1"/>
          <p:nvPr/>
        </p:nvSpPr>
        <p:spPr>
          <a:xfrm>
            <a:off x="1514391" y="532650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2" name="직사각형 841"/>
          <p:cNvSpPr/>
          <p:nvPr/>
        </p:nvSpPr>
        <p:spPr>
          <a:xfrm>
            <a:off x="2489123" y="511256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3" name="직사각형 842"/>
          <p:cNvSpPr/>
          <p:nvPr/>
        </p:nvSpPr>
        <p:spPr>
          <a:xfrm>
            <a:off x="2489123" y="525442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4" name="직사각형 843"/>
          <p:cNvSpPr/>
          <p:nvPr/>
        </p:nvSpPr>
        <p:spPr>
          <a:xfrm>
            <a:off x="2489122" y="539102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5" name="TextBox 844"/>
          <p:cNvSpPr txBox="1"/>
          <p:nvPr/>
        </p:nvSpPr>
        <p:spPr>
          <a:xfrm>
            <a:off x="2412189" y="50522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6" name="TextBox 845"/>
          <p:cNvSpPr txBox="1"/>
          <p:nvPr/>
        </p:nvSpPr>
        <p:spPr>
          <a:xfrm>
            <a:off x="2412180" y="519508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7" name="TextBox 846"/>
          <p:cNvSpPr txBox="1"/>
          <p:nvPr/>
        </p:nvSpPr>
        <p:spPr>
          <a:xfrm>
            <a:off x="2412178" y="533319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48" name="직사각형 847"/>
          <p:cNvSpPr/>
          <p:nvPr/>
        </p:nvSpPr>
        <p:spPr>
          <a:xfrm>
            <a:off x="1605117" y="5752117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849" name="직사각형 848"/>
          <p:cNvSpPr/>
          <p:nvPr/>
        </p:nvSpPr>
        <p:spPr>
          <a:xfrm>
            <a:off x="1588608" y="552025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0" name="직사각형 849"/>
          <p:cNvSpPr/>
          <p:nvPr/>
        </p:nvSpPr>
        <p:spPr>
          <a:xfrm>
            <a:off x="1592725" y="565963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1" name="직사각형 850"/>
          <p:cNvSpPr/>
          <p:nvPr/>
        </p:nvSpPr>
        <p:spPr>
          <a:xfrm>
            <a:off x="1592724" y="580446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2" name="직사각형 851"/>
          <p:cNvSpPr/>
          <p:nvPr/>
        </p:nvSpPr>
        <p:spPr>
          <a:xfrm>
            <a:off x="2505943" y="547991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YT04</a:t>
            </a:r>
            <a:endParaRPr lang="ko-KR" altLang="en-US" sz="600"/>
          </a:p>
        </p:txBody>
      </p:sp>
      <p:sp>
        <p:nvSpPr>
          <p:cNvPr id="853" name="직사각형 852"/>
          <p:cNvSpPr/>
          <p:nvPr/>
        </p:nvSpPr>
        <p:spPr>
          <a:xfrm>
            <a:off x="2497704" y="561828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854" name="직사각형 853"/>
          <p:cNvSpPr/>
          <p:nvPr/>
        </p:nvSpPr>
        <p:spPr>
          <a:xfrm>
            <a:off x="2498974" y="575798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855" name="직사각형 854"/>
          <p:cNvSpPr/>
          <p:nvPr/>
        </p:nvSpPr>
        <p:spPr>
          <a:xfrm>
            <a:off x="2490703" y="553435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6" name="직사각형 855"/>
          <p:cNvSpPr/>
          <p:nvPr/>
        </p:nvSpPr>
        <p:spPr>
          <a:xfrm>
            <a:off x="2486582" y="566549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7" name="직사각형 856"/>
          <p:cNvSpPr/>
          <p:nvPr/>
        </p:nvSpPr>
        <p:spPr>
          <a:xfrm>
            <a:off x="2486581" y="58103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4" name="직사각형 863"/>
          <p:cNvSpPr/>
          <p:nvPr/>
        </p:nvSpPr>
        <p:spPr>
          <a:xfrm>
            <a:off x="5683751" y="507710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YT10</a:t>
            </a:r>
            <a:endParaRPr lang="ko-KR" altLang="en-US" sz="600"/>
          </a:p>
        </p:txBody>
      </p:sp>
      <p:sp>
        <p:nvSpPr>
          <p:cNvPr id="865" name="직사각형 864"/>
          <p:cNvSpPr/>
          <p:nvPr/>
        </p:nvSpPr>
        <p:spPr>
          <a:xfrm>
            <a:off x="5683874" y="5213789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YT11</a:t>
            </a:r>
            <a:endParaRPr lang="ko-KR" altLang="en-US" sz="600"/>
          </a:p>
        </p:txBody>
      </p:sp>
      <p:sp>
        <p:nvSpPr>
          <p:cNvPr id="866" name="직사각형 865"/>
          <p:cNvSpPr/>
          <p:nvPr/>
        </p:nvSpPr>
        <p:spPr>
          <a:xfrm>
            <a:off x="5683302" y="535254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YT12</a:t>
            </a:r>
            <a:endParaRPr lang="ko-KR" altLang="en-US" sz="600"/>
          </a:p>
        </p:txBody>
      </p:sp>
      <p:sp>
        <p:nvSpPr>
          <p:cNvPr id="867" name="직사각형 866"/>
          <p:cNvSpPr/>
          <p:nvPr/>
        </p:nvSpPr>
        <p:spPr>
          <a:xfrm>
            <a:off x="5681529" y="5490703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YT13</a:t>
            </a:r>
            <a:endParaRPr lang="ko-KR" altLang="en-US" sz="600"/>
          </a:p>
        </p:txBody>
      </p:sp>
      <p:sp>
        <p:nvSpPr>
          <p:cNvPr id="868" name="직사각형 867"/>
          <p:cNvSpPr/>
          <p:nvPr/>
        </p:nvSpPr>
        <p:spPr>
          <a:xfrm>
            <a:off x="5681528" y="563731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YT14</a:t>
            </a:r>
            <a:endParaRPr lang="ko-KR" altLang="en-US" sz="600"/>
          </a:p>
        </p:txBody>
      </p:sp>
      <p:sp>
        <p:nvSpPr>
          <p:cNvPr id="869" name="직사각형 868"/>
          <p:cNvSpPr/>
          <p:nvPr/>
        </p:nvSpPr>
        <p:spPr>
          <a:xfrm>
            <a:off x="5669017" y="513076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0" name="직사각형 869"/>
          <p:cNvSpPr/>
          <p:nvPr/>
        </p:nvSpPr>
        <p:spPr>
          <a:xfrm>
            <a:off x="5669017" y="527263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1" name="직사각형 870"/>
          <p:cNvSpPr/>
          <p:nvPr/>
        </p:nvSpPr>
        <p:spPr>
          <a:xfrm>
            <a:off x="5669016" y="540922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2" name="TextBox 871"/>
          <p:cNvSpPr txBox="1"/>
          <p:nvPr/>
        </p:nvSpPr>
        <p:spPr>
          <a:xfrm>
            <a:off x="5592083" y="507041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73" name="TextBox 872"/>
          <p:cNvSpPr txBox="1"/>
          <p:nvPr/>
        </p:nvSpPr>
        <p:spPr>
          <a:xfrm>
            <a:off x="5592074" y="521328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74" name="TextBox 873"/>
          <p:cNvSpPr txBox="1"/>
          <p:nvPr/>
        </p:nvSpPr>
        <p:spPr>
          <a:xfrm>
            <a:off x="5592072" y="535139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881" name="직사각형 880"/>
          <p:cNvSpPr/>
          <p:nvPr/>
        </p:nvSpPr>
        <p:spPr>
          <a:xfrm>
            <a:off x="5682798" y="5777011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YT15</a:t>
            </a:r>
            <a:endParaRPr lang="ko-KR" altLang="en-US" sz="600"/>
          </a:p>
        </p:txBody>
      </p:sp>
      <p:sp>
        <p:nvSpPr>
          <p:cNvPr id="908" name="직사각형 907"/>
          <p:cNvSpPr/>
          <p:nvPr/>
        </p:nvSpPr>
        <p:spPr>
          <a:xfrm>
            <a:off x="5669001" y="554489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9" name="직사각형 908"/>
          <p:cNvSpPr/>
          <p:nvPr/>
        </p:nvSpPr>
        <p:spPr>
          <a:xfrm>
            <a:off x="5669001" y="568675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0" name="직사각형 909"/>
          <p:cNvSpPr/>
          <p:nvPr/>
        </p:nvSpPr>
        <p:spPr>
          <a:xfrm>
            <a:off x="5669000" y="582335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1" name="TextBox 910"/>
          <p:cNvSpPr txBox="1"/>
          <p:nvPr/>
        </p:nvSpPr>
        <p:spPr>
          <a:xfrm>
            <a:off x="5592067" y="548453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12" name="TextBox 911"/>
          <p:cNvSpPr txBox="1"/>
          <p:nvPr/>
        </p:nvSpPr>
        <p:spPr>
          <a:xfrm>
            <a:off x="5592058" y="562741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13" name="TextBox 912"/>
          <p:cNvSpPr txBox="1"/>
          <p:nvPr/>
        </p:nvSpPr>
        <p:spPr>
          <a:xfrm>
            <a:off x="5592056" y="576552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50" name="직사각형 949"/>
          <p:cNvSpPr/>
          <p:nvPr/>
        </p:nvSpPr>
        <p:spPr>
          <a:xfrm>
            <a:off x="3625397" y="505530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YT04</a:t>
            </a:r>
            <a:endParaRPr lang="ko-KR" altLang="en-US" sz="600"/>
          </a:p>
        </p:txBody>
      </p:sp>
      <p:sp>
        <p:nvSpPr>
          <p:cNvPr id="951" name="직사각형 950"/>
          <p:cNvSpPr/>
          <p:nvPr/>
        </p:nvSpPr>
        <p:spPr>
          <a:xfrm>
            <a:off x="3625520" y="519199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952" name="직사각형 951"/>
          <p:cNvSpPr/>
          <p:nvPr/>
        </p:nvSpPr>
        <p:spPr>
          <a:xfrm>
            <a:off x="3624948" y="533074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953" name="직사각형 952"/>
          <p:cNvSpPr/>
          <p:nvPr/>
        </p:nvSpPr>
        <p:spPr>
          <a:xfrm>
            <a:off x="3623175" y="5468904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YT07</a:t>
            </a:r>
            <a:endParaRPr lang="ko-KR" altLang="en-US" sz="600"/>
          </a:p>
        </p:txBody>
      </p:sp>
      <p:sp>
        <p:nvSpPr>
          <p:cNvPr id="954" name="직사각형 953"/>
          <p:cNvSpPr/>
          <p:nvPr/>
        </p:nvSpPr>
        <p:spPr>
          <a:xfrm>
            <a:off x="3623174" y="561551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YT08</a:t>
            </a:r>
            <a:endParaRPr lang="ko-KR" altLang="en-US" sz="600"/>
          </a:p>
        </p:txBody>
      </p:sp>
      <p:sp>
        <p:nvSpPr>
          <p:cNvPr id="955" name="직사각형 954"/>
          <p:cNvSpPr/>
          <p:nvPr/>
        </p:nvSpPr>
        <p:spPr>
          <a:xfrm>
            <a:off x="3610663" y="510897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6" name="직사각형 955"/>
          <p:cNvSpPr/>
          <p:nvPr/>
        </p:nvSpPr>
        <p:spPr>
          <a:xfrm>
            <a:off x="3610663" y="525083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7" name="직사각형 956"/>
          <p:cNvSpPr/>
          <p:nvPr/>
        </p:nvSpPr>
        <p:spPr>
          <a:xfrm>
            <a:off x="3610662" y="538742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8" name="TextBox 957"/>
          <p:cNvSpPr txBox="1"/>
          <p:nvPr/>
        </p:nvSpPr>
        <p:spPr>
          <a:xfrm>
            <a:off x="3533729" y="504861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59" name="TextBox 958"/>
          <p:cNvSpPr txBox="1"/>
          <p:nvPr/>
        </p:nvSpPr>
        <p:spPr>
          <a:xfrm>
            <a:off x="3533720" y="519148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0" name="TextBox 959"/>
          <p:cNvSpPr txBox="1"/>
          <p:nvPr/>
        </p:nvSpPr>
        <p:spPr>
          <a:xfrm>
            <a:off x="3533718" y="532959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1" name="직사각형 960"/>
          <p:cNvSpPr/>
          <p:nvPr/>
        </p:nvSpPr>
        <p:spPr>
          <a:xfrm>
            <a:off x="4508450" y="51156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2" name="직사각형 961"/>
          <p:cNvSpPr/>
          <p:nvPr/>
        </p:nvSpPr>
        <p:spPr>
          <a:xfrm>
            <a:off x="4508450" y="525752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3" name="직사각형 962"/>
          <p:cNvSpPr/>
          <p:nvPr/>
        </p:nvSpPr>
        <p:spPr>
          <a:xfrm>
            <a:off x="4508449" y="539411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4" name="TextBox 963"/>
          <p:cNvSpPr txBox="1"/>
          <p:nvPr/>
        </p:nvSpPr>
        <p:spPr>
          <a:xfrm>
            <a:off x="4431516" y="505530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5" name="TextBox 964"/>
          <p:cNvSpPr txBox="1"/>
          <p:nvPr/>
        </p:nvSpPr>
        <p:spPr>
          <a:xfrm>
            <a:off x="4431507" y="519817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6" name="TextBox 965"/>
          <p:cNvSpPr txBox="1"/>
          <p:nvPr/>
        </p:nvSpPr>
        <p:spPr>
          <a:xfrm>
            <a:off x="4431505" y="53362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67" name="직사각형 966"/>
          <p:cNvSpPr/>
          <p:nvPr/>
        </p:nvSpPr>
        <p:spPr>
          <a:xfrm>
            <a:off x="3624444" y="575521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YT09</a:t>
            </a:r>
            <a:endParaRPr lang="ko-KR" altLang="en-US" sz="600"/>
          </a:p>
        </p:txBody>
      </p:sp>
      <p:sp>
        <p:nvSpPr>
          <p:cNvPr id="968" name="직사각형 967"/>
          <p:cNvSpPr/>
          <p:nvPr/>
        </p:nvSpPr>
        <p:spPr>
          <a:xfrm>
            <a:off x="4542345" y="506280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YT04</a:t>
            </a:r>
            <a:endParaRPr lang="ko-KR" altLang="en-US" sz="600"/>
          </a:p>
        </p:txBody>
      </p:sp>
      <p:sp>
        <p:nvSpPr>
          <p:cNvPr id="969" name="직사각형 968"/>
          <p:cNvSpPr/>
          <p:nvPr/>
        </p:nvSpPr>
        <p:spPr>
          <a:xfrm>
            <a:off x="4542468" y="5199488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YT05</a:t>
            </a:r>
            <a:endParaRPr lang="ko-KR" altLang="en-US" sz="600"/>
          </a:p>
        </p:txBody>
      </p:sp>
      <p:sp>
        <p:nvSpPr>
          <p:cNvPr id="970" name="직사각형 969"/>
          <p:cNvSpPr/>
          <p:nvPr/>
        </p:nvSpPr>
        <p:spPr>
          <a:xfrm>
            <a:off x="4541896" y="533824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YT06</a:t>
            </a:r>
            <a:endParaRPr lang="ko-KR" altLang="en-US" sz="600"/>
          </a:p>
        </p:txBody>
      </p:sp>
      <p:sp>
        <p:nvSpPr>
          <p:cNvPr id="971" name="직사각형 970"/>
          <p:cNvSpPr/>
          <p:nvPr/>
        </p:nvSpPr>
        <p:spPr>
          <a:xfrm>
            <a:off x="4540123" y="5476402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YT07</a:t>
            </a:r>
            <a:endParaRPr lang="ko-KR" altLang="en-US" sz="600"/>
          </a:p>
        </p:txBody>
      </p:sp>
      <p:sp>
        <p:nvSpPr>
          <p:cNvPr id="972" name="직사각형 971"/>
          <p:cNvSpPr/>
          <p:nvPr/>
        </p:nvSpPr>
        <p:spPr>
          <a:xfrm>
            <a:off x="4540122" y="56230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YT08</a:t>
            </a:r>
            <a:endParaRPr lang="ko-KR" altLang="en-US" sz="600"/>
          </a:p>
        </p:txBody>
      </p:sp>
      <p:sp>
        <p:nvSpPr>
          <p:cNvPr id="973" name="직사각형 972"/>
          <p:cNvSpPr/>
          <p:nvPr/>
        </p:nvSpPr>
        <p:spPr>
          <a:xfrm>
            <a:off x="4541392" y="5762710"/>
            <a:ext cx="33534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YT09</a:t>
            </a:r>
            <a:endParaRPr lang="ko-KR" altLang="en-US" sz="600"/>
          </a:p>
        </p:txBody>
      </p:sp>
      <p:sp>
        <p:nvSpPr>
          <p:cNvPr id="974" name="직사각형 973"/>
          <p:cNvSpPr/>
          <p:nvPr/>
        </p:nvSpPr>
        <p:spPr>
          <a:xfrm>
            <a:off x="4511825" y="55292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5" name="직사각형 974"/>
          <p:cNvSpPr/>
          <p:nvPr/>
        </p:nvSpPr>
        <p:spPr>
          <a:xfrm>
            <a:off x="4511825" y="567112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6" name="직사각형 975"/>
          <p:cNvSpPr/>
          <p:nvPr/>
        </p:nvSpPr>
        <p:spPr>
          <a:xfrm>
            <a:off x="4511824" y="580771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7" name="TextBox 976"/>
          <p:cNvSpPr txBox="1"/>
          <p:nvPr/>
        </p:nvSpPr>
        <p:spPr>
          <a:xfrm>
            <a:off x="4434891" y="546890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78" name="TextBox 977"/>
          <p:cNvSpPr txBox="1"/>
          <p:nvPr/>
        </p:nvSpPr>
        <p:spPr>
          <a:xfrm>
            <a:off x="4434882" y="561177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79" name="TextBox 978"/>
          <p:cNvSpPr txBox="1"/>
          <p:nvPr/>
        </p:nvSpPr>
        <p:spPr>
          <a:xfrm>
            <a:off x="4434880" y="574988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80" name="직사각형 979"/>
          <p:cNvSpPr/>
          <p:nvPr/>
        </p:nvSpPr>
        <p:spPr>
          <a:xfrm>
            <a:off x="3610647" y="552309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1" name="직사각형 980"/>
          <p:cNvSpPr/>
          <p:nvPr/>
        </p:nvSpPr>
        <p:spPr>
          <a:xfrm>
            <a:off x="3610647" y="566495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2" name="직사각형 981"/>
          <p:cNvSpPr/>
          <p:nvPr/>
        </p:nvSpPr>
        <p:spPr>
          <a:xfrm>
            <a:off x="3610646" y="58015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3" name="TextBox 982"/>
          <p:cNvSpPr txBox="1"/>
          <p:nvPr/>
        </p:nvSpPr>
        <p:spPr>
          <a:xfrm>
            <a:off x="3533713" y="54627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84" name="TextBox 983"/>
          <p:cNvSpPr txBox="1"/>
          <p:nvPr/>
        </p:nvSpPr>
        <p:spPr>
          <a:xfrm>
            <a:off x="3533704" y="560561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985" name="TextBox 984"/>
          <p:cNvSpPr txBox="1"/>
          <p:nvPr/>
        </p:nvSpPr>
        <p:spPr>
          <a:xfrm>
            <a:off x="3533702" y="57437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cxnSp>
        <p:nvCxnSpPr>
          <p:cNvPr id="447" name="구부러진 연결선 446"/>
          <p:cNvCxnSpPr>
            <a:stCxn id="443" idx="4"/>
            <a:endCxn id="986" idx="0"/>
          </p:cNvCxnSpPr>
          <p:nvPr/>
        </p:nvCxnSpPr>
        <p:spPr>
          <a:xfrm rot="5400000">
            <a:off x="3099630" y="-495983"/>
            <a:ext cx="3202233" cy="6607880"/>
          </a:xfrm>
          <a:prstGeom prst="curvedConnector3">
            <a:avLst>
              <a:gd name="adj1" fmla="val 71654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6" name="타원 985"/>
          <p:cNvSpPr/>
          <p:nvPr/>
        </p:nvSpPr>
        <p:spPr>
          <a:xfrm>
            <a:off x="1306806" y="44090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87" name="TextBox 986"/>
          <p:cNvSpPr txBox="1"/>
          <p:nvPr/>
        </p:nvSpPr>
        <p:spPr>
          <a:xfrm>
            <a:off x="3118033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988" name="TextBox 987"/>
          <p:cNvSpPr txBox="1"/>
          <p:nvPr/>
        </p:nvSpPr>
        <p:spPr>
          <a:xfrm>
            <a:off x="5145244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989" name="TextBox 988"/>
          <p:cNvSpPr txBox="1"/>
          <p:nvPr/>
        </p:nvSpPr>
        <p:spPr>
          <a:xfrm>
            <a:off x="7188988" y="4447147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990" name="타원 989"/>
          <p:cNvSpPr/>
          <p:nvPr/>
        </p:nvSpPr>
        <p:spPr>
          <a:xfrm>
            <a:off x="7093946" y="44492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7432686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Job type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6" name="직사각형 395"/>
          <p:cNvSpPr/>
          <p:nvPr/>
        </p:nvSpPr>
        <p:spPr>
          <a:xfrm>
            <a:off x="6000676" y="1151580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9" name="모서리가 둥근 직사각형 398"/>
          <p:cNvSpPr/>
          <p:nvPr/>
        </p:nvSpPr>
        <p:spPr>
          <a:xfrm>
            <a:off x="6053002" y="1305584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3629875"/>
              </p:ext>
            </p:extLst>
          </p:nvPr>
        </p:nvGraphicFramePr>
        <p:xfrm>
          <a:off x="9488422" y="851115"/>
          <a:ext cx="2637675" cy="563736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Group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추가할 대상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List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필터조건에 선택된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List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solidFill>
                            <a:schemeClr val="tx1"/>
                          </a:solidFill>
                          <a:effectLst/>
                        </a:rPr>
                        <a:t>선택된 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Gate 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입력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창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Gate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그룹명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고정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OTR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 선택 불가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OTR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 선택 불가 </a:t>
                      </a: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팝업 창 닫기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Group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완료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그룹화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Preset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모델에서 그룹화할 대상군 선택 팝업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그룹화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Preset List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Gate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그룹 조건의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Gate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OTR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그룹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조건의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OTR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             : Default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YC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그룹 조건의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YC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전체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선택된 그룹화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Preset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조건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팝업 창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닫기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그룹화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Preset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완료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사용자가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선택한 그룹조건 </a:t>
                      </a: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Enable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Gate, OTR, YC </a:t>
                      </a:r>
                      <a:r>
                        <a:rPr kumimoji="1" lang="ko-KR" altLang="en-US" sz="800" b="0" i="0" u="none" strike="noStrike" kern="1200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초기화 </a:t>
                      </a:r>
                      <a:endParaRPr kumimoji="1" lang="en-US" altLang="ko-KR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5458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QC03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2685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417" name="직사각형 416"/>
          <p:cNvSpPr/>
          <p:nvPr/>
        </p:nvSpPr>
        <p:spPr>
          <a:xfrm>
            <a:off x="7075430" y="2942032"/>
            <a:ext cx="1919603" cy="147077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7083050" y="2977249"/>
            <a:ext cx="104832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그룹화 </a:t>
            </a:r>
            <a:r>
              <a:rPr lang="en-US" altLang="ko-KR" sz="700" b="1" dirty="0">
                <a:solidFill>
                  <a:schemeClr val="tx1"/>
                </a:solidFill>
              </a:rPr>
              <a:t>Preset </a:t>
            </a:r>
            <a:r>
              <a:rPr lang="ko-KR" altLang="en-US" sz="700" b="1">
                <a:solidFill>
                  <a:schemeClr val="tx1"/>
                </a:solidFill>
              </a:rPr>
              <a:t>선택 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19" name="직사각형 418"/>
          <p:cNvSpPr/>
          <p:nvPr/>
        </p:nvSpPr>
        <p:spPr>
          <a:xfrm>
            <a:off x="7160913" y="332872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7248325" y="3369235"/>
            <a:ext cx="505267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</a:t>
            </a:r>
            <a:r>
              <a:rPr lang="ko-KR" altLang="en-US" sz="600"/>
              <a:t>전체</a:t>
            </a:r>
            <a:endParaRPr lang="ko-KR" altLang="en-US" sz="600" dirty="0"/>
          </a:p>
        </p:txBody>
      </p:sp>
      <p:sp>
        <p:nvSpPr>
          <p:cNvPr id="421" name="직사각형 420"/>
          <p:cNvSpPr/>
          <p:nvPr/>
        </p:nvSpPr>
        <p:spPr>
          <a:xfrm>
            <a:off x="7248448" y="350592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 </a:t>
            </a:r>
            <a:r>
              <a:rPr lang="ko-KR" altLang="en-US" sz="600"/>
              <a:t>전체 </a:t>
            </a:r>
          </a:p>
        </p:txBody>
      </p:sp>
      <p:sp>
        <p:nvSpPr>
          <p:cNvPr id="422" name="직사각형 421"/>
          <p:cNvSpPr/>
          <p:nvPr/>
        </p:nvSpPr>
        <p:spPr>
          <a:xfrm>
            <a:off x="7233591" y="342290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3" name="직사각형 422"/>
          <p:cNvSpPr/>
          <p:nvPr/>
        </p:nvSpPr>
        <p:spPr>
          <a:xfrm>
            <a:off x="7233591" y="356476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4" name="직사각형 423"/>
          <p:cNvSpPr/>
          <p:nvPr/>
        </p:nvSpPr>
        <p:spPr>
          <a:xfrm>
            <a:off x="7083050" y="314021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4</a:t>
            </a:r>
            <a:r>
              <a:rPr lang="ko-KR" altLang="en-US" sz="600"/>
              <a:t>개</a:t>
            </a:r>
          </a:p>
        </p:txBody>
      </p:sp>
      <p:sp>
        <p:nvSpPr>
          <p:cNvPr id="425" name="직사각형 424"/>
          <p:cNvSpPr/>
          <p:nvPr/>
        </p:nvSpPr>
        <p:spPr>
          <a:xfrm>
            <a:off x="8063691" y="3328722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직사각형 425"/>
          <p:cNvSpPr/>
          <p:nvPr/>
        </p:nvSpPr>
        <p:spPr>
          <a:xfrm>
            <a:off x="8151103" y="3369235"/>
            <a:ext cx="505267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</a:t>
            </a:r>
            <a:r>
              <a:rPr lang="ko-KR" altLang="en-US" sz="600"/>
              <a:t>전체</a:t>
            </a:r>
            <a:endParaRPr lang="ko-KR" altLang="en-US" sz="600" dirty="0"/>
          </a:p>
        </p:txBody>
      </p:sp>
      <p:sp>
        <p:nvSpPr>
          <p:cNvPr id="427" name="직사각형 426"/>
          <p:cNvSpPr/>
          <p:nvPr/>
        </p:nvSpPr>
        <p:spPr>
          <a:xfrm>
            <a:off x="8151226" y="3505921"/>
            <a:ext cx="48603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 </a:t>
            </a:r>
            <a:r>
              <a:rPr lang="ko-KR" altLang="en-US" sz="600"/>
              <a:t>전체</a:t>
            </a:r>
          </a:p>
        </p:txBody>
      </p:sp>
      <p:sp>
        <p:nvSpPr>
          <p:cNvPr id="428" name="직사각형 427"/>
          <p:cNvSpPr/>
          <p:nvPr/>
        </p:nvSpPr>
        <p:spPr>
          <a:xfrm>
            <a:off x="7985828" y="3140216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429" name="TextBox 428"/>
          <p:cNvSpPr txBox="1"/>
          <p:nvPr/>
        </p:nvSpPr>
        <p:spPr>
          <a:xfrm>
            <a:off x="7156657" y="336254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30" name="TextBox 429"/>
          <p:cNvSpPr txBox="1"/>
          <p:nvPr/>
        </p:nvSpPr>
        <p:spPr>
          <a:xfrm>
            <a:off x="7156648" y="350541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31" name="직사각형 430"/>
          <p:cNvSpPr/>
          <p:nvPr/>
        </p:nvSpPr>
        <p:spPr>
          <a:xfrm>
            <a:off x="8131378" y="342959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2" name="직사각형 431"/>
          <p:cNvSpPr/>
          <p:nvPr/>
        </p:nvSpPr>
        <p:spPr>
          <a:xfrm>
            <a:off x="8131378" y="357145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3" name="TextBox 432"/>
          <p:cNvSpPr txBox="1"/>
          <p:nvPr/>
        </p:nvSpPr>
        <p:spPr>
          <a:xfrm>
            <a:off x="8054444" y="336923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34" name="TextBox 433"/>
          <p:cNvSpPr txBox="1"/>
          <p:nvPr/>
        </p:nvSpPr>
        <p:spPr>
          <a:xfrm>
            <a:off x="8054435" y="351210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35" name="TextBox 434"/>
          <p:cNvSpPr txBox="1"/>
          <p:nvPr/>
        </p:nvSpPr>
        <p:spPr>
          <a:xfrm>
            <a:off x="8788759" y="2873864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436" name="모서리가 둥근 직사각형 435"/>
          <p:cNvSpPr/>
          <p:nvPr/>
        </p:nvSpPr>
        <p:spPr>
          <a:xfrm>
            <a:off x="8138215" y="426623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437" name="모서리가 둥근 직사각형 436"/>
          <p:cNvSpPr/>
          <p:nvPr/>
        </p:nvSpPr>
        <p:spPr>
          <a:xfrm>
            <a:off x="8553714" y="426623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확인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438" name="타원 437"/>
          <p:cNvSpPr/>
          <p:nvPr/>
        </p:nvSpPr>
        <p:spPr>
          <a:xfrm>
            <a:off x="6993050" y="28726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9" name="타원 438"/>
          <p:cNvSpPr/>
          <p:nvPr/>
        </p:nvSpPr>
        <p:spPr>
          <a:xfrm>
            <a:off x="7068780" y="32729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0" name="타원 439"/>
          <p:cNvSpPr/>
          <p:nvPr/>
        </p:nvSpPr>
        <p:spPr>
          <a:xfrm>
            <a:off x="7984299" y="32986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8023950" y="41736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타원 441"/>
          <p:cNvSpPr/>
          <p:nvPr/>
        </p:nvSpPr>
        <p:spPr>
          <a:xfrm>
            <a:off x="8472914" y="41942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3" name="타원 442"/>
          <p:cNvSpPr/>
          <p:nvPr/>
        </p:nvSpPr>
        <p:spPr>
          <a:xfrm>
            <a:off x="8711029" y="2851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4" name="직사각형 443"/>
          <p:cNvSpPr/>
          <p:nvPr/>
        </p:nvSpPr>
        <p:spPr>
          <a:xfrm>
            <a:off x="7248321" y="3659754"/>
            <a:ext cx="417102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</a:t>
            </a:r>
            <a:r>
              <a:rPr lang="ko-KR" altLang="en-US" sz="600"/>
              <a:t>전체</a:t>
            </a:r>
            <a:endParaRPr lang="ko-KR" altLang="en-US" sz="600" dirty="0"/>
          </a:p>
        </p:txBody>
      </p:sp>
      <p:sp>
        <p:nvSpPr>
          <p:cNvPr id="446" name="직사각형 445"/>
          <p:cNvSpPr/>
          <p:nvPr/>
        </p:nvSpPr>
        <p:spPr>
          <a:xfrm>
            <a:off x="7234088" y="371088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9" name="타원 448"/>
          <p:cNvSpPr/>
          <p:nvPr/>
        </p:nvSpPr>
        <p:spPr>
          <a:xfrm>
            <a:off x="6497340" y="10208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0" name="타원 449"/>
          <p:cNvSpPr/>
          <p:nvPr/>
        </p:nvSpPr>
        <p:spPr>
          <a:xfrm>
            <a:off x="7259772" y="10282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1" name="타원 450"/>
          <p:cNvSpPr/>
          <p:nvPr/>
        </p:nvSpPr>
        <p:spPr>
          <a:xfrm>
            <a:off x="8761005" y="10429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2" name="직사각형 451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그룹 조건</a:t>
            </a:r>
          </a:p>
        </p:txBody>
      </p:sp>
      <p:sp>
        <p:nvSpPr>
          <p:cNvPr id="453" name="타원 452"/>
          <p:cNvSpPr/>
          <p:nvPr/>
        </p:nvSpPr>
        <p:spPr>
          <a:xfrm>
            <a:off x="5606021" y="10208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8" name="직사각형 277"/>
          <p:cNvSpPr/>
          <p:nvPr/>
        </p:nvSpPr>
        <p:spPr>
          <a:xfrm>
            <a:off x="503463" y="2964785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직사각형 278"/>
          <p:cNvSpPr/>
          <p:nvPr/>
        </p:nvSpPr>
        <p:spPr>
          <a:xfrm>
            <a:off x="511083" y="3000002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</a:t>
            </a:r>
            <a:r>
              <a:rPr lang="ko-KR" altLang="en-US" sz="700" b="1">
                <a:solidFill>
                  <a:schemeClr val="tx1"/>
                </a:solidFill>
              </a:rPr>
              <a:t> 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87" name="모서리가 둥근 직사각형 286"/>
          <p:cNvSpPr/>
          <p:nvPr/>
        </p:nvSpPr>
        <p:spPr>
          <a:xfrm>
            <a:off x="1583668" y="472986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288" name="모서리가 둥근 직사각형 287"/>
          <p:cNvSpPr/>
          <p:nvPr/>
        </p:nvSpPr>
        <p:spPr>
          <a:xfrm>
            <a:off x="1999167" y="4729863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sp>
        <p:nvSpPr>
          <p:cNvPr id="292" name="직사각형 291"/>
          <p:cNvSpPr/>
          <p:nvPr/>
        </p:nvSpPr>
        <p:spPr>
          <a:xfrm>
            <a:off x="908555" y="4469435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507093" y="4446621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988943" y="4729863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300" name="타원 299"/>
          <p:cNvSpPr/>
          <p:nvPr/>
        </p:nvSpPr>
        <p:spPr>
          <a:xfrm>
            <a:off x="872515" y="45977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06" name="타원 305"/>
          <p:cNvSpPr/>
          <p:nvPr/>
        </p:nvSpPr>
        <p:spPr>
          <a:xfrm>
            <a:off x="1887716" y="45882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8" name="TextBox 327"/>
          <p:cNvSpPr txBox="1"/>
          <p:nvPr/>
        </p:nvSpPr>
        <p:spPr>
          <a:xfrm>
            <a:off x="2212822" y="291083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329" name="타원 328"/>
          <p:cNvSpPr/>
          <p:nvPr/>
        </p:nvSpPr>
        <p:spPr>
          <a:xfrm>
            <a:off x="2117780" y="291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45" name="직사각형 344"/>
          <p:cNvSpPr/>
          <p:nvPr/>
        </p:nvSpPr>
        <p:spPr>
          <a:xfrm>
            <a:off x="600017" y="3497424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6" name="직사각형 345"/>
          <p:cNvSpPr/>
          <p:nvPr/>
        </p:nvSpPr>
        <p:spPr>
          <a:xfrm>
            <a:off x="687429" y="3537937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347" name="직사각형 346"/>
          <p:cNvSpPr/>
          <p:nvPr/>
        </p:nvSpPr>
        <p:spPr>
          <a:xfrm>
            <a:off x="687552" y="3674623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348" name="직사각형 347"/>
          <p:cNvSpPr/>
          <p:nvPr/>
        </p:nvSpPr>
        <p:spPr>
          <a:xfrm>
            <a:off x="672695" y="3591603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9" name="직사각형 348"/>
          <p:cNvSpPr/>
          <p:nvPr/>
        </p:nvSpPr>
        <p:spPr>
          <a:xfrm>
            <a:off x="672695" y="373346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0" name="직사각형 349"/>
          <p:cNvSpPr/>
          <p:nvPr/>
        </p:nvSpPr>
        <p:spPr>
          <a:xfrm>
            <a:off x="522154" y="3308918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351" name="직사각형 350"/>
          <p:cNvSpPr/>
          <p:nvPr/>
        </p:nvSpPr>
        <p:spPr>
          <a:xfrm>
            <a:off x="1502795" y="3497424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2" name="직사각형 351"/>
          <p:cNvSpPr/>
          <p:nvPr/>
        </p:nvSpPr>
        <p:spPr>
          <a:xfrm>
            <a:off x="1424932" y="3308918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2</a:t>
            </a:r>
            <a:r>
              <a:rPr lang="ko-KR" altLang="en-US" sz="600"/>
              <a:t>개</a:t>
            </a:r>
          </a:p>
        </p:txBody>
      </p:sp>
      <p:sp>
        <p:nvSpPr>
          <p:cNvPr id="353" name="TextBox 352"/>
          <p:cNvSpPr txBox="1"/>
          <p:nvPr/>
        </p:nvSpPr>
        <p:spPr>
          <a:xfrm>
            <a:off x="595761" y="3531246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54" name="TextBox 353"/>
          <p:cNvSpPr txBox="1"/>
          <p:nvPr/>
        </p:nvSpPr>
        <p:spPr>
          <a:xfrm>
            <a:off x="595752" y="367412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55" name="직사각형 354"/>
          <p:cNvSpPr/>
          <p:nvPr/>
        </p:nvSpPr>
        <p:spPr>
          <a:xfrm>
            <a:off x="1570482" y="359829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6" name="직사각형 355"/>
          <p:cNvSpPr/>
          <p:nvPr/>
        </p:nvSpPr>
        <p:spPr>
          <a:xfrm>
            <a:off x="1570482" y="374015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7" name="TextBox 356"/>
          <p:cNvSpPr txBox="1"/>
          <p:nvPr/>
        </p:nvSpPr>
        <p:spPr>
          <a:xfrm>
            <a:off x="1493548" y="353793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58" name="TextBox 357"/>
          <p:cNvSpPr txBox="1"/>
          <p:nvPr/>
        </p:nvSpPr>
        <p:spPr>
          <a:xfrm>
            <a:off x="1493539" y="3680811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359" name="직사각형 358"/>
          <p:cNvSpPr/>
          <p:nvPr/>
        </p:nvSpPr>
        <p:spPr>
          <a:xfrm>
            <a:off x="1596101" y="353790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360" name="직사각형 359"/>
          <p:cNvSpPr/>
          <p:nvPr/>
        </p:nvSpPr>
        <p:spPr>
          <a:xfrm>
            <a:off x="1596224" y="3674588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361" name="타원 360"/>
          <p:cNvSpPr/>
          <p:nvPr/>
        </p:nvSpPr>
        <p:spPr>
          <a:xfrm>
            <a:off x="450607" y="32426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2" name="타원 361"/>
          <p:cNvSpPr/>
          <p:nvPr/>
        </p:nvSpPr>
        <p:spPr>
          <a:xfrm>
            <a:off x="1354461" y="32503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3" name="직사각형 362"/>
          <p:cNvSpPr/>
          <p:nvPr/>
        </p:nvSpPr>
        <p:spPr>
          <a:xfrm>
            <a:off x="2598896" y="2964786"/>
            <a:ext cx="1919603" cy="171613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4" name="직사각형 363"/>
          <p:cNvSpPr/>
          <p:nvPr/>
        </p:nvSpPr>
        <p:spPr>
          <a:xfrm>
            <a:off x="2606516" y="3000002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</a:t>
            </a:r>
            <a:r>
              <a:rPr lang="ko-KR" altLang="en-US" sz="700" b="1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365" name="모서리가 둥근 직사각형 364"/>
          <p:cNvSpPr/>
          <p:nvPr/>
        </p:nvSpPr>
        <p:spPr>
          <a:xfrm>
            <a:off x="3679101" y="4462196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366" name="모서리가 둥근 직사각형 365"/>
          <p:cNvSpPr/>
          <p:nvPr/>
        </p:nvSpPr>
        <p:spPr>
          <a:xfrm>
            <a:off x="4094600" y="4462196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sp>
        <p:nvSpPr>
          <p:cNvPr id="448" name="TextBox 447"/>
          <p:cNvSpPr txBox="1"/>
          <p:nvPr/>
        </p:nvSpPr>
        <p:spPr>
          <a:xfrm>
            <a:off x="4308255" y="2910838"/>
            <a:ext cx="251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200" dirty="0"/>
              <a:t>x</a:t>
            </a:r>
            <a:endParaRPr lang="ko-KR" altLang="en-US" sz="1200"/>
          </a:p>
        </p:txBody>
      </p:sp>
      <p:sp>
        <p:nvSpPr>
          <p:cNvPr id="454" name="타원 453"/>
          <p:cNvSpPr/>
          <p:nvPr/>
        </p:nvSpPr>
        <p:spPr>
          <a:xfrm>
            <a:off x="4213213" y="29129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73" name="직사각형 472"/>
          <p:cNvSpPr/>
          <p:nvPr/>
        </p:nvSpPr>
        <p:spPr>
          <a:xfrm>
            <a:off x="2700048" y="3505260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4" name="직사각형 473"/>
          <p:cNvSpPr/>
          <p:nvPr/>
        </p:nvSpPr>
        <p:spPr>
          <a:xfrm>
            <a:off x="2787460" y="351719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OTR01</a:t>
            </a:r>
            <a:endParaRPr lang="ko-KR" altLang="en-US" sz="600"/>
          </a:p>
        </p:txBody>
      </p:sp>
      <p:sp>
        <p:nvSpPr>
          <p:cNvPr id="475" name="직사각형 474"/>
          <p:cNvSpPr/>
          <p:nvPr/>
        </p:nvSpPr>
        <p:spPr>
          <a:xfrm>
            <a:off x="2787583" y="365388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476" name="직사각형 475"/>
          <p:cNvSpPr/>
          <p:nvPr/>
        </p:nvSpPr>
        <p:spPr>
          <a:xfrm>
            <a:off x="2772726" y="357086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7" name="직사각형 476"/>
          <p:cNvSpPr/>
          <p:nvPr/>
        </p:nvSpPr>
        <p:spPr>
          <a:xfrm>
            <a:off x="2772726" y="3712724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8" name="직사각형 477"/>
          <p:cNvSpPr/>
          <p:nvPr/>
        </p:nvSpPr>
        <p:spPr>
          <a:xfrm>
            <a:off x="3602826" y="3505260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1" name="TextBox 480"/>
          <p:cNvSpPr txBox="1"/>
          <p:nvPr/>
        </p:nvSpPr>
        <p:spPr>
          <a:xfrm>
            <a:off x="2695792" y="351050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82" name="TextBox 481"/>
          <p:cNvSpPr txBox="1"/>
          <p:nvPr/>
        </p:nvSpPr>
        <p:spPr>
          <a:xfrm>
            <a:off x="2695783" y="365337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87" name="직사각형 486"/>
          <p:cNvSpPr/>
          <p:nvPr/>
        </p:nvSpPr>
        <p:spPr>
          <a:xfrm>
            <a:off x="2787460" y="379532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 dirty="0"/>
          </a:p>
        </p:txBody>
      </p:sp>
      <p:sp>
        <p:nvSpPr>
          <p:cNvPr id="488" name="직사각형 487"/>
          <p:cNvSpPr/>
          <p:nvPr/>
        </p:nvSpPr>
        <p:spPr>
          <a:xfrm>
            <a:off x="2787583" y="393201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OTR04</a:t>
            </a:r>
            <a:endParaRPr lang="ko-KR" altLang="en-US" sz="600"/>
          </a:p>
        </p:txBody>
      </p:sp>
      <p:sp>
        <p:nvSpPr>
          <p:cNvPr id="489" name="직사각형 488"/>
          <p:cNvSpPr/>
          <p:nvPr/>
        </p:nvSpPr>
        <p:spPr>
          <a:xfrm>
            <a:off x="2772726" y="384899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0" name="직사각형 489"/>
          <p:cNvSpPr/>
          <p:nvPr/>
        </p:nvSpPr>
        <p:spPr>
          <a:xfrm>
            <a:off x="2772726" y="39908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1" name="TextBox 490"/>
          <p:cNvSpPr txBox="1"/>
          <p:nvPr/>
        </p:nvSpPr>
        <p:spPr>
          <a:xfrm>
            <a:off x="2695792" y="378863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2695783" y="393150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494" name="직사각형 493"/>
          <p:cNvSpPr/>
          <p:nvPr/>
        </p:nvSpPr>
        <p:spPr>
          <a:xfrm>
            <a:off x="2787583" y="406821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OTR05</a:t>
            </a:r>
            <a:endParaRPr lang="ko-KR" altLang="en-US" sz="600"/>
          </a:p>
        </p:txBody>
      </p:sp>
      <p:grpSp>
        <p:nvGrpSpPr>
          <p:cNvPr id="495" name="그룹 494"/>
          <p:cNvGrpSpPr/>
          <p:nvPr/>
        </p:nvGrpSpPr>
        <p:grpSpPr>
          <a:xfrm>
            <a:off x="3486358" y="3504567"/>
            <a:ext cx="44802" cy="871200"/>
            <a:chOff x="4188675" y="1308088"/>
            <a:chExt cx="88711" cy="871200"/>
          </a:xfrm>
        </p:grpSpPr>
        <p:sp>
          <p:nvSpPr>
            <p:cNvPr id="496" name="모서리가 둥근 직사각형 495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7" name="모서리가 둥근 직사각형 496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5" name="모서리가 둥근 직사각형 504"/>
          <p:cNvSpPr/>
          <p:nvPr/>
        </p:nvSpPr>
        <p:spPr>
          <a:xfrm>
            <a:off x="2701844" y="3167444"/>
            <a:ext cx="637633" cy="114582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</a:rPr>
              <a:t>OTR-Group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06" name="TextBox 505"/>
          <p:cNvSpPr txBox="1"/>
          <p:nvPr/>
        </p:nvSpPr>
        <p:spPr>
          <a:xfrm>
            <a:off x="3187829" y="3104875"/>
            <a:ext cx="2183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x</a:t>
            </a:r>
            <a:endParaRPr lang="ko-KR" altLang="en-US" sz="600"/>
          </a:p>
        </p:txBody>
      </p:sp>
      <p:sp>
        <p:nvSpPr>
          <p:cNvPr id="509" name="직사각형 508"/>
          <p:cNvSpPr/>
          <p:nvPr/>
        </p:nvSpPr>
        <p:spPr>
          <a:xfrm>
            <a:off x="2775451" y="4129730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0" name="직사각형 509"/>
          <p:cNvSpPr/>
          <p:nvPr/>
        </p:nvSpPr>
        <p:spPr>
          <a:xfrm>
            <a:off x="2775451" y="427159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1" name="TextBox 510"/>
          <p:cNvSpPr txBox="1"/>
          <p:nvPr/>
        </p:nvSpPr>
        <p:spPr>
          <a:xfrm>
            <a:off x="2698517" y="406937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12" name="TextBox 511"/>
          <p:cNvSpPr txBox="1"/>
          <p:nvPr/>
        </p:nvSpPr>
        <p:spPr>
          <a:xfrm>
            <a:off x="2698508" y="4212247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13" name="직사각형 512"/>
          <p:cNvSpPr/>
          <p:nvPr/>
        </p:nvSpPr>
        <p:spPr>
          <a:xfrm>
            <a:off x="2792336" y="421108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OTR06</a:t>
            </a:r>
            <a:endParaRPr lang="ko-KR" altLang="en-US" sz="600"/>
          </a:p>
        </p:txBody>
      </p:sp>
      <p:sp>
        <p:nvSpPr>
          <p:cNvPr id="514" name="직사각형 513"/>
          <p:cNvSpPr/>
          <p:nvPr/>
        </p:nvSpPr>
        <p:spPr>
          <a:xfrm>
            <a:off x="3679779" y="3521771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OTR01</a:t>
            </a:r>
            <a:endParaRPr lang="ko-KR" altLang="en-US" sz="600"/>
          </a:p>
        </p:txBody>
      </p:sp>
      <p:sp>
        <p:nvSpPr>
          <p:cNvPr id="515" name="직사각형 514"/>
          <p:cNvSpPr/>
          <p:nvPr/>
        </p:nvSpPr>
        <p:spPr>
          <a:xfrm>
            <a:off x="3679902" y="3658457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516" name="직사각형 515"/>
          <p:cNvSpPr/>
          <p:nvPr/>
        </p:nvSpPr>
        <p:spPr>
          <a:xfrm>
            <a:off x="3665045" y="357543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7" name="직사각형 516"/>
          <p:cNvSpPr/>
          <p:nvPr/>
        </p:nvSpPr>
        <p:spPr>
          <a:xfrm>
            <a:off x="3665045" y="371729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8" name="TextBox 517"/>
          <p:cNvSpPr txBox="1"/>
          <p:nvPr/>
        </p:nvSpPr>
        <p:spPr>
          <a:xfrm>
            <a:off x="3588111" y="351508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19" name="TextBox 518"/>
          <p:cNvSpPr txBox="1"/>
          <p:nvPr/>
        </p:nvSpPr>
        <p:spPr>
          <a:xfrm>
            <a:off x="3588102" y="365795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20" name="직사각형 519"/>
          <p:cNvSpPr/>
          <p:nvPr/>
        </p:nvSpPr>
        <p:spPr>
          <a:xfrm>
            <a:off x="3679779" y="3799899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 dirty="0"/>
          </a:p>
        </p:txBody>
      </p:sp>
      <p:sp>
        <p:nvSpPr>
          <p:cNvPr id="521" name="직사각형 520"/>
          <p:cNvSpPr/>
          <p:nvPr/>
        </p:nvSpPr>
        <p:spPr>
          <a:xfrm>
            <a:off x="3679902" y="3936585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OTR04</a:t>
            </a:r>
            <a:endParaRPr lang="ko-KR" altLang="en-US" sz="600"/>
          </a:p>
        </p:txBody>
      </p:sp>
      <p:sp>
        <p:nvSpPr>
          <p:cNvPr id="522" name="직사각형 521"/>
          <p:cNvSpPr/>
          <p:nvPr/>
        </p:nvSpPr>
        <p:spPr>
          <a:xfrm>
            <a:off x="3665045" y="385356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3" name="직사각형 522"/>
          <p:cNvSpPr/>
          <p:nvPr/>
        </p:nvSpPr>
        <p:spPr>
          <a:xfrm>
            <a:off x="3665045" y="399542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4" name="TextBox 523"/>
          <p:cNvSpPr txBox="1"/>
          <p:nvPr/>
        </p:nvSpPr>
        <p:spPr>
          <a:xfrm>
            <a:off x="3588111" y="379320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25" name="TextBox 524"/>
          <p:cNvSpPr txBox="1"/>
          <p:nvPr/>
        </p:nvSpPr>
        <p:spPr>
          <a:xfrm>
            <a:off x="3588102" y="393608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26" name="직사각형 525"/>
          <p:cNvSpPr/>
          <p:nvPr/>
        </p:nvSpPr>
        <p:spPr>
          <a:xfrm>
            <a:off x="3679902" y="407279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OTR05</a:t>
            </a:r>
            <a:endParaRPr lang="ko-KR" altLang="en-US" sz="600"/>
          </a:p>
        </p:txBody>
      </p:sp>
      <p:sp>
        <p:nvSpPr>
          <p:cNvPr id="527" name="직사각형 526"/>
          <p:cNvSpPr/>
          <p:nvPr/>
        </p:nvSpPr>
        <p:spPr>
          <a:xfrm>
            <a:off x="3667770" y="4134305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8" name="직사각형 527"/>
          <p:cNvSpPr/>
          <p:nvPr/>
        </p:nvSpPr>
        <p:spPr>
          <a:xfrm>
            <a:off x="3667770" y="427616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9" name="TextBox 528"/>
          <p:cNvSpPr txBox="1"/>
          <p:nvPr/>
        </p:nvSpPr>
        <p:spPr>
          <a:xfrm>
            <a:off x="3590836" y="4073948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30" name="TextBox 529"/>
          <p:cNvSpPr txBox="1"/>
          <p:nvPr/>
        </p:nvSpPr>
        <p:spPr>
          <a:xfrm>
            <a:off x="3590827" y="4224442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31" name="직사각형 530"/>
          <p:cNvSpPr/>
          <p:nvPr/>
        </p:nvSpPr>
        <p:spPr>
          <a:xfrm>
            <a:off x="3684655" y="4215664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OTR06</a:t>
            </a:r>
            <a:endParaRPr lang="ko-KR" altLang="en-US" sz="600"/>
          </a:p>
        </p:txBody>
      </p:sp>
      <p:sp>
        <p:nvSpPr>
          <p:cNvPr id="532" name="직사각형 531"/>
          <p:cNvSpPr/>
          <p:nvPr/>
        </p:nvSpPr>
        <p:spPr>
          <a:xfrm>
            <a:off x="4693978" y="2956836"/>
            <a:ext cx="1919603" cy="197969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5" name="직사각형 534"/>
          <p:cNvSpPr/>
          <p:nvPr/>
        </p:nvSpPr>
        <p:spPr>
          <a:xfrm>
            <a:off x="4701598" y="2992053"/>
            <a:ext cx="86388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</a:t>
            </a:r>
            <a:r>
              <a:rPr lang="ko-KR" altLang="en-US" sz="700" b="1">
                <a:solidFill>
                  <a:schemeClr val="tx1"/>
                </a:solidFill>
              </a:rPr>
              <a:t>그룹 선택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536" name="모서리가 둥근 직사각형 535"/>
          <p:cNvSpPr/>
          <p:nvPr/>
        </p:nvSpPr>
        <p:spPr>
          <a:xfrm>
            <a:off x="5774183" y="4721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취소</a:t>
            </a:r>
          </a:p>
        </p:txBody>
      </p:sp>
      <p:sp>
        <p:nvSpPr>
          <p:cNvPr id="537" name="모서리가 둥근 직사각형 536"/>
          <p:cNvSpPr/>
          <p:nvPr/>
        </p:nvSpPr>
        <p:spPr>
          <a:xfrm>
            <a:off x="6189682" y="4721914"/>
            <a:ext cx="333095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 dirty="0">
                <a:solidFill>
                  <a:schemeClr val="tx1"/>
                </a:solidFill>
              </a:rPr>
              <a:t>확인</a:t>
            </a:r>
          </a:p>
        </p:txBody>
      </p:sp>
      <p:sp>
        <p:nvSpPr>
          <p:cNvPr id="538" name="직사각형 537"/>
          <p:cNvSpPr/>
          <p:nvPr/>
        </p:nvSpPr>
        <p:spPr>
          <a:xfrm>
            <a:off x="5099070" y="4461486"/>
            <a:ext cx="1422797" cy="146928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539" name="직사각형 538"/>
          <p:cNvSpPr/>
          <p:nvPr/>
        </p:nvSpPr>
        <p:spPr>
          <a:xfrm>
            <a:off x="4697608" y="4438672"/>
            <a:ext cx="45397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 err="1"/>
              <a:t>그룹명</a:t>
            </a:r>
            <a:r>
              <a:rPr lang="ko-KR" altLang="en-US" sz="600" dirty="0"/>
              <a:t> </a:t>
            </a:r>
            <a:r>
              <a:rPr lang="en-US" altLang="ko-KR" sz="600" dirty="0"/>
              <a:t>:</a:t>
            </a:r>
            <a:endParaRPr lang="ko-KR" altLang="en-US" sz="600"/>
          </a:p>
        </p:txBody>
      </p:sp>
      <p:sp>
        <p:nvSpPr>
          <p:cNvPr id="540" name="모서리가 둥근 직사각형 539"/>
          <p:cNvSpPr/>
          <p:nvPr/>
        </p:nvSpPr>
        <p:spPr>
          <a:xfrm>
            <a:off x="5179458" y="4721914"/>
            <a:ext cx="528914" cy="10393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00">
                <a:solidFill>
                  <a:schemeClr val="tx1"/>
                </a:solidFill>
              </a:rPr>
              <a:t>그룹추가</a:t>
            </a:r>
            <a:endParaRPr lang="ko-KR" altLang="en-US" sz="500" dirty="0">
              <a:solidFill>
                <a:schemeClr val="tx1"/>
              </a:solidFill>
            </a:endParaRPr>
          </a:p>
        </p:txBody>
      </p:sp>
      <p:sp>
        <p:nvSpPr>
          <p:cNvPr id="561" name="직사각형 560"/>
          <p:cNvSpPr/>
          <p:nvPr/>
        </p:nvSpPr>
        <p:spPr>
          <a:xfrm>
            <a:off x="4771841" y="350652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2" name="직사각형 561"/>
          <p:cNvSpPr/>
          <p:nvPr/>
        </p:nvSpPr>
        <p:spPr>
          <a:xfrm>
            <a:off x="4859253" y="354704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563" name="직사각형 562"/>
          <p:cNvSpPr/>
          <p:nvPr/>
        </p:nvSpPr>
        <p:spPr>
          <a:xfrm>
            <a:off x="4859376" y="368372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564" name="직사각형 563"/>
          <p:cNvSpPr/>
          <p:nvPr/>
        </p:nvSpPr>
        <p:spPr>
          <a:xfrm>
            <a:off x="4858804" y="382248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565" name="직사각형 564"/>
          <p:cNvSpPr/>
          <p:nvPr/>
        </p:nvSpPr>
        <p:spPr>
          <a:xfrm>
            <a:off x="4857031" y="39688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YC04</a:t>
            </a:r>
            <a:endParaRPr lang="ko-KR" altLang="en-US" sz="600"/>
          </a:p>
        </p:txBody>
      </p:sp>
      <p:sp>
        <p:nvSpPr>
          <p:cNvPr id="566" name="직사각형 565"/>
          <p:cNvSpPr/>
          <p:nvPr/>
        </p:nvSpPr>
        <p:spPr>
          <a:xfrm>
            <a:off x="4857030" y="411548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YC05</a:t>
            </a:r>
            <a:endParaRPr lang="ko-KR" altLang="en-US" sz="600"/>
          </a:p>
        </p:txBody>
      </p:sp>
      <p:sp>
        <p:nvSpPr>
          <p:cNvPr id="567" name="직사각형 566"/>
          <p:cNvSpPr/>
          <p:nvPr/>
        </p:nvSpPr>
        <p:spPr>
          <a:xfrm>
            <a:off x="4844519" y="3600706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8" name="직사각형 567"/>
          <p:cNvSpPr/>
          <p:nvPr/>
        </p:nvSpPr>
        <p:spPr>
          <a:xfrm>
            <a:off x="4844519" y="3742568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9" name="직사각형 568"/>
          <p:cNvSpPr/>
          <p:nvPr/>
        </p:nvSpPr>
        <p:spPr>
          <a:xfrm>
            <a:off x="4844518" y="3879161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0" name="직사각형 569"/>
          <p:cNvSpPr/>
          <p:nvPr/>
        </p:nvSpPr>
        <p:spPr>
          <a:xfrm>
            <a:off x="4844518" y="4028101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1" name="직사각형 570"/>
          <p:cNvSpPr/>
          <p:nvPr/>
        </p:nvSpPr>
        <p:spPr>
          <a:xfrm>
            <a:off x="4844517" y="416469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2" name="직사각형 571"/>
          <p:cNvSpPr/>
          <p:nvPr/>
        </p:nvSpPr>
        <p:spPr>
          <a:xfrm>
            <a:off x="4693978" y="331802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4</a:t>
            </a:r>
            <a:r>
              <a:rPr lang="ko-KR" altLang="en-US" sz="600"/>
              <a:t>개</a:t>
            </a:r>
          </a:p>
        </p:txBody>
      </p:sp>
      <p:sp>
        <p:nvSpPr>
          <p:cNvPr id="573" name="직사각형 572"/>
          <p:cNvSpPr/>
          <p:nvPr/>
        </p:nvSpPr>
        <p:spPr>
          <a:xfrm>
            <a:off x="5674619" y="3506527"/>
            <a:ext cx="830102" cy="874533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4" name="직사각형 573"/>
          <p:cNvSpPr/>
          <p:nvPr/>
        </p:nvSpPr>
        <p:spPr>
          <a:xfrm>
            <a:off x="5762031" y="354704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575" name="직사각형 574"/>
          <p:cNvSpPr/>
          <p:nvPr/>
        </p:nvSpPr>
        <p:spPr>
          <a:xfrm>
            <a:off x="5762154" y="3683726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576" name="직사각형 575"/>
          <p:cNvSpPr/>
          <p:nvPr/>
        </p:nvSpPr>
        <p:spPr>
          <a:xfrm>
            <a:off x="5761582" y="382248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577" name="직사각형 576"/>
          <p:cNvSpPr/>
          <p:nvPr/>
        </p:nvSpPr>
        <p:spPr>
          <a:xfrm>
            <a:off x="5596756" y="3318021"/>
            <a:ext cx="51007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3</a:t>
            </a:r>
            <a:r>
              <a:rPr lang="ko-KR" altLang="en-US" sz="600"/>
              <a:t>개</a:t>
            </a:r>
          </a:p>
        </p:txBody>
      </p:sp>
      <p:sp>
        <p:nvSpPr>
          <p:cNvPr id="578" name="TextBox 577"/>
          <p:cNvSpPr txBox="1"/>
          <p:nvPr/>
        </p:nvSpPr>
        <p:spPr>
          <a:xfrm>
            <a:off x="4767585" y="3540349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79" name="TextBox 578"/>
          <p:cNvSpPr txBox="1"/>
          <p:nvPr/>
        </p:nvSpPr>
        <p:spPr>
          <a:xfrm>
            <a:off x="4767576" y="3683223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767574" y="382133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81" name="직사각형 580"/>
          <p:cNvSpPr/>
          <p:nvPr/>
        </p:nvSpPr>
        <p:spPr>
          <a:xfrm>
            <a:off x="5742306" y="3607397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2" name="직사각형 581"/>
          <p:cNvSpPr/>
          <p:nvPr/>
        </p:nvSpPr>
        <p:spPr>
          <a:xfrm>
            <a:off x="5742306" y="3749259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3" name="직사각형 582"/>
          <p:cNvSpPr/>
          <p:nvPr/>
        </p:nvSpPr>
        <p:spPr>
          <a:xfrm>
            <a:off x="5742305" y="3885852"/>
            <a:ext cx="72573" cy="68331"/>
          </a:xfrm>
          <a:prstGeom prst="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4" name="TextBox 583"/>
          <p:cNvSpPr txBox="1"/>
          <p:nvPr/>
        </p:nvSpPr>
        <p:spPr>
          <a:xfrm>
            <a:off x="5665372" y="3547040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85" name="TextBox 584"/>
          <p:cNvSpPr txBox="1"/>
          <p:nvPr/>
        </p:nvSpPr>
        <p:spPr>
          <a:xfrm>
            <a:off x="5665363" y="3689914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sp>
        <p:nvSpPr>
          <p:cNvPr id="586" name="TextBox 585"/>
          <p:cNvSpPr txBox="1"/>
          <p:nvPr/>
        </p:nvSpPr>
        <p:spPr>
          <a:xfrm>
            <a:off x="5665361" y="3828025"/>
            <a:ext cx="22313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>
                <a:solidFill>
                  <a:schemeClr val="bg1"/>
                </a:solidFill>
              </a:rPr>
              <a:t>√</a:t>
            </a:r>
          </a:p>
        </p:txBody>
      </p:sp>
      <p:grpSp>
        <p:nvGrpSpPr>
          <p:cNvPr id="587" name="그룹 586"/>
          <p:cNvGrpSpPr/>
          <p:nvPr/>
        </p:nvGrpSpPr>
        <p:grpSpPr>
          <a:xfrm>
            <a:off x="5557471" y="3509037"/>
            <a:ext cx="44802" cy="871200"/>
            <a:chOff x="4188675" y="1308088"/>
            <a:chExt cx="88711" cy="871200"/>
          </a:xfrm>
        </p:grpSpPr>
        <p:sp>
          <p:nvSpPr>
            <p:cNvPr id="588" name="모서리가 둥근 직사각형 587"/>
            <p:cNvSpPr/>
            <p:nvPr/>
          </p:nvSpPr>
          <p:spPr>
            <a:xfrm>
              <a:off x="4188675" y="1308088"/>
              <a:ext cx="88711" cy="8712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9" name="모서리가 둥근 직사각형 58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92" name="직사각형 591"/>
          <p:cNvSpPr/>
          <p:nvPr/>
        </p:nvSpPr>
        <p:spPr>
          <a:xfrm>
            <a:off x="2643322" y="3325795"/>
            <a:ext cx="58702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전체 </a:t>
            </a:r>
            <a:r>
              <a:rPr lang="en-US" altLang="ko-KR" sz="600" dirty="0"/>
              <a:t>: 102</a:t>
            </a:r>
            <a:r>
              <a:rPr lang="ko-KR" altLang="en-US" sz="600"/>
              <a:t>개</a:t>
            </a:r>
          </a:p>
        </p:txBody>
      </p:sp>
      <p:sp>
        <p:nvSpPr>
          <p:cNvPr id="593" name="직사각형 592"/>
          <p:cNvSpPr/>
          <p:nvPr/>
        </p:nvSpPr>
        <p:spPr>
          <a:xfrm>
            <a:off x="3546100" y="3325795"/>
            <a:ext cx="58702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o-KR" altLang="en-US" sz="600" dirty="0"/>
              <a:t>선택 </a:t>
            </a:r>
            <a:r>
              <a:rPr lang="en-US" altLang="ko-KR" sz="600" dirty="0"/>
              <a:t>: 102</a:t>
            </a:r>
            <a:r>
              <a:rPr lang="ko-KR" altLang="en-US" sz="600"/>
              <a:t>개</a:t>
            </a:r>
          </a:p>
        </p:txBody>
      </p:sp>
      <p:sp>
        <p:nvSpPr>
          <p:cNvPr id="594" name="타원 593"/>
          <p:cNvSpPr/>
          <p:nvPr/>
        </p:nvSpPr>
        <p:spPr>
          <a:xfrm>
            <a:off x="3577699" y="43292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5" name="타원 594"/>
          <p:cNvSpPr/>
          <p:nvPr/>
        </p:nvSpPr>
        <p:spPr>
          <a:xfrm>
            <a:off x="3983149" y="43358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6" name="타원 595"/>
          <p:cNvSpPr/>
          <p:nvPr/>
        </p:nvSpPr>
        <p:spPr>
          <a:xfrm>
            <a:off x="412224" y="28393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7" name="타원 596"/>
          <p:cNvSpPr/>
          <p:nvPr/>
        </p:nvSpPr>
        <p:spPr>
          <a:xfrm>
            <a:off x="799815" y="43510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8" name="타원 597"/>
          <p:cNvSpPr/>
          <p:nvPr/>
        </p:nvSpPr>
        <p:spPr>
          <a:xfrm>
            <a:off x="1468566" y="45882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99" name="타원 598"/>
          <p:cNvSpPr/>
          <p:nvPr/>
        </p:nvSpPr>
        <p:spPr>
          <a:xfrm>
            <a:off x="2492203" y="28954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0" name="타원 599"/>
          <p:cNvSpPr/>
          <p:nvPr/>
        </p:nvSpPr>
        <p:spPr>
          <a:xfrm>
            <a:off x="2554323" y="30714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1" name="타원 600"/>
          <p:cNvSpPr/>
          <p:nvPr/>
        </p:nvSpPr>
        <p:spPr>
          <a:xfrm>
            <a:off x="2550098" y="32847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2" name="타원 601"/>
          <p:cNvSpPr/>
          <p:nvPr/>
        </p:nvSpPr>
        <p:spPr>
          <a:xfrm>
            <a:off x="3444522" y="32812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3" name="타원 602"/>
          <p:cNvSpPr/>
          <p:nvPr/>
        </p:nvSpPr>
        <p:spPr>
          <a:xfrm>
            <a:off x="4605175" y="28558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604" name="구부러진 연결선 603"/>
          <p:cNvCxnSpPr>
            <a:stCxn id="453" idx="4"/>
            <a:endCxn id="596" idx="0"/>
          </p:cNvCxnSpPr>
          <p:nvPr/>
        </p:nvCxnSpPr>
        <p:spPr>
          <a:xfrm rot="5400000">
            <a:off x="2279898" y="-576782"/>
            <a:ext cx="1638451" cy="5193797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5" name="구부러진 연결선 604"/>
          <p:cNvCxnSpPr>
            <a:stCxn id="449" idx="4"/>
            <a:endCxn id="599" idx="0"/>
          </p:cNvCxnSpPr>
          <p:nvPr/>
        </p:nvCxnSpPr>
        <p:spPr>
          <a:xfrm rot="5400000">
            <a:off x="3737517" y="45578"/>
            <a:ext cx="1694511" cy="4005137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6" name="구부러진 연결선 605"/>
          <p:cNvCxnSpPr>
            <a:stCxn id="450" idx="4"/>
            <a:endCxn id="603" idx="0"/>
          </p:cNvCxnSpPr>
          <p:nvPr/>
        </p:nvCxnSpPr>
        <p:spPr>
          <a:xfrm rot="5400000">
            <a:off x="5198694" y="704739"/>
            <a:ext cx="1647561" cy="2654597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7" name="구부러진 연결선 606"/>
          <p:cNvCxnSpPr>
            <a:stCxn id="451" idx="4"/>
            <a:endCxn id="438" idx="0"/>
          </p:cNvCxnSpPr>
          <p:nvPr/>
        </p:nvCxnSpPr>
        <p:spPr>
          <a:xfrm rot="5400000">
            <a:off x="7142200" y="1163843"/>
            <a:ext cx="1649657" cy="1767955"/>
          </a:xfrm>
          <a:prstGeom prst="curvedConnector3">
            <a:avLst>
              <a:gd name="adj1" fmla="val 50000"/>
            </a:avLst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1324235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2"/>
            <a:ext cx="9012266" cy="6281737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Dashboard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Yard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247436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90470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99945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94570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6747132"/>
              </p:ext>
            </p:extLst>
          </p:nvPr>
        </p:nvGraphicFramePr>
        <p:xfrm>
          <a:off x="9488422" y="859353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Full / Empty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컨테이너 정보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테두리 색으로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Yard Block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Full / Empty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컨테이너 수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251092"/>
            <a:ext cx="8755156" cy="4372130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258" y="1339121"/>
            <a:ext cx="178242" cy="1400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6362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67" name="TextBox 66"/>
          <p:cNvSpPr txBox="1"/>
          <p:nvPr/>
        </p:nvSpPr>
        <p:spPr>
          <a:xfrm>
            <a:off x="531725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68" name="TextBox 67"/>
          <p:cNvSpPr txBox="1"/>
          <p:nvPr/>
        </p:nvSpPr>
        <p:spPr>
          <a:xfrm>
            <a:off x="1138815" y="1483490"/>
            <a:ext cx="54373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Plan: 24.5</a:t>
            </a:r>
            <a:endParaRPr lang="ko-KR" altLang="en-US" sz="700"/>
          </a:p>
        </p:txBody>
      </p:sp>
      <p:grpSp>
        <p:nvGrpSpPr>
          <p:cNvPr id="19" name="그룹 18"/>
          <p:cNvGrpSpPr/>
          <p:nvPr/>
        </p:nvGrpSpPr>
        <p:grpSpPr>
          <a:xfrm>
            <a:off x="364085" y="1310305"/>
            <a:ext cx="1418929" cy="850098"/>
            <a:chOff x="364085" y="1310305"/>
            <a:chExt cx="1940965" cy="850098"/>
          </a:xfrm>
        </p:grpSpPr>
        <p:sp>
          <p:nvSpPr>
            <p:cNvPr id="60" name="모서리가 둥근 직사각형 5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5" name="직선 연결선 64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그림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6" y="1741234"/>
            <a:ext cx="141629" cy="134885"/>
          </a:xfrm>
          <a:prstGeom prst="rect">
            <a:avLst/>
          </a:prstGeom>
        </p:spPr>
      </p:pic>
      <p:sp>
        <p:nvSpPr>
          <p:cNvPr id="71" name="TextBox 70"/>
          <p:cNvSpPr txBox="1"/>
          <p:nvPr/>
        </p:nvSpPr>
        <p:spPr>
          <a:xfrm>
            <a:off x="539345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1146435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931" y="1991688"/>
            <a:ext cx="131449" cy="111731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528463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00714" y="1336721"/>
            <a:ext cx="178242" cy="140048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2043818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84" name="TextBox 83"/>
          <p:cNvSpPr txBox="1"/>
          <p:nvPr/>
        </p:nvSpPr>
        <p:spPr>
          <a:xfrm>
            <a:off x="2039181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85" name="TextBox 84"/>
          <p:cNvSpPr txBox="1"/>
          <p:nvPr/>
        </p:nvSpPr>
        <p:spPr>
          <a:xfrm>
            <a:off x="2646271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86" name="그룹 85"/>
          <p:cNvGrpSpPr/>
          <p:nvPr/>
        </p:nvGrpSpPr>
        <p:grpSpPr>
          <a:xfrm>
            <a:off x="1871541" y="1307905"/>
            <a:ext cx="1418929" cy="850098"/>
            <a:chOff x="364085" y="1310305"/>
            <a:chExt cx="1940965" cy="850098"/>
          </a:xfrm>
        </p:grpSpPr>
        <p:sp>
          <p:nvSpPr>
            <p:cNvPr id="87" name="모서리가 둥근 직사각형 86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8" name="직선 연결선 87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0" name="그림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15352" y="1738834"/>
            <a:ext cx="141629" cy="134885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2046801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2" name="TextBox 91"/>
          <p:cNvSpPr txBox="1"/>
          <p:nvPr/>
        </p:nvSpPr>
        <p:spPr>
          <a:xfrm>
            <a:off x="2653891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37387" y="1989288"/>
            <a:ext cx="131449" cy="111731"/>
          </a:xfrm>
          <a:prstGeom prst="rect">
            <a:avLst/>
          </a:prstGeom>
        </p:spPr>
      </p:pic>
      <p:sp>
        <p:nvSpPr>
          <p:cNvPr id="94" name="TextBox 93"/>
          <p:cNvSpPr txBox="1"/>
          <p:nvPr/>
        </p:nvSpPr>
        <p:spPr>
          <a:xfrm>
            <a:off x="2035919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26666" y="1339121"/>
            <a:ext cx="178242" cy="140048"/>
          </a:xfrm>
          <a:prstGeom prst="rect">
            <a:avLst/>
          </a:prstGeom>
        </p:spPr>
      </p:pic>
      <p:sp>
        <p:nvSpPr>
          <p:cNvPr id="96" name="TextBox 95"/>
          <p:cNvSpPr txBox="1"/>
          <p:nvPr/>
        </p:nvSpPr>
        <p:spPr>
          <a:xfrm>
            <a:off x="3569770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3565133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8" name="TextBox 97"/>
          <p:cNvSpPr txBox="1"/>
          <p:nvPr/>
        </p:nvSpPr>
        <p:spPr>
          <a:xfrm>
            <a:off x="4172223" y="14834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99" name="그룹 98"/>
          <p:cNvGrpSpPr/>
          <p:nvPr/>
        </p:nvGrpSpPr>
        <p:grpSpPr>
          <a:xfrm>
            <a:off x="3397493" y="1310305"/>
            <a:ext cx="1418929" cy="850098"/>
            <a:chOff x="364085" y="1310305"/>
            <a:chExt cx="1940965" cy="850098"/>
          </a:xfrm>
        </p:grpSpPr>
        <p:sp>
          <p:nvSpPr>
            <p:cNvPr id="100" name="모서리가 둥근 직사각형 9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1" name="직선 연결선 100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3" name="그림 1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1304" y="1741234"/>
            <a:ext cx="141629" cy="134885"/>
          </a:xfrm>
          <a:prstGeom prst="rect">
            <a:avLst/>
          </a:prstGeom>
        </p:spPr>
      </p:pic>
      <p:sp>
        <p:nvSpPr>
          <p:cNvPr id="104" name="TextBox 103"/>
          <p:cNvSpPr txBox="1"/>
          <p:nvPr/>
        </p:nvSpPr>
        <p:spPr>
          <a:xfrm>
            <a:off x="3572753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05" name="TextBox 104"/>
          <p:cNvSpPr txBox="1"/>
          <p:nvPr/>
        </p:nvSpPr>
        <p:spPr>
          <a:xfrm>
            <a:off x="4179843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63339" y="1991688"/>
            <a:ext cx="131449" cy="111731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561871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108" name="그림 1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34122" y="1336721"/>
            <a:ext cx="178242" cy="140048"/>
          </a:xfrm>
          <a:prstGeom prst="rect">
            <a:avLst/>
          </a:prstGeom>
        </p:spPr>
      </p:pic>
      <p:sp>
        <p:nvSpPr>
          <p:cNvPr id="109" name="TextBox 108"/>
          <p:cNvSpPr txBox="1"/>
          <p:nvPr/>
        </p:nvSpPr>
        <p:spPr>
          <a:xfrm>
            <a:off x="5077226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110" name="TextBox 109"/>
          <p:cNvSpPr txBox="1"/>
          <p:nvPr/>
        </p:nvSpPr>
        <p:spPr>
          <a:xfrm>
            <a:off x="5072589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1" name="TextBox 110"/>
          <p:cNvSpPr txBox="1"/>
          <p:nvPr/>
        </p:nvSpPr>
        <p:spPr>
          <a:xfrm>
            <a:off x="5679679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112" name="그룹 111"/>
          <p:cNvGrpSpPr/>
          <p:nvPr/>
        </p:nvGrpSpPr>
        <p:grpSpPr>
          <a:xfrm>
            <a:off x="4904949" y="1307905"/>
            <a:ext cx="1418929" cy="850098"/>
            <a:chOff x="364085" y="1310305"/>
            <a:chExt cx="1940965" cy="850098"/>
          </a:xfrm>
        </p:grpSpPr>
        <p:sp>
          <p:nvSpPr>
            <p:cNvPr id="113" name="모서리가 둥근 직사각형 112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14" name="직선 연결선 113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6" name="그림 1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48760" y="1738834"/>
            <a:ext cx="141629" cy="134885"/>
          </a:xfrm>
          <a:prstGeom prst="rect">
            <a:avLst/>
          </a:prstGeom>
        </p:spPr>
      </p:pic>
      <p:sp>
        <p:nvSpPr>
          <p:cNvPr id="117" name="TextBox 116"/>
          <p:cNvSpPr txBox="1"/>
          <p:nvPr/>
        </p:nvSpPr>
        <p:spPr>
          <a:xfrm>
            <a:off x="5080209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8" name="TextBox 117"/>
          <p:cNvSpPr txBox="1"/>
          <p:nvPr/>
        </p:nvSpPr>
        <p:spPr>
          <a:xfrm>
            <a:off x="5687299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19" name="그림 1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70795" y="1989288"/>
            <a:ext cx="131449" cy="111731"/>
          </a:xfrm>
          <a:prstGeom prst="rect">
            <a:avLst/>
          </a:prstGeom>
        </p:spPr>
      </p:pic>
      <p:sp>
        <p:nvSpPr>
          <p:cNvPr id="120" name="TextBox 119"/>
          <p:cNvSpPr txBox="1"/>
          <p:nvPr/>
        </p:nvSpPr>
        <p:spPr>
          <a:xfrm>
            <a:off x="5069327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1548046" y="231983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dirty="0">
                <a:solidFill>
                  <a:schemeClr val="bg1"/>
                </a:solidFill>
              </a:rPr>
              <a:t>수입</a:t>
            </a:r>
            <a:r>
              <a:rPr lang="en-US" altLang="ko-KR" sz="700" dirty="0">
                <a:solidFill>
                  <a:schemeClr val="bg1"/>
                </a:solidFill>
              </a:rPr>
              <a:t>/</a:t>
            </a:r>
            <a:r>
              <a:rPr lang="ko-KR" altLang="en-US" sz="700">
                <a:solidFill>
                  <a:schemeClr val="bg1"/>
                </a:solidFill>
              </a:rPr>
              <a:t>추출</a:t>
            </a:r>
          </a:p>
        </p:txBody>
      </p:sp>
      <p:sp>
        <p:nvSpPr>
          <p:cNvPr id="340" name="모서리가 둥근 직사각형 339"/>
          <p:cNvSpPr/>
          <p:nvPr/>
        </p:nvSpPr>
        <p:spPr>
          <a:xfrm>
            <a:off x="2558761" y="232549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Full / Empty</a:t>
            </a:r>
            <a:endParaRPr lang="ko-KR" altLang="en-US" sz="700" b="1">
              <a:solidFill>
                <a:schemeClr val="tx1"/>
              </a:solidFill>
            </a:endParaRPr>
          </a:p>
        </p:txBody>
      </p:sp>
      <p:sp>
        <p:nvSpPr>
          <p:cNvPr id="341" name="모서리가 둥근 직사각형 340"/>
          <p:cNvSpPr/>
          <p:nvPr/>
        </p:nvSpPr>
        <p:spPr>
          <a:xfrm>
            <a:off x="3556883" y="232626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JMD/PMD</a:t>
            </a:r>
            <a:endParaRPr lang="ko-KR" altLang="en-US" sz="700"/>
          </a:p>
        </p:txBody>
      </p:sp>
      <p:sp>
        <p:nvSpPr>
          <p:cNvPr id="21" name="직사각형 20"/>
          <p:cNvSpPr/>
          <p:nvPr/>
        </p:nvSpPr>
        <p:spPr>
          <a:xfrm>
            <a:off x="702528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F 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159410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F</a:t>
            </a:r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 </a:t>
            </a:r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5" name="직사각형 124"/>
          <p:cNvSpPr/>
          <p:nvPr/>
        </p:nvSpPr>
        <p:spPr>
          <a:xfrm>
            <a:off x="247086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F </a:t>
            </a:r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9" name="직사각형 128"/>
          <p:cNvSpPr/>
          <p:nvPr/>
        </p:nvSpPr>
        <p:spPr>
          <a:xfrm>
            <a:off x="3371026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F </a:t>
            </a:r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0" name="직사각형 129"/>
          <p:cNvSpPr/>
          <p:nvPr/>
        </p:nvSpPr>
        <p:spPr>
          <a:xfrm>
            <a:off x="4293353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F </a:t>
            </a:r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: </a:t>
            </a:r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2 | </a:t>
            </a:r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E : </a:t>
            </a:r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직사각형 130"/>
          <p:cNvSpPr/>
          <p:nvPr/>
        </p:nvSpPr>
        <p:spPr>
          <a:xfrm>
            <a:off x="5170114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F </a:t>
            </a:r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84046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9A</a:t>
            </a:r>
            <a:endParaRPr lang="ko-KR" altLang="en-US" sz="800"/>
          </a:p>
        </p:txBody>
      </p:sp>
      <p:sp>
        <p:nvSpPr>
          <p:cNvPr id="134" name="TextBox 133"/>
          <p:cNvSpPr txBox="1"/>
          <p:nvPr/>
        </p:nvSpPr>
        <p:spPr>
          <a:xfrm>
            <a:off x="2180378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8A</a:t>
            </a:r>
            <a:endParaRPr lang="ko-KR" altLang="en-US" sz="800"/>
          </a:p>
        </p:txBody>
      </p:sp>
      <p:sp>
        <p:nvSpPr>
          <p:cNvPr id="135" name="TextBox 134"/>
          <p:cNvSpPr txBox="1"/>
          <p:nvPr/>
        </p:nvSpPr>
        <p:spPr>
          <a:xfrm>
            <a:off x="3052653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7</a:t>
            </a:r>
            <a:r>
              <a:rPr lang="en-US" altLang="ko-KR" sz="800" dirty="0" smtClean="0"/>
              <a:t>A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956369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6A</a:t>
            </a:r>
            <a:endParaRPr lang="ko-KR" altLang="en-US" sz="800"/>
          </a:p>
        </p:txBody>
      </p:sp>
      <p:sp>
        <p:nvSpPr>
          <p:cNvPr id="141" name="TextBox 140"/>
          <p:cNvSpPr txBox="1"/>
          <p:nvPr/>
        </p:nvSpPr>
        <p:spPr>
          <a:xfrm>
            <a:off x="4875471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5A</a:t>
            </a:r>
            <a:endParaRPr lang="ko-KR" altLang="en-US" sz="800"/>
          </a:p>
        </p:txBody>
      </p:sp>
      <p:sp>
        <p:nvSpPr>
          <p:cNvPr id="142" name="TextBox 141"/>
          <p:cNvSpPr txBox="1"/>
          <p:nvPr/>
        </p:nvSpPr>
        <p:spPr>
          <a:xfrm>
            <a:off x="5763694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4A</a:t>
            </a:r>
            <a:endParaRPr lang="ko-KR" altLang="en-US" sz="800"/>
          </a:p>
        </p:txBody>
      </p:sp>
      <p:sp>
        <p:nvSpPr>
          <p:cNvPr id="143" name="직사각형 142"/>
          <p:cNvSpPr/>
          <p:nvPr/>
        </p:nvSpPr>
        <p:spPr>
          <a:xfrm>
            <a:off x="6053401" y="29248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4" name="직사각형 143"/>
          <p:cNvSpPr/>
          <p:nvPr/>
        </p:nvSpPr>
        <p:spPr>
          <a:xfrm>
            <a:off x="694498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F </a:t>
            </a:r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5" name="직사각형 144"/>
          <p:cNvSpPr/>
          <p:nvPr/>
        </p:nvSpPr>
        <p:spPr>
          <a:xfrm>
            <a:off x="782174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F </a:t>
            </a:r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: 2  |  E : 0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6642891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3A</a:t>
            </a:r>
            <a:endParaRPr lang="ko-KR" altLang="en-US" sz="800"/>
          </a:p>
        </p:txBody>
      </p:sp>
      <p:sp>
        <p:nvSpPr>
          <p:cNvPr id="147" name="TextBox 146"/>
          <p:cNvSpPr txBox="1"/>
          <p:nvPr/>
        </p:nvSpPr>
        <p:spPr>
          <a:xfrm>
            <a:off x="7531252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2A</a:t>
            </a:r>
            <a:endParaRPr lang="ko-KR" altLang="en-US" sz="800"/>
          </a:p>
        </p:txBody>
      </p:sp>
      <p:sp>
        <p:nvSpPr>
          <p:cNvPr id="148" name="TextBox 147"/>
          <p:cNvSpPr txBox="1"/>
          <p:nvPr/>
        </p:nvSpPr>
        <p:spPr>
          <a:xfrm>
            <a:off x="8403526" y="2943788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1A</a:t>
            </a:r>
            <a:endParaRPr lang="ko-KR" altLang="en-US" sz="800"/>
          </a:p>
        </p:txBody>
      </p:sp>
      <p:sp>
        <p:nvSpPr>
          <p:cNvPr id="151" name="직사각형 150"/>
          <p:cNvSpPr/>
          <p:nvPr/>
        </p:nvSpPr>
        <p:spPr>
          <a:xfrm>
            <a:off x="702897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2" name="직사각형 151"/>
          <p:cNvSpPr/>
          <p:nvPr/>
        </p:nvSpPr>
        <p:spPr>
          <a:xfrm>
            <a:off x="1594477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3" name="직사각형 152"/>
          <p:cNvSpPr/>
          <p:nvPr/>
        </p:nvSpPr>
        <p:spPr>
          <a:xfrm>
            <a:off x="2471238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7" name="직사각형 156"/>
          <p:cNvSpPr/>
          <p:nvPr/>
        </p:nvSpPr>
        <p:spPr>
          <a:xfrm>
            <a:off x="3371394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8" name="직사각형 157"/>
          <p:cNvSpPr/>
          <p:nvPr/>
        </p:nvSpPr>
        <p:spPr>
          <a:xfrm>
            <a:off x="4293722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5170481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1284414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9B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2180746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8B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3053021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7B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948763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6B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4867867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5B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5764062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4B</a:t>
            </a:r>
            <a:endParaRPr lang="ko-KR" altLang="en-US" sz="800"/>
          </a:p>
        </p:txBody>
      </p:sp>
      <p:sp>
        <p:nvSpPr>
          <p:cNvPr id="170" name="직사각형 169"/>
          <p:cNvSpPr/>
          <p:nvPr/>
        </p:nvSpPr>
        <p:spPr>
          <a:xfrm>
            <a:off x="6053770" y="318129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1" name="직사각형 170"/>
          <p:cNvSpPr/>
          <p:nvPr/>
        </p:nvSpPr>
        <p:spPr>
          <a:xfrm>
            <a:off x="694535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2" name="직사각형 171"/>
          <p:cNvSpPr/>
          <p:nvPr/>
        </p:nvSpPr>
        <p:spPr>
          <a:xfrm>
            <a:off x="782211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6643261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3B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7531620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2B</a:t>
            </a:r>
            <a:endParaRPr lang="ko-KR" altLang="en-US" sz="800"/>
          </a:p>
        </p:txBody>
      </p:sp>
      <p:sp>
        <p:nvSpPr>
          <p:cNvPr id="175" name="TextBox 174"/>
          <p:cNvSpPr txBox="1"/>
          <p:nvPr/>
        </p:nvSpPr>
        <p:spPr>
          <a:xfrm>
            <a:off x="8403894" y="320028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1B</a:t>
            </a:r>
            <a:endParaRPr lang="ko-KR" altLang="en-US" sz="800"/>
          </a:p>
        </p:txBody>
      </p:sp>
      <p:sp>
        <p:nvSpPr>
          <p:cNvPr id="177" name="직사각형 176"/>
          <p:cNvSpPr/>
          <p:nvPr/>
        </p:nvSpPr>
        <p:spPr>
          <a:xfrm>
            <a:off x="702897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8" name="직사각형 177"/>
          <p:cNvSpPr/>
          <p:nvPr/>
        </p:nvSpPr>
        <p:spPr>
          <a:xfrm>
            <a:off x="1594477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9" name="직사각형 178"/>
          <p:cNvSpPr/>
          <p:nvPr/>
        </p:nvSpPr>
        <p:spPr>
          <a:xfrm>
            <a:off x="2471238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3" name="직사각형 182"/>
          <p:cNvSpPr/>
          <p:nvPr/>
        </p:nvSpPr>
        <p:spPr>
          <a:xfrm>
            <a:off x="3371394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4293722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5170481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1292388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9C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2180746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8C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305302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7C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3956735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6C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67867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5C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576406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4C</a:t>
            </a:r>
            <a:endParaRPr lang="ko-KR" altLang="en-US" sz="800"/>
          </a:p>
        </p:txBody>
      </p:sp>
      <p:sp>
        <p:nvSpPr>
          <p:cNvPr id="196" name="직사각형 195"/>
          <p:cNvSpPr/>
          <p:nvPr/>
        </p:nvSpPr>
        <p:spPr>
          <a:xfrm>
            <a:off x="6053770" y="345343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694535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782211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6643261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3C</a:t>
            </a:r>
            <a:endParaRPr lang="ko-KR" altLang="en-US" sz="800"/>
          </a:p>
        </p:txBody>
      </p:sp>
      <p:sp>
        <p:nvSpPr>
          <p:cNvPr id="200" name="TextBox 199"/>
          <p:cNvSpPr txBox="1"/>
          <p:nvPr/>
        </p:nvSpPr>
        <p:spPr>
          <a:xfrm>
            <a:off x="7531620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2C</a:t>
            </a:r>
            <a:endParaRPr lang="ko-KR" altLang="en-US" sz="800"/>
          </a:p>
        </p:txBody>
      </p:sp>
      <p:sp>
        <p:nvSpPr>
          <p:cNvPr id="201" name="TextBox 200"/>
          <p:cNvSpPr txBox="1"/>
          <p:nvPr/>
        </p:nvSpPr>
        <p:spPr>
          <a:xfrm>
            <a:off x="8403894" y="3472420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1C</a:t>
            </a:r>
            <a:endParaRPr lang="ko-KR" altLang="en-US" sz="800"/>
          </a:p>
        </p:txBody>
      </p:sp>
      <p:sp>
        <p:nvSpPr>
          <p:cNvPr id="204" name="직사각형 203"/>
          <p:cNvSpPr/>
          <p:nvPr/>
        </p:nvSpPr>
        <p:spPr>
          <a:xfrm>
            <a:off x="702528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5" name="직사각형 204"/>
          <p:cNvSpPr/>
          <p:nvPr/>
        </p:nvSpPr>
        <p:spPr>
          <a:xfrm>
            <a:off x="1594109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470870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3371025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8" name="직사각형 207"/>
          <p:cNvSpPr/>
          <p:nvPr/>
        </p:nvSpPr>
        <p:spPr>
          <a:xfrm>
            <a:off x="4293353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9" name="직사각형 208"/>
          <p:cNvSpPr/>
          <p:nvPr/>
        </p:nvSpPr>
        <p:spPr>
          <a:xfrm>
            <a:off x="5170114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284047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9D</a:t>
            </a:r>
            <a:endParaRPr lang="ko-KR" altLang="en-US" sz="800"/>
          </a:p>
        </p:txBody>
      </p:sp>
      <p:sp>
        <p:nvSpPr>
          <p:cNvPr id="211" name="TextBox 210"/>
          <p:cNvSpPr txBox="1"/>
          <p:nvPr/>
        </p:nvSpPr>
        <p:spPr>
          <a:xfrm>
            <a:off x="2180378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8D</a:t>
            </a:r>
            <a:endParaRPr lang="ko-KR" altLang="en-US" sz="800"/>
          </a:p>
        </p:txBody>
      </p:sp>
      <p:sp>
        <p:nvSpPr>
          <p:cNvPr id="212" name="TextBox 211"/>
          <p:cNvSpPr txBox="1"/>
          <p:nvPr/>
        </p:nvSpPr>
        <p:spPr>
          <a:xfrm>
            <a:off x="305265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7D</a:t>
            </a:r>
            <a:endParaRPr lang="ko-KR" altLang="en-US" sz="800"/>
          </a:p>
        </p:txBody>
      </p:sp>
      <p:sp>
        <p:nvSpPr>
          <p:cNvPr id="213" name="TextBox 212"/>
          <p:cNvSpPr txBox="1"/>
          <p:nvPr/>
        </p:nvSpPr>
        <p:spPr>
          <a:xfrm>
            <a:off x="3956370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6D</a:t>
            </a:r>
            <a:endParaRPr lang="ko-KR" altLang="en-US" sz="800"/>
          </a:p>
        </p:txBody>
      </p:sp>
      <p:sp>
        <p:nvSpPr>
          <p:cNvPr id="214" name="TextBox 213"/>
          <p:cNvSpPr txBox="1"/>
          <p:nvPr/>
        </p:nvSpPr>
        <p:spPr>
          <a:xfrm>
            <a:off x="4875471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5D</a:t>
            </a:r>
            <a:endParaRPr lang="ko-KR" altLang="en-US" sz="800"/>
          </a:p>
        </p:txBody>
      </p:sp>
      <p:sp>
        <p:nvSpPr>
          <p:cNvPr id="215" name="TextBox 214"/>
          <p:cNvSpPr txBox="1"/>
          <p:nvPr/>
        </p:nvSpPr>
        <p:spPr>
          <a:xfrm>
            <a:off x="576369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4D</a:t>
            </a:r>
            <a:endParaRPr lang="ko-KR" altLang="en-US" sz="800"/>
          </a:p>
        </p:txBody>
      </p:sp>
      <p:sp>
        <p:nvSpPr>
          <p:cNvPr id="216" name="직사각형 215"/>
          <p:cNvSpPr/>
          <p:nvPr/>
        </p:nvSpPr>
        <p:spPr>
          <a:xfrm>
            <a:off x="6053401" y="37233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6944984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7821743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6642891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3D</a:t>
            </a:r>
            <a:endParaRPr lang="ko-KR" altLang="en-US" sz="800"/>
          </a:p>
        </p:txBody>
      </p:sp>
      <p:sp>
        <p:nvSpPr>
          <p:cNvPr id="220" name="TextBox 219"/>
          <p:cNvSpPr txBox="1"/>
          <p:nvPr/>
        </p:nvSpPr>
        <p:spPr>
          <a:xfrm>
            <a:off x="7531252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2D</a:t>
            </a:r>
            <a:endParaRPr lang="ko-KR" altLang="en-US" sz="800"/>
          </a:p>
        </p:txBody>
      </p:sp>
      <p:sp>
        <p:nvSpPr>
          <p:cNvPr id="221" name="TextBox 220"/>
          <p:cNvSpPr txBox="1"/>
          <p:nvPr/>
        </p:nvSpPr>
        <p:spPr>
          <a:xfrm>
            <a:off x="8403526" y="3742341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1D</a:t>
            </a:r>
            <a:endParaRPr lang="ko-KR" altLang="en-US" sz="800"/>
          </a:p>
        </p:txBody>
      </p:sp>
      <p:sp>
        <p:nvSpPr>
          <p:cNvPr id="222" name="직사각형 221"/>
          <p:cNvSpPr/>
          <p:nvPr/>
        </p:nvSpPr>
        <p:spPr>
          <a:xfrm>
            <a:off x="702896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1594477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2471238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3371395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429372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517048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284414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9G</a:t>
            </a:r>
            <a:endParaRPr lang="ko-KR" altLang="en-US" sz="800"/>
          </a:p>
        </p:txBody>
      </p:sp>
      <p:sp>
        <p:nvSpPr>
          <p:cNvPr id="234" name="TextBox 233"/>
          <p:cNvSpPr txBox="1"/>
          <p:nvPr/>
        </p:nvSpPr>
        <p:spPr>
          <a:xfrm>
            <a:off x="2180746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8G</a:t>
            </a:r>
            <a:endParaRPr lang="ko-KR" altLang="en-US" sz="800"/>
          </a:p>
        </p:txBody>
      </p:sp>
      <p:sp>
        <p:nvSpPr>
          <p:cNvPr id="235" name="TextBox 234"/>
          <p:cNvSpPr txBox="1"/>
          <p:nvPr/>
        </p:nvSpPr>
        <p:spPr>
          <a:xfrm>
            <a:off x="3053022" y="399617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</a:t>
            </a:r>
            <a:r>
              <a:rPr lang="en-US" altLang="ko-KR" sz="800" dirty="0"/>
              <a:t>G</a:t>
            </a:r>
            <a:endParaRPr lang="en-US" altLang="ko-KR" sz="800" dirty="0" smtClean="0"/>
          </a:p>
        </p:txBody>
      </p:sp>
      <p:sp>
        <p:nvSpPr>
          <p:cNvPr id="236" name="TextBox 235"/>
          <p:cNvSpPr txBox="1"/>
          <p:nvPr/>
        </p:nvSpPr>
        <p:spPr>
          <a:xfrm>
            <a:off x="3948764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6E</a:t>
            </a:r>
            <a:endParaRPr lang="ko-KR" altLang="en-US" sz="800"/>
          </a:p>
        </p:txBody>
      </p:sp>
      <p:sp>
        <p:nvSpPr>
          <p:cNvPr id="237" name="TextBox 236"/>
          <p:cNvSpPr txBox="1"/>
          <p:nvPr/>
        </p:nvSpPr>
        <p:spPr>
          <a:xfrm>
            <a:off x="4867866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5E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5764063" y="3996175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4E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6053769" y="397984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0" name="직사각형 239"/>
          <p:cNvSpPr/>
          <p:nvPr/>
        </p:nvSpPr>
        <p:spPr>
          <a:xfrm>
            <a:off x="6945350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1" name="직사각형 240"/>
          <p:cNvSpPr/>
          <p:nvPr/>
        </p:nvSpPr>
        <p:spPr>
          <a:xfrm>
            <a:off x="7822111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6643262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3E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7531620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2E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8403895" y="399883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1E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702896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1594477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2471238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9" name="직사각형 248"/>
          <p:cNvSpPr/>
          <p:nvPr/>
        </p:nvSpPr>
        <p:spPr>
          <a:xfrm>
            <a:off x="3371395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0" name="직사각형 249"/>
          <p:cNvSpPr/>
          <p:nvPr/>
        </p:nvSpPr>
        <p:spPr>
          <a:xfrm>
            <a:off x="429372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1" name="직사각형 250"/>
          <p:cNvSpPr/>
          <p:nvPr/>
        </p:nvSpPr>
        <p:spPr>
          <a:xfrm>
            <a:off x="517048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1292389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9E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180746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8E</a:t>
            </a:r>
            <a:endParaRPr lang="ko-KR" altLang="en-US" sz="800"/>
          </a:p>
        </p:txBody>
      </p:sp>
      <p:sp>
        <p:nvSpPr>
          <p:cNvPr id="254" name="TextBox 253"/>
          <p:cNvSpPr txBox="1"/>
          <p:nvPr/>
        </p:nvSpPr>
        <p:spPr>
          <a:xfrm>
            <a:off x="3053022" y="426831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7E</a:t>
            </a:r>
            <a:endParaRPr lang="ko-KR" altLang="en-US" sz="800"/>
          </a:p>
        </p:txBody>
      </p:sp>
      <p:sp>
        <p:nvSpPr>
          <p:cNvPr id="255" name="TextBox 254"/>
          <p:cNvSpPr txBox="1"/>
          <p:nvPr/>
        </p:nvSpPr>
        <p:spPr>
          <a:xfrm>
            <a:off x="3956735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6F</a:t>
            </a:r>
            <a:endParaRPr lang="ko-KR" altLang="en-US" sz="800"/>
          </a:p>
        </p:txBody>
      </p:sp>
      <p:sp>
        <p:nvSpPr>
          <p:cNvPr id="260" name="TextBox 259"/>
          <p:cNvSpPr txBox="1"/>
          <p:nvPr/>
        </p:nvSpPr>
        <p:spPr>
          <a:xfrm>
            <a:off x="4867866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5F</a:t>
            </a:r>
            <a:endParaRPr lang="ko-KR" altLang="en-US" sz="800"/>
          </a:p>
        </p:txBody>
      </p:sp>
      <p:sp>
        <p:nvSpPr>
          <p:cNvPr id="261" name="TextBox 260"/>
          <p:cNvSpPr txBox="1"/>
          <p:nvPr/>
        </p:nvSpPr>
        <p:spPr>
          <a:xfrm>
            <a:off x="5764061" y="426831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4F</a:t>
            </a:r>
            <a:endParaRPr lang="ko-KR" altLang="en-US" sz="800"/>
          </a:p>
        </p:txBody>
      </p:sp>
      <p:sp>
        <p:nvSpPr>
          <p:cNvPr id="262" name="직사각형 261"/>
          <p:cNvSpPr/>
          <p:nvPr/>
        </p:nvSpPr>
        <p:spPr>
          <a:xfrm>
            <a:off x="6053769" y="425198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6945350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7822111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6643262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3F</a:t>
            </a:r>
            <a:endParaRPr lang="ko-KR" altLang="en-US" sz="800"/>
          </a:p>
        </p:txBody>
      </p:sp>
      <p:sp>
        <p:nvSpPr>
          <p:cNvPr id="266" name="TextBox 265"/>
          <p:cNvSpPr txBox="1"/>
          <p:nvPr/>
        </p:nvSpPr>
        <p:spPr>
          <a:xfrm>
            <a:off x="7531620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2F</a:t>
            </a:r>
            <a:endParaRPr lang="ko-KR" altLang="en-US" sz="800"/>
          </a:p>
        </p:txBody>
      </p:sp>
      <p:sp>
        <p:nvSpPr>
          <p:cNvPr id="269" name="TextBox 268"/>
          <p:cNvSpPr txBox="1"/>
          <p:nvPr/>
        </p:nvSpPr>
        <p:spPr>
          <a:xfrm>
            <a:off x="8403895" y="4270973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1F</a:t>
            </a:r>
            <a:endParaRPr lang="ko-KR" altLang="en-US" sz="800"/>
          </a:p>
        </p:txBody>
      </p:sp>
      <p:sp>
        <p:nvSpPr>
          <p:cNvPr id="274" name="직사각형 273"/>
          <p:cNvSpPr/>
          <p:nvPr/>
        </p:nvSpPr>
        <p:spPr>
          <a:xfrm>
            <a:off x="713558" y="45070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1605139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2" name="직사각형 281"/>
          <p:cNvSpPr/>
          <p:nvPr/>
        </p:nvSpPr>
        <p:spPr>
          <a:xfrm>
            <a:off x="2481900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30438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518114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1303050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9F</a:t>
            </a:r>
            <a:endParaRPr lang="ko-KR" altLang="en-US" sz="800"/>
          </a:p>
        </p:txBody>
      </p:sp>
      <p:sp>
        <p:nvSpPr>
          <p:cNvPr id="287" name="TextBox 286"/>
          <p:cNvSpPr txBox="1"/>
          <p:nvPr/>
        </p:nvSpPr>
        <p:spPr>
          <a:xfrm>
            <a:off x="2191408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8F</a:t>
            </a:r>
            <a:endParaRPr lang="ko-KR" altLang="en-US" sz="800"/>
          </a:p>
        </p:txBody>
      </p:sp>
      <p:sp>
        <p:nvSpPr>
          <p:cNvPr id="288" name="TextBox 287"/>
          <p:cNvSpPr txBox="1"/>
          <p:nvPr/>
        </p:nvSpPr>
        <p:spPr>
          <a:xfrm>
            <a:off x="3063683" y="452606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7F</a:t>
            </a:r>
            <a:endParaRPr lang="ko-KR" altLang="en-US" sz="800"/>
          </a:p>
        </p:txBody>
      </p:sp>
      <p:sp>
        <p:nvSpPr>
          <p:cNvPr id="290" name="TextBox 289"/>
          <p:cNvSpPr txBox="1"/>
          <p:nvPr/>
        </p:nvSpPr>
        <p:spPr>
          <a:xfrm>
            <a:off x="4878528" y="453356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5G</a:t>
            </a:r>
            <a:endParaRPr lang="ko-KR" altLang="en-US" sz="800"/>
          </a:p>
        </p:txBody>
      </p:sp>
      <p:sp>
        <p:nvSpPr>
          <p:cNvPr id="291" name="TextBox 290"/>
          <p:cNvSpPr txBox="1"/>
          <p:nvPr/>
        </p:nvSpPr>
        <p:spPr>
          <a:xfrm>
            <a:off x="5774722" y="4526064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4G</a:t>
            </a:r>
            <a:endParaRPr lang="ko-KR" altLang="en-US" sz="800"/>
          </a:p>
        </p:txBody>
      </p:sp>
      <p:sp>
        <p:nvSpPr>
          <p:cNvPr id="292" name="직사각형 291"/>
          <p:cNvSpPr/>
          <p:nvPr/>
        </p:nvSpPr>
        <p:spPr>
          <a:xfrm>
            <a:off x="6064431" y="450973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6956012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7832773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653923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3G</a:t>
            </a:r>
            <a:endParaRPr lang="ko-KR" altLang="en-US" sz="800"/>
          </a:p>
        </p:txBody>
      </p:sp>
      <p:sp>
        <p:nvSpPr>
          <p:cNvPr id="296" name="TextBox 295"/>
          <p:cNvSpPr txBox="1"/>
          <p:nvPr/>
        </p:nvSpPr>
        <p:spPr>
          <a:xfrm>
            <a:off x="7542281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2G</a:t>
            </a:r>
            <a:endParaRPr lang="ko-KR" altLang="en-US" sz="800"/>
          </a:p>
        </p:txBody>
      </p:sp>
      <p:sp>
        <p:nvSpPr>
          <p:cNvPr id="297" name="TextBox 296"/>
          <p:cNvSpPr txBox="1"/>
          <p:nvPr/>
        </p:nvSpPr>
        <p:spPr>
          <a:xfrm>
            <a:off x="8414556" y="4528723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1G</a:t>
            </a:r>
            <a:endParaRPr lang="ko-KR" altLang="en-US" sz="800"/>
          </a:p>
        </p:txBody>
      </p:sp>
      <p:sp>
        <p:nvSpPr>
          <p:cNvPr id="298" name="직사각형 297"/>
          <p:cNvSpPr/>
          <p:nvPr/>
        </p:nvSpPr>
        <p:spPr>
          <a:xfrm>
            <a:off x="705584" y="47863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1295077" y="4812867"/>
            <a:ext cx="31903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9Q</a:t>
            </a:r>
            <a:endParaRPr lang="ko-KR" altLang="en-US" sz="800"/>
          </a:p>
        </p:txBody>
      </p:sp>
      <p:sp>
        <p:nvSpPr>
          <p:cNvPr id="300" name="직사각형 299"/>
          <p:cNvSpPr/>
          <p:nvPr/>
        </p:nvSpPr>
        <p:spPr>
          <a:xfrm>
            <a:off x="4316081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1" name="직사각형 300"/>
          <p:cNvSpPr/>
          <p:nvPr/>
        </p:nvSpPr>
        <p:spPr>
          <a:xfrm>
            <a:off x="5192842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4898200" y="4815149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5H</a:t>
            </a:r>
            <a:endParaRPr lang="ko-KR" altLang="en-US" sz="800"/>
          </a:p>
        </p:txBody>
      </p:sp>
      <p:sp>
        <p:nvSpPr>
          <p:cNvPr id="303" name="TextBox 302"/>
          <p:cNvSpPr txBox="1"/>
          <p:nvPr/>
        </p:nvSpPr>
        <p:spPr>
          <a:xfrm>
            <a:off x="5786422" y="480764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4H</a:t>
            </a:r>
            <a:endParaRPr lang="ko-KR" altLang="en-US" sz="800"/>
          </a:p>
        </p:txBody>
      </p:sp>
      <p:sp>
        <p:nvSpPr>
          <p:cNvPr id="304" name="직사각형 303"/>
          <p:cNvSpPr/>
          <p:nvPr/>
        </p:nvSpPr>
        <p:spPr>
          <a:xfrm>
            <a:off x="6076129" y="47913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5" name="직사각형 304"/>
          <p:cNvSpPr/>
          <p:nvPr/>
        </p:nvSpPr>
        <p:spPr>
          <a:xfrm>
            <a:off x="6967712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6" name="직사각형 305"/>
          <p:cNvSpPr/>
          <p:nvPr/>
        </p:nvSpPr>
        <p:spPr>
          <a:xfrm>
            <a:off x="7844471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7" name="TextBox 306"/>
          <p:cNvSpPr txBox="1"/>
          <p:nvPr/>
        </p:nvSpPr>
        <p:spPr>
          <a:xfrm>
            <a:off x="6665620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3H</a:t>
            </a:r>
            <a:endParaRPr lang="ko-KR" altLang="en-US" sz="800"/>
          </a:p>
        </p:txBody>
      </p:sp>
      <p:sp>
        <p:nvSpPr>
          <p:cNvPr id="308" name="TextBox 307"/>
          <p:cNvSpPr txBox="1"/>
          <p:nvPr/>
        </p:nvSpPr>
        <p:spPr>
          <a:xfrm>
            <a:off x="7553981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2H</a:t>
            </a:r>
            <a:endParaRPr lang="ko-KR" altLang="en-US" sz="800"/>
          </a:p>
        </p:txBody>
      </p:sp>
      <p:sp>
        <p:nvSpPr>
          <p:cNvPr id="309" name="TextBox 308"/>
          <p:cNvSpPr txBox="1"/>
          <p:nvPr/>
        </p:nvSpPr>
        <p:spPr>
          <a:xfrm>
            <a:off x="8426255" y="481030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1H</a:t>
            </a:r>
            <a:endParaRPr lang="ko-KR" altLang="en-US" sz="800"/>
          </a:p>
        </p:txBody>
      </p:sp>
      <p:sp>
        <p:nvSpPr>
          <p:cNvPr id="311" name="직사각형 310"/>
          <p:cNvSpPr/>
          <p:nvPr/>
        </p:nvSpPr>
        <p:spPr>
          <a:xfrm>
            <a:off x="5193210" y="504412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5786791" y="5064139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4I</a:t>
            </a:r>
            <a:endParaRPr lang="ko-KR" altLang="en-US" sz="800"/>
          </a:p>
        </p:txBody>
      </p:sp>
      <p:sp>
        <p:nvSpPr>
          <p:cNvPr id="314" name="직사각형 313"/>
          <p:cNvSpPr/>
          <p:nvPr/>
        </p:nvSpPr>
        <p:spPr>
          <a:xfrm>
            <a:off x="6076498" y="504781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696807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784483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6665990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3I</a:t>
            </a:r>
            <a:endParaRPr lang="ko-KR" altLang="en-US" sz="800"/>
          </a:p>
        </p:txBody>
      </p:sp>
      <p:sp>
        <p:nvSpPr>
          <p:cNvPr id="318" name="TextBox 317"/>
          <p:cNvSpPr txBox="1"/>
          <p:nvPr/>
        </p:nvSpPr>
        <p:spPr>
          <a:xfrm>
            <a:off x="7554348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2I</a:t>
            </a:r>
            <a:endParaRPr lang="ko-KR" altLang="en-US" sz="800"/>
          </a:p>
        </p:txBody>
      </p:sp>
      <p:sp>
        <p:nvSpPr>
          <p:cNvPr id="319" name="TextBox 318"/>
          <p:cNvSpPr txBox="1"/>
          <p:nvPr/>
        </p:nvSpPr>
        <p:spPr>
          <a:xfrm>
            <a:off x="8426623" y="50667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1L</a:t>
            </a:r>
            <a:endParaRPr lang="ko-KR" altLang="en-US" sz="800"/>
          </a:p>
        </p:txBody>
      </p:sp>
      <p:sp>
        <p:nvSpPr>
          <p:cNvPr id="321" name="직사각형 320"/>
          <p:cNvSpPr/>
          <p:nvPr/>
        </p:nvSpPr>
        <p:spPr>
          <a:xfrm>
            <a:off x="5193210" y="531625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3" name="TextBox 322"/>
          <p:cNvSpPr txBox="1"/>
          <p:nvPr/>
        </p:nvSpPr>
        <p:spPr>
          <a:xfrm>
            <a:off x="5786789" y="5336277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4J</a:t>
            </a:r>
            <a:endParaRPr lang="ko-KR" altLang="en-US" sz="800"/>
          </a:p>
        </p:txBody>
      </p:sp>
      <p:sp>
        <p:nvSpPr>
          <p:cNvPr id="324" name="직사각형 323"/>
          <p:cNvSpPr/>
          <p:nvPr/>
        </p:nvSpPr>
        <p:spPr>
          <a:xfrm>
            <a:off x="6076498" y="531994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696807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784483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7" name="TextBox 326"/>
          <p:cNvSpPr txBox="1"/>
          <p:nvPr/>
        </p:nvSpPr>
        <p:spPr>
          <a:xfrm>
            <a:off x="6665990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3J</a:t>
            </a:r>
            <a:endParaRPr lang="ko-KR" altLang="en-US" sz="800"/>
          </a:p>
        </p:txBody>
      </p:sp>
      <p:sp>
        <p:nvSpPr>
          <p:cNvPr id="328" name="TextBox 327"/>
          <p:cNvSpPr txBox="1"/>
          <p:nvPr/>
        </p:nvSpPr>
        <p:spPr>
          <a:xfrm>
            <a:off x="7554348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2J</a:t>
            </a:r>
            <a:endParaRPr lang="ko-KR" altLang="en-US" sz="800"/>
          </a:p>
        </p:txBody>
      </p:sp>
      <p:sp>
        <p:nvSpPr>
          <p:cNvPr id="329" name="TextBox 328"/>
          <p:cNvSpPr txBox="1"/>
          <p:nvPr/>
        </p:nvSpPr>
        <p:spPr>
          <a:xfrm>
            <a:off x="8426623" y="5338936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1J</a:t>
            </a:r>
            <a:endParaRPr lang="ko-KR" altLang="en-US" sz="800"/>
          </a:p>
        </p:txBody>
      </p:sp>
      <p:sp>
        <p:nvSpPr>
          <p:cNvPr id="331" name="직사각형 330"/>
          <p:cNvSpPr/>
          <p:nvPr/>
        </p:nvSpPr>
        <p:spPr>
          <a:xfrm>
            <a:off x="5203871" y="557400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3" name="TextBox 332"/>
          <p:cNvSpPr txBox="1"/>
          <p:nvPr/>
        </p:nvSpPr>
        <p:spPr>
          <a:xfrm>
            <a:off x="5797451" y="5594028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4K</a:t>
            </a:r>
            <a:endParaRPr lang="ko-KR" altLang="en-US" sz="800"/>
          </a:p>
        </p:txBody>
      </p:sp>
      <p:sp>
        <p:nvSpPr>
          <p:cNvPr id="334" name="직사각형 333"/>
          <p:cNvSpPr/>
          <p:nvPr/>
        </p:nvSpPr>
        <p:spPr>
          <a:xfrm>
            <a:off x="6087159" y="55776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5" name="직사각형 334"/>
          <p:cNvSpPr/>
          <p:nvPr/>
        </p:nvSpPr>
        <p:spPr>
          <a:xfrm>
            <a:off x="6978740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6" name="직사각형 335"/>
          <p:cNvSpPr/>
          <p:nvPr/>
        </p:nvSpPr>
        <p:spPr>
          <a:xfrm>
            <a:off x="7855501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6676652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3K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7565009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2K</a:t>
            </a:r>
            <a:endParaRPr lang="ko-KR" altLang="en-US" sz="800"/>
          </a:p>
        </p:txBody>
      </p:sp>
      <p:sp>
        <p:nvSpPr>
          <p:cNvPr id="339" name="TextBox 338"/>
          <p:cNvSpPr txBox="1"/>
          <p:nvPr/>
        </p:nvSpPr>
        <p:spPr>
          <a:xfrm>
            <a:off x="8437285" y="5596686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1K</a:t>
            </a:r>
            <a:endParaRPr lang="ko-KR" altLang="en-US" sz="800"/>
          </a:p>
        </p:txBody>
      </p:sp>
      <p:sp>
        <p:nvSpPr>
          <p:cNvPr id="256" name="직사각형 255"/>
          <p:cNvSpPr/>
          <p:nvPr/>
        </p:nvSpPr>
        <p:spPr>
          <a:xfrm>
            <a:off x="5208178" y="582563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5801757" y="5845651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4L</a:t>
            </a:r>
            <a:endParaRPr lang="ko-KR" altLang="en-US" sz="800"/>
          </a:p>
        </p:txBody>
      </p:sp>
      <p:sp>
        <p:nvSpPr>
          <p:cNvPr id="258" name="직사각형 257"/>
          <p:cNvSpPr/>
          <p:nvPr/>
        </p:nvSpPr>
        <p:spPr>
          <a:xfrm>
            <a:off x="5212485" y="60849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5806064" y="6105017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4M</a:t>
            </a:r>
            <a:endParaRPr lang="ko-KR" altLang="en-US" sz="800"/>
          </a:p>
        </p:txBody>
      </p:sp>
      <p:sp>
        <p:nvSpPr>
          <p:cNvPr id="267" name="직사각형 266"/>
          <p:cNvSpPr/>
          <p:nvPr/>
        </p:nvSpPr>
        <p:spPr>
          <a:xfrm>
            <a:off x="5216792" y="632888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810371" y="63488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L4</a:t>
            </a:r>
            <a:endParaRPr lang="ko-KR" altLang="en-US" sz="800"/>
          </a:p>
        </p:txBody>
      </p:sp>
      <p:sp>
        <p:nvSpPr>
          <p:cNvPr id="270" name="직사각형 269"/>
          <p:cNvSpPr/>
          <p:nvPr/>
        </p:nvSpPr>
        <p:spPr>
          <a:xfrm>
            <a:off x="7821743" y="266461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8403526" y="2684633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1M</a:t>
            </a:r>
            <a:endParaRPr lang="ko-KR" altLang="en-US" sz="800"/>
          </a:p>
        </p:txBody>
      </p:sp>
      <p:sp>
        <p:nvSpPr>
          <p:cNvPr id="272" name="직사각형 271"/>
          <p:cNvSpPr/>
          <p:nvPr/>
        </p:nvSpPr>
        <p:spPr>
          <a:xfrm>
            <a:off x="6082846" y="583706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6672338" y="5863555"/>
            <a:ext cx="272067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3l</a:t>
            </a:r>
            <a:endParaRPr lang="ko-KR" altLang="en-US" sz="800"/>
          </a:p>
        </p:txBody>
      </p:sp>
      <p:sp>
        <p:nvSpPr>
          <p:cNvPr id="275" name="직사각형 274"/>
          <p:cNvSpPr/>
          <p:nvPr/>
        </p:nvSpPr>
        <p:spPr>
          <a:xfrm>
            <a:off x="6983047" y="583603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7569316" y="5863555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2L</a:t>
            </a:r>
            <a:endParaRPr lang="ko-KR" altLang="en-US" sz="800"/>
          </a:p>
        </p:txBody>
      </p:sp>
      <p:sp>
        <p:nvSpPr>
          <p:cNvPr id="277" name="직사각형 276"/>
          <p:cNvSpPr/>
          <p:nvPr/>
        </p:nvSpPr>
        <p:spPr>
          <a:xfrm>
            <a:off x="7857968" y="583990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8444238" y="5867423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1</a:t>
            </a:r>
            <a:r>
              <a:rPr lang="en-US" altLang="ko-KR" sz="800" dirty="0" smtClean="0"/>
              <a:t>L</a:t>
            </a:r>
            <a:endParaRPr lang="ko-KR" altLang="en-US" sz="800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4567323" y="23260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err="1" smtClean="0"/>
              <a:t>Rehandling</a:t>
            </a:r>
            <a:endParaRPr lang="ko-KR" altLang="en-US" sz="700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5578038" y="232347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Type</a:t>
            </a:r>
            <a:endParaRPr lang="ko-KR" altLang="en-US" sz="700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6576160" y="23242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</a:t>
            </a:r>
            <a:r>
              <a:rPr lang="ko-KR" altLang="en-US" sz="700" smtClean="0"/>
              <a:t>점유율</a:t>
            </a:r>
            <a:endParaRPr lang="ko-KR" altLang="en-US" sz="700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545877" y="231960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>
                <a:solidFill>
                  <a:schemeClr val="bg1"/>
                </a:solidFill>
              </a:rPr>
              <a:t>YC </a:t>
            </a:r>
            <a:r>
              <a:rPr lang="ko-KR" altLang="en-US" sz="700" smtClean="0">
                <a:solidFill>
                  <a:schemeClr val="bg1"/>
                </a:solidFill>
              </a:rPr>
              <a:t>생산성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12" name="직사각형 311"/>
          <p:cNvSpPr/>
          <p:nvPr/>
        </p:nvSpPr>
        <p:spPr>
          <a:xfrm>
            <a:off x="6074607" y="2923388"/>
            <a:ext cx="617477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dirty="0" smtClean="0">
                <a:latin typeface="+mn-ea"/>
              </a:rPr>
              <a:t>F </a:t>
            </a:r>
            <a:r>
              <a:rPr lang="en-US" altLang="ko-KR" sz="600" dirty="0">
                <a:latin typeface="+mn-ea"/>
              </a:rPr>
              <a:t>: 2  |  E : 0</a:t>
            </a:r>
            <a:endParaRPr lang="ko-KR" altLang="en-US" sz="600">
              <a:latin typeface="+mn-ea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2486452" y="22246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571500" y="28001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330" name="그림 32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28883" y="2599330"/>
            <a:ext cx="1373423" cy="239404"/>
          </a:xfrm>
          <a:prstGeom prst="rect">
            <a:avLst/>
          </a:prstGeom>
        </p:spPr>
      </p:pic>
      <p:sp>
        <p:nvSpPr>
          <p:cNvPr id="289" name="직사각형 288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292761141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Job type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56184" y="1309094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8012195"/>
              </p:ext>
            </p:extLst>
          </p:nvPr>
        </p:nvGraphicFramePr>
        <p:xfrm>
          <a:off x="9488422" y="851115"/>
          <a:ext cx="2637675" cy="580608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필터조건에서 선택된 모든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Default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그룹화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프로세스</a:t>
                      </a:r>
                      <a:r>
                        <a:rPr lang="en-US" altLang="ko-KR" sz="800" baseline="0" dirty="0">
                          <a:effectLst/>
                        </a:rPr>
                        <a:t> ARCS </a:t>
                      </a:r>
                      <a:r>
                        <a:rPr lang="ko-KR" altLang="en-US" sz="800" baseline="0">
                          <a:effectLst/>
                        </a:rPr>
                        <a:t>통계 표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4971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2" name="직사각형 351"/>
          <p:cNvSpPr/>
          <p:nvPr/>
        </p:nvSpPr>
        <p:spPr>
          <a:xfrm>
            <a:off x="6011311" y="1154292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53" name="모서리가 둥근 직사각형 352"/>
          <p:cNvSpPr/>
          <p:nvPr/>
        </p:nvSpPr>
        <p:spPr>
          <a:xfrm>
            <a:off x="6063637" y="1308296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모서리가 둥근 직사각형 353"/>
          <p:cNvSpPr/>
          <p:nvPr/>
        </p:nvSpPr>
        <p:spPr>
          <a:xfrm>
            <a:off x="6101207" y="13553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직사각형 356"/>
          <p:cNvSpPr/>
          <p:nvPr/>
        </p:nvSpPr>
        <p:spPr>
          <a:xfrm>
            <a:off x="6055286" y="1340816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OTR(01~05)</a:t>
            </a:r>
            <a:endParaRPr lang="ko-KR" altLang="en-US" sz="600"/>
          </a:p>
        </p:txBody>
      </p:sp>
      <p:sp>
        <p:nvSpPr>
          <p:cNvPr id="362" name="TextBox 361"/>
          <p:cNvSpPr txBox="1"/>
          <p:nvPr/>
        </p:nvSpPr>
        <p:spPr>
          <a:xfrm>
            <a:off x="6552854" y="131322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7" name="직사각형 366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그룹 조건</a:t>
            </a:r>
          </a:p>
        </p:txBody>
      </p:sp>
      <p:sp>
        <p:nvSpPr>
          <p:cNvPr id="368" name="타원 367"/>
          <p:cNvSpPr/>
          <p:nvPr/>
        </p:nvSpPr>
        <p:spPr>
          <a:xfrm>
            <a:off x="5070501" y="10555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9" name="타원 368"/>
          <p:cNvSpPr/>
          <p:nvPr/>
        </p:nvSpPr>
        <p:spPr>
          <a:xfrm>
            <a:off x="7195922" y="19391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2" name="타원 451"/>
          <p:cNvSpPr/>
          <p:nvPr/>
        </p:nvSpPr>
        <p:spPr>
          <a:xfrm>
            <a:off x="3824793" y="234122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3" name="타원 452"/>
          <p:cNvSpPr/>
          <p:nvPr/>
        </p:nvSpPr>
        <p:spPr>
          <a:xfrm>
            <a:off x="3684441" y="4059387"/>
            <a:ext cx="446434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4" name="직사각형 453"/>
          <p:cNvSpPr/>
          <p:nvPr/>
        </p:nvSpPr>
        <p:spPr>
          <a:xfrm>
            <a:off x="4261731" y="3178274"/>
            <a:ext cx="466498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5" name="직사각형 454"/>
          <p:cNvSpPr/>
          <p:nvPr/>
        </p:nvSpPr>
        <p:spPr>
          <a:xfrm>
            <a:off x="3741574" y="237554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56" name="직사각형 455"/>
          <p:cNvSpPr/>
          <p:nvPr/>
        </p:nvSpPr>
        <p:spPr>
          <a:xfrm>
            <a:off x="4219947" y="3165363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OTR(01~05)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57" name="직사각형 456"/>
          <p:cNvSpPr/>
          <p:nvPr/>
        </p:nvSpPr>
        <p:spPr>
          <a:xfrm>
            <a:off x="3658571" y="4090975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YC(01~03)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58" name="구부러진 연결선 457"/>
          <p:cNvCxnSpPr>
            <a:stCxn id="452" idx="4"/>
            <a:endCxn id="454" idx="0"/>
          </p:cNvCxnSpPr>
          <p:nvPr/>
        </p:nvCxnSpPr>
        <p:spPr>
          <a:xfrm rot="16200000" flipH="1">
            <a:off x="3930363" y="2613657"/>
            <a:ext cx="585046" cy="54418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구부러진 연결선 458"/>
          <p:cNvCxnSpPr>
            <a:stCxn id="454" idx="2"/>
            <a:endCxn id="453" idx="0"/>
          </p:cNvCxnSpPr>
          <p:nvPr/>
        </p:nvCxnSpPr>
        <p:spPr>
          <a:xfrm rot="5400000">
            <a:off x="3842830" y="3407237"/>
            <a:ext cx="716978" cy="58732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0" name="TextBox 459"/>
          <p:cNvSpPr txBox="1"/>
          <p:nvPr/>
        </p:nvSpPr>
        <p:spPr>
          <a:xfrm>
            <a:off x="3788725" y="352288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67" name="타원 466"/>
          <p:cNvSpPr/>
          <p:nvPr/>
        </p:nvSpPr>
        <p:spPr>
          <a:xfrm>
            <a:off x="5047954" y="405938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68" name="직사각형 467"/>
          <p:cNvSpPr/>
          <p:nvPr/>
        </p:nvSpPr>
        <p:spPr>
          <a:xfrm>
            <a:off x="5000343" y="409097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9" name="구부러진 연결선 468"/>
          <p:cNvCxnSpPr>
            <a:stCxn id="454" idx="2"/>
            <a:endCxn id="467" idx="0"/>
          </p:cNvCxnSpPr>
          <p:nvPr/>
        </p:nvCxnSpPr>
        <p:spPr>
          <a:xfrm rot="16200000" flipH="1">
            <a:off x="4475978" y="3361411"/>
            <a:ext cx="716978" cy="678974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0" name="TextBox 469"/>
          <p:cNvSpPr txBox="1"/>
          <p:nvPr/>
        </p:nvSpPr>
        <p:spPr>
          <a:xfrm>
            <a:off x="3747010" y="26188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72" name="TextBox 471"/>
          <p:cNvSpPr txBox="1"/>
          <p:nvPr/>
        </p:nvSpPr>
        <p:spPr>
          <a:xfrm>
            <a:off x="5076867" y="372262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73" name="타원 472"/>
          <p:cNvSpPr/>
          <p:nvPr/>
        </p:nvSpPr>
        <p:spPr>
          <a:xfrm>
            <a:off x="4967793" y="234122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4" name="직사각형 473"/>
          <p:cNvSpPr/>
          <p:nvPr/>
        </p:nvSpPr>
        <p:spPr>
          <a:xfrm>
            <a:off x="4884574" y="237554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6" name="구부러진 연결선 475"/>
          <p:cNvCxnSpPr>
            <a:stCxn id="473" idx="4"/>
            <a:endCxn id="456" idx="0"/>
          </p:cNvCxnSpPr>
          <p:nvPr/>
        </p:nvCxnSpPr>
        <p:spPr>
          <a:xfrm rot="5400000">
            <a:off x="4509543" y="2581112"/>
            <a:ext cx="572135" cy="596366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7" name="TextBox 476"/>
          <p:cNvSpPr txBox="1"/>
          <p:nvPr/>
        </p:nvSpPr>
        <p:spPr>
          <a:xfrm>
            <a:off x="4570020" y="259427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0" name="타원 479"/>
          <p:cNvSpPr/>
          <p:nvPr/>
        </p:nvSpPr>
        <p:spPr>
          <a:xfrm>
            <a:off x="324242" y="22872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81" name="표 4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5555691"/>
              </p:ext>
            </p:extLst>
          </p:nvPr>
        </p:nvGraphicFramePr>
        <p:xfrm>
          <a:off x="312375" y="4441588"/>
          <a:ext cx="8774499" cy="7848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81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596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965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소요시간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최소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최대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Gate01-&gt;OTR(01~05)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Gate02-&gt;OTR(01~05)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OTR(01~05)-&gt;YC(01~03)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YC(01~03)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OTR(01~05)-&gt;YC04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YC04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82" name="타원 481"/>
          <p:cNvSpPr/>
          <p:nvPr/>
        </p:nvSpPr>
        <p:spPr>
          <a:xfrm>
            <a:off x="274079" y="43711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83" name="직선 연결선 482"/>
          <p:cNvCxnSpPr/>
          <p:nvPr/>
        </p:nvCxnSpPr>
        <p:spPr>
          <a:xfrm flipH="1">
            <a:off x="217462" y="5364686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8" name="직사각형 487"/>
          <p:cNvSpPr/>
          <p:nvPr/>
        </p:nvSpPr>
        <p:spPr>
          <a:xfrm>
            <a:off x="300875" y="5464492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90" name="타원 489"/>
          <p:cNvSpPr/>
          <p:nvPr/>
        </p:nvSpPr>
        <p:spPr>
          <a:xfrm>
            <a:off x="322224" y="55694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07" name="모서리가 둥근 직사각형 506"/>
          <p:cNvSpPr/>
          <p:nvPr/>
        </p:nvSpPr>
        <p:spPr>
          <a:xfrm>
            <a:off x="6920750" y="1354402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8" name="직사각형 507"/>
          <p:cNvSpPr/>
          <p:nvPr/>
        </p:nvSpPr>
        <p:spPr>
          <a:xfrm>
            <a:off x="6874952" y="1330541"/>
            <a:ext cx="50366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YC(01~03)</a:t>
            </a:r>
            <a:endParaRPr lang="ko-KR" altLang="en-US" sz="600"/>
          </a:p>
        </p:txBody>
      </p:sp>
      <p:sp>
        <p:nvSpPr>
          <p:cNvPr id="509" name="TextBox 508"/>
          <p:cNvSpPr txBox="1"/>
          <p:nvPr/>
        </p:nvSpPr>
        <p:spPr>
          <a:xfrm>
            <a:off x="7372399" y="1306578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140" name="그룹 139"/>
          <p:cNvGrpSpPr/>
          <p:nvPr/>
        </p:nvGrpSpPr>
        <p:grpSpPr>
          <a:xfrm>
            <a:off x="8343923" y="5552062"/>
            <a:ext cx="176236" cy="109230"/>
            <a:chOff x="10267821" y="1988701"/>
            <a:chExt cx="616666" cy="328629"/>
          </a:xfrm>
        </p:grpSpPr>
        <p:sp>
          <p:nvSpPr>
            <p:cNvPr id="141" name="모서리가 둥근 직사각형 140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2" name="타원 141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8510271" y="5511511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144" name="TextBox 143"/>
          <p:cNvSpPr txBox="1"/>
          <p:nvPr/>
        </p:nvSpPr>
        <p:spPr>
          <a:xfrm>
            <a:off x="7968508" y="5507679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514888" y="5897766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직사각형 145"/>
          <p:cNvSpPr/>
          <p:nvPr/>
        </p:nvSpPr>
        <p:spPr>
          <a:xfrm>
            <a:off x="558310" y="604312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Gate</a:t>
            </a:r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0523" y="5894611"/>
            <a:ext cx="1116579" cy="539803"/>
          </a:xfrm>
          <a:prstGeom prst="rect">
            <a:avLst/>
          </a:prstGeom>
        </p:spPr>
      </p:pic>
      <p:sp>
        <p:nvSpPr>
          <p:cNvPr id="150" name="직사각형 149"/>
          <p:cNvSpPr/>
          <p:nvPr/>
        </p:nvSpPr>
        <p:spPr>
          <a:xfrm>
            <a:off x="1373621" y="580528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4862" y="5888859"/>
            <a:ext cx="1227743" cy="593545"/>
          </a:xfrm>
          <a:prstGeom prst="rect">
            <a:avLst/>
          </a:prstGeom>
        </p:spPr>
      </p:pic>
      <p:sp>
        <p:nvSpPr>
          <p:cNvPr id="152" name="직사각형 151"/>
          <p:cNvSpPr/>
          <p:nvPr/>
        </p:nvSpPr>
        <p:spPr>
          <a:xfrm>
            <a:off x="2637960" y="579952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201" y="5869885"/>
            <a:ext cx="1227743" cy="593545"/>
          </a:xfrm>
          <a:prstGeom prst="rect">
            <a:avLst/>
          </a:prstGeom>
        </p:spPr>
      </p:pic>
      <p:sp>
        <p:nvSpPr>
          <p:cNvPr id="154" name="직사각형 153"/>
          <p:cNvSpPr/>
          <p:nvPr/>
        </p:nvSpPr>
        <p:spPr>
          <a:xfrm>
            <a:off x="3902299" y="578055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5" name="그림 15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83540" y="5864133"/>
            <a:ext cx="1227743" cy="593545"/>
          </a:xfrm>
          <a:prstGeom prst="rect">
            <a:avLst/>
          </a:prstGeom>
        </p:spPr>
      </p:pic>
      <p:sp>
        <p:nvSpPr>
          <p:cNvPr id="156" name="직사각형 155"/>
          <p:cNvSpPr/>
          <p:nvPr/>
        </p:nvSpPr>
        <p:spPr>
          <a:xfrm>
            <a:off x="5166638" y="577480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754889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224808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Dashboard     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흐름 분석 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흐름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4172" y="881890"/>
            <a:ext cx="202880" cy="224617"/>
          </a:xfrm>
          <a:prstGeom prst="rect">
            <a:avLst/>
          </a:prstGeom>
        </p:spPr>
      </p:pic>
      <p:sp>
        <p:nvSpPr>
          <p:cNvPr id="139" name="직사각형 138"/>
          <p:cNvSpPr/>
          <p:nvPr/>
        </p:nvSpPr>
        <p:spPr>
          <a:xfrm>
            <a:off x="1066950" y="914576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2021. 06. 27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8" name="직사각형 147"/>
          <p:cNvSpPr/>
          <p:nvPr/>
        </p:nvSpPr>
        <p:spPr>
          <a:xfrm>
            <a:off x="1934223" y="914576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2021.06.28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2901070" y="913197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grpSp>
        <p:nvGrpSpPr>
          <p:cNvPr id="301" name="그룹 300"/>
          <p:cNvGrpSpPr/>
          <p:nvPr/>
        </p:nvGrpSpPr>
        <p:grpSpPr>
          <a:xfrm>
            <a:off x="8461755" y="912510"/>
            <a:ext cx="176236" cy="109230"/>
            <a:chOff x="10267821" y="1988701"/>
            <a:chExt cx="616666" cy="328629"/>
          </a:xfrm>
        </p:grpSpPr>
        <p:sp>
          <p:nvSpPr>
            <p:cNvPr id="302" name="모서리가 둥근 직사각형 301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3" name="타원 302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8599527" y="877674"/>
            <a:ext cx="51007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/>
              <a:t>Gate</a:t>
            </a:r>
            <a:r>
              <a:rPr lang="ko-KR" altLang="en-US" sz="600" b="1"/>
              <a:t> 작업</a:t>
            </a:r>
            <a:endParaRPr lang="ko-KR" altLang="en-US" sz="700" b="1"/>
          </a:p>
        </p:txBody>
      </p:sp>
      <p:sp>
        <p:nvSpPr>
          <p:cNvPr id="305" name="TextBox 304"/>
          <p:cNvSpPr txBox="1"/>
          <p:nvPr/>
        </p:nvSpPr>
        <p:spPr>
          <a:xfrm>
            <a:off x="7981564" y="877652"/>
            <a:ext cx="492443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선박작업</a:t>
            </a:r>
            <a:endParaRPr lang="ko-KR" altLang="en-US" sz="700" b="1" dirty="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3356" y="881890"/>
            <a:ext cx="202880" cy="224617"/>
          </a:xfrm>
          <a:prstGeom prst="rect">
            <a:avLst/>
          </a:prstGeom>
        </p:spPr>
      </p:pic>
      <p:sp>
        <p:nvSpPr>
          <p:cNvPr id="96" name="직사각형 95"/>
          <p:cNvSpPr/>
          <p:nvPr/>
        </p:nvSpPr>
        <p:spPr>
          <a:xfrm>
            <a:off x="333599" y="927350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필터 조건</a:t>
            </a:r>
          </a:p>
        </p:txBody>
      </p:sp>
      <p:sp>
        <p:nvSpPr>
          <p:cNvPr id="221" name="모서리가 둥근 직사각형 220"/>
          <p:cNvSpPr/>
          <p:nvPr/>
        </p:nvSpPr>
        <p:spPr>
          <a:xfrm>
            <a:off x="7311502" y="2035346"/>
            <a:ext cx="841882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프로세스 모델보기</a:t>
            </a:r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8220648" y="2035346"/>
            <a:ext cx="845834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>
                <a:solidFill>
                  <a:schemeClr val="bg1"/>
                </a:solidFill>
              </a:rPr>
              <a:t>프로세스 모델 저장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629" name="모서리가 둥근 직사각형 628"/>
          <p:cNvSpPr/>
          <p:nvPr/>
        </p:nvSpPr>
        <p:spPr>
          <a:xfrm>
            <a:off x="7658244" y="232151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17462" y="2271998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6" name="모서리가 둥근 직사각형 215"/>
          <p:cNvSpPr/>
          <p:nvPr/>
        </p:nvSpPr>
        <p:spPr>
          <a:xfrm>
            <a:off x="2827122" y="1314559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모서리가 둥근 직사각형 216"/>
          <p:cNvSpPr/>
          <p:nvPr/>
        </p:nvSpPr>
        <p:spPr>
          <a:xfrm>
            <a:off x="354997" y="1118809"/>
            <a:ext cx="4738796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366822" y="1169830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1095979" y="1167932"/>
            <a:ext cx="976041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Job type  </a:t>
            </a:r>
            <a:r>
              <a:rPr lang="ko-KR" altLang="en-US" sz="700" b="1">
                <a:solidFill>
                  <a:schemeClr val="tx1"/>
                </a:solidFill>
              </a:rPr>
              <a:t>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20" name="직사각형 219"/>
          <p:cNvSpPr/>
          <p:nvPr/>
        </p:nvSpPr>
        <p:spPr>
          <a:xfrm>
            <a:off x="1959976" y="1167478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223" name="직사각형 222"/>
          <p:cNvSpPr/>
          <p:nvPr/>
        </p:nvSpPr>
        <p:spPr>
          <a:xfrm>
            <a:off x="2786691" y="1167932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28" name="모서리가 둥근 직사각형 227"/>
          <p:cNvSpPr/>
          <p:nvPr/>
        </p:nvSpPr>
        <p:spPr>
          <a:xfrm>
            <a:off x="5141808" y="1118832"/>
            <a:ext cx="3961909" cy="869643"/>
          </a:xfrm>
          <a:prstGeom prst="roundRect">
            <a:avLst>
              <a:gd name="adj" fmla="val 7244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0" name="직사각형 279"/>
          <p:cNvSpPr/>
          <p:nvPr/>
        </p:nvSpPr>
        <p:spPr>
          <a:xfrm>
            <a:off x="8202349" y="1169803"/>
            <a:ext cx="993202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b="1" dirty="0">
                <a:solidFill>
                  <a:schemeClr val="tx1"/>
                </a:solidFill>
              </a:rPr>
              <a:t>그룹화</a:t>
            </a:r>
            <a:r>
              <a:rPr lang="ko-KR" altLang="en-US" sz="700" b="1" dirty="0">
                <a:solidFill>
                  <a:schemeClr val="tx1"/>
                </a:solidFill>
              </a:rPr>
              <a:t> </a:t>
            </a:r>
            <a:r>
              <a:rPr lang="en-US" altLang="ko-KR" sz="700" b="1" dirty="0">
                <a:solidFill>
                  <a:schemeClr val="tx1"/>
                </a:solidFill>
              </a:rPr>
              <a:t>Preset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8323282" y="1309094"/>
            <a:ext cx="733114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모서리가 둥근 직사각형 324"/>
          <p:cNvSpPr/>
          <p:nvPr/>
        </p:nvSpPr>
        <p:spPr>
          <a:xfrm>
            <a:off x="412224" y="1318732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모서리가 둥근 직사각형 325"/>
          <p:cNvSpPr/>
          <p:nvPr/>
        </p:nvSpPr>
        <p:spPr>
          <a:xfrm>
            <a:off x="1225020" y="1321482"/>
            <a:ext cx="700211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7" name="모서리가 둥근 직사각형 326"/>
          <p:cNvSpPr/>
          <p:nvPr/>
        </p:nvSpPr>
        <p:spPr>
          <a:xfrm>
            <a:off x="2012302" y="1321482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직사각형 393"/>
          <p:cNvSpPr/>
          <p:nvPr/>
        </p:nvSpPr>
        <p:spPr>
          <a:xfrm>
            <a:off x="5184762" y="1153932"/>
            <a:ext cx="83570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Gate             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97" name="모서리가 둥근 직사각형 396"/>
          <p:cNvSpPr/>
          <p:nvPr/>
        </p:nvSpPr>
        <p:spPr>
          <a:xfrm>
            <a:off x="5230164" y="1302834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3" name="모서리가 둥근 직사각형 532"/>
          <p:cNvSpPr/>
          <p:nvPr/>
        </p:nvSpPr>
        <p:spPr>
          <a:xfrm>
            <a:off x="6886465" y="1307098"/>
            <a:ext cx="732489" cy="598689"/>
          </a:xfrm>
          <a:prstGeom prst="roundRect">
            <a:avLst>
              <a:gd name="adj" fmla="val 4955"/>
            </a:avLst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4" name="직사각형 533"/>
          <p:cNvSpPr/>
          <p:nvPr/>
        </p:nvSpPr>
        <p:spPr>
          <a:xfrm>
            <a:off x="6846034" y="1160471"/>
            <a:ext cx="839949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YC      </a:t>
            </a:r>
            <a:r>
              <a:rPr lang="ko-KR" altLang="en-US" sz="700" b="1">
                <a:solidFill>
                  <a:schemeClr val="tx1"/>
                </a:solidFill>
              </a:rPr>
              <a:t>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aphicFrame>
        <p:nvGraphicFramePr>
          <p:cNvPr id="715" name="Group 214"/>
          <p:cNvGraphicFramePr>
            <a:graphicFrameLocks noGrp="1"/>
          </p:cNvGraphicFramePr>
          <p:nvPr/>
        </p:nvGraphicFramePr>
        <p:xfrm>
          <a:off x="9488422" y="851115"/>
          <a:ext cx="2637675" cy="580608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그룹조건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필터조건에서 선택된 모든 데이터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Default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그룹화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사용자가 설정한 그룹조건에 따른 프로세스 모델 그래프</a:t>
                      </a: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프로세스</a:t>
                      </a:r>
                      <a:r>
                        <a:rPr lang="en-US" altLang="ko-KR" sz="800" baseline="0" dirty="0">
                          <a:effectLst/>
                        </a:rPr>
                        <a:t> ARCS </a:t>
                      </a:r>
                      <a:r>
                        <a:rPr lang="ko-KR" altLang="en-US" sz="800" baseline="0">
                          <a:effectLst/>
                        </a:rPr>
                        <a:t>통계 표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소요시간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필터조건에 따른 프로세스 모델에 각 </a:t>
                      </a:r>
                      <a:r>
                        <a:rPr lang="ko-KR" altLang="en-US" sz="800" baseline="0" dirty="0" err="1"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effectLst/>
                        </a:rPr>
                        <a:t> 상관관계에 대한 생산성 변화 그래프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장비별</a:t>
                      </a:r>
                      <a:r>
                        <a:rPr lang="ko-KR" altLang="en-US" sz="800" baseline="0" dirty="0">
                          <a:solidFill>
                            <a:srgbClr val="FF0000"/>
                          </a:solidFill>
                          <a:effectLst/>
                        </a:rPr>
                        <a:t> 상관관계 및 연동 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API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는</a:t>
                      </a:r>
                      <a:r>
                        <a:rPr lang="en-US" altLang="ko-KR" sz="800" baseline="0" dirty="0">
                          <a:solidFill>
                            <a:srgbClr val="FF0000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추후 확인 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err="1">
                          <a:solidFill>
                            <a:srgbClr val="FF0000"/>
                          </a:solidFill>
                          <a:effectLst/>
                        </a:rPr>
                        <a:t>IOCode</a:t>
                      </a:r>
                      <a:r>
                        <a:rPr lang="ko-KR" altLang="en-US" sz="800" baseline="0">
                          <a:solidFill>
                            <a:srgbClr val="FF0000"/>
                          </a:solidFill>
                          <a:effectLst/>
                        </a:rPr>
                        <a:t>에서 작업 중</a:t>
                      </a:r>
                      <a:endParaRPr lang="en-US" altLang="ko-KR" sz="800" baseline="0" dirty="0">
                        <a:solidFill>
                          <a:srgbClr val="FF0000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kern="1200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214" name="모서리가 둥근 직사각형 213"/>
          <p:cNvSpPr/>
          <p:nvPr/>
        </p:nvSpPr>
        <p:spPr>
          <a:xfrm>
            <a:off x="445354" y="1369334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모서리가 둥근 직사각형 214"/>
          <p:cNvSpPr/>
          <p:nvPr/>
        </p:nvSpPr>
        <p:spPr>
          <a:xfrm>
            <a:off x="445354" y="1557312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모서리가 둥근 직사각형 225"/>
          <p:cNvSpPr/>
          <p:nvPr/>
        </p:nvSpPr>
        <p:spPr>
          <a:xfrm>
            <a:off x="2049872" y="1368490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10366" y="15398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Gate02</a:t>
            </a:r>
            <a:endParaRPr lang="ko-KR" altLang="en-US" sz="60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2049872" y="1549477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모서리가 둥근 직사각형 230"/>
          <p:cNvSpPr/>
          <p:nvPr/>
        </p:nvSpPr>
        <p:spPr>
          <a:xfrm>
            <a:off x="2049872" y="17265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2" name="직사각형 231"/>
          <p:cNvSpPr/>
          <p:nvPr/>
        </p:nvSpPr>
        <p:spPr>
          <a:xfrm>
            <a:off x="2003951" y="135400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OTR01</a:t>
            </a:r>
            <a:endParaRPr lang="ko-KR" altLang="en-US" sz="600"/>
          </a:p>
        </p:txBody>
      </p:sp>
      <p:sp>
        <p:nvSpPr>
          <p:cNvPr id="233" name="직사각형 232"/>
          <p:cNvSpPr/>
          <p:nvPr/>
        </p:nvSpPr>
        <p:spPr>
          <a:xfrm>
            <a:off x="2004074" y="152561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234" name="직사각형 233"/>
          <p:cNvSpPr/>
          <p:nvPr/>
        </p:nvSpPr>
        <p:spPr>
          <a:xfrm>
            <a:off x="2012239" y="171133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235" name="TextBox 234"/>
          <p:cNvSpPr txBox="1"/>
          <p:nvPr/>
        </p:nvSpPr>
        <p:spPr>
          <a:xfrm>
            <a:off x="2501521" y="150165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6" name="TextBox 235"/>
          <p:cNvSpPr txBox="1"/>
          <p:nvPr/>
        </p:nvSpPr>
        <p:spPr>
          <a:xfrm>
            <a:off x="2501519" y="1681046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878742" y="150998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417986" y="1349335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Gate01</a:t>
            </a:r>
            <a:endParaRPr lang="ko-KR" altLang="en-US" sz="600"/>
          </a:p>
        </p:txBody>
      </p:sp>
      <p:sp>
        <p:nvSpPr>
          <p:cNvPr id="240" name="TextBox 239"/>
          <p:cNvSpPr txBox="1"/>
          <p:nvPr/>
        </p:nvSpPr>
        <p:spPr>
          <a:xfrm>
            <a:off x="878742" y="132710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1253530" y="1362095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모서리가 둥근 직사각형 241"/>
          <p:cNvSpPr/>
          <p:nvPr/>
        </p:nvSpPr>
        <p:spPr>
          <a:xfrm>
            <a:off x="1253530" y="1550073"/>
            <a:ext cx="63239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직사각형 242"/>
          <p:cNvSpPr/>
          <p:nvPr/>
        </p:nvSpPr>
        <p:spPr>
          <a:xfrm>
            <a:off x="1218542" y="1532596"/>
            <a:ext cx="46839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Out</a:t>
            </a:r>
            <a:endParaRPr lang="ko-KR" altLang="en-US" sz="600"/>
          </a:p>
        </p:txBody>
      </p:sp>
      <p:sp>
        <p:nvSpPr>
          <p:cNvPr id="244" name="TextBox 243"/>
          <p:cNvSpPr txBox="1"/>
          <p:nvPr/>
        </p:nvSpPr>
        <p:spPr>
          <a:xfrm>
            <a:off x="1686918" y="150275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1226162" y="134971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Gate In</a:t>
            </a:r>
            <a:endParaRPr lang="ko-KR" altLang="en-US" sz="600"/>
          </a:p>
        </p:txBody>
      </p:sp>
      <p:sp>
        <p:nvSpPr>
          <p:cNvPr id="246" name="TextBox 245"/>
          <p:cNvSpPr txBox="1"/>
          <p:nvPr/>
        </p:nvSpPr>
        <p:spPr>
          <a:xfrm>
            <a:off x="1686918" y="131987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501519" y="1326413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54" name="그룹 253"/>
          <p:cNvGrpSpPr/>
          <p:nvPr/>
        </p:nvGrpSpPr>
        <p:grpSpPr>
          <a:xfrm>
            <a:off x="2705706" y="1322573"/>
            <a:ext cx="45719" cy="598689"/>
            <a:chOff x="4186861" y="1319994"/>
            <a:chExt cx="90525" cy="598689"/>
          </a:xfrm>
        </p:grpSpPr>
        <p:sp>
          <p:nvSpPr>
            <p:cNvPr id="255" name="모서리가 둥근 직사각형 254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모서리가 둥근 직사각형 255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6" name="모서리가 둥근 직사각형 265"/>
          <p:cNvSpPr/>
          <p:nvPr/>
        </p:nvSpPr>
        <p:spPr>
          <a:xfrm>
            <a:off x="2856281" y="1360476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2856281" y="154146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8" name="직사각형 267"/>
          <p:cNvSpPr/>
          <p:nvPr/>
        </p:nvSpPr>
        <p:spPr>
          <a:xfrm>
            <a:off x="2810360" y="134598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YC01</a:t>
            </a:r>
            <a:endParaRPr lang="ko-KR" altLang="en-US" sz="600"/>
          </a:p>
        </p:txBody>
      </p:sp>
      <p:sp>
        <p:nvSpPr>
          <p:cNvPr id="269" name="직사각형 268"/>
          <p:cNvSpPr/>
          <p:nvPr/>
        </p:nvSpPr>
        <p:spPr>
          <a:xfrm>
            <a:off x="2810483" y="151760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YC02</a:t>
            </a:r>
            <a:endParaRPr lang="ko-KR" altLang="en-US" sz="600"/>
          </a:p>
        </p:txBody>
      </p:sp>
      <p:sp>
        <p:nvSpPr>
          <p:cNvPr id="270" name="TextBox 269"/>
          <p:cNvSpPr txBox="1"/>
          <p:nvPr/>
        </p:nvSpPr>
        <p:spPr>
          <a:xfrm>
            <a:off x="3307930" y="149363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271" name="TextBox 270"/>
          <p:cNvSpPr txBox="1"/>
          <p:nvPr/>
        </p:nvSpPr>
        <p:spPr>
          <a:xfrm>
            <a:off x="3307928" y="131839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272" name="그룹 271"/>
          <p:cNvGrpSpPr/>
          <p:nvPr/>
        </p:nvGrpSpPr>
        <p:grpSpPr>
          <a:xfrm>
            <a:off x="3512115" y="1314559"/>
            <a:ext cx="45719" cy="598689"/>
            <a:chOff x="4186861" y="1319994"/>
            <a:chExt cx="90525" cy="59868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모서리가 둥근 직사각형 273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모서리가 둥근 직사각형 274"/>
          <p:cNvSpPr/>
          <p:nvPr/>
        </p:nvSpPr>
        <p:spPr>
          <a:xfrm>
            <a:off x="2856281" y="1724343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76" name="직사각형 275"/>
          <p:cNvSpPr/>
          <p:nvPr/>
        </p:nvSpPr>
        <p:spPr>
          <a:xfrm>
            <a:off x="2810483" y="170048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YC03</a:t>
            </a:r>
            <a:endParaRPr lang="ko-KR" altLang="en-US" sz="600"/>
          </a:p>
        </p:txBody>
      </p:sp>
      <p:sp>
        <p:nvSpPr>
          <p:cNvPr id="277" name="TextBox 276"/>
          <p:cNvSpPr txBox="1"/>
          <p:nvPr/>
        </p:nvSpPr>
        <p:spPr>
          <a:xfrm>
            <a:off x="3307930" y="1676519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52" name="직사각형 351"/>
          <p:cNvSpPr/>
          <p:nvPr/>
        </p:nvSpPr>
        <p:spPr>
          <a:xfrm>
            <a:off x="6011311" y="1154292"/>
            <a:ext cx="90532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OTR                </a:t>
            </a:r>
            <a:r>
              <a:rPr lang="en-US" altLang="ko-KR" sz="800" b="1" dirty="0">
                <a:solidFill>
                  <a:schemeClr val="tx1"/>
                </a:solidFill>
              </a:rPr>
              <a:t>+ </a:t>
            </a:r>
            <a:r>
              <a:rPr lang="ko-KR" altLang="en-US" sz="500" b="1">
                <a:solidFill>
                  <a:schemeClr val="tx1"/>
                </a:solidFill>
              </a:rPr>
              <a:t>추가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sp>
        <p:nvSpPr>
          <p:cNvPr id="353" name="모서리가 둥근 직사각형 352"/>
          <p:cNvSpPr/>
          <p:nvPr/>
        </p:nvSpPr>
        <p:spPr>
          <a:xfrm>
            <a:off x="6063637" y="1308296"/>
            <a:ext cx="740118" cy="598689"/>
          </a:xfrm>
          <a:prstGeom prst="roundRect">
            <a:avLst>
              <a:gd name="adj" fmla="val 4955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모서리가 둥근 직사각형 353"/>
          <p:cNvSpPr/>
          <p:nvPr/>
        </p:nvSpPr>
        <p:spPr>
          <a:xfrm>
            <a:off x="6101207" y="1355304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5" name="모서리가 둥근 직사각형 354"/>
          <p:cNvSpPr/>
          <p:nvPr/>
        </p:nvSpPr>
        <p:spPr>
          <a:xfrm>
            <a:off x="6101207" y="1536291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6101207" y="1713318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57" name="직사각형 356"/>
          <p:cNvSpPr/>
          <p:nvPr/>
        </p:nvSpPr>
        <p:spPr>
          <a:xfrm>
            <a:off x="6055286" y="134081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OTR01</a:t>
            </a:r>
            <a:endParaRPr lang="ko-KR" altLang="en-US" sz="600"/>
          </a:p>
        </p:txBody>
      </p:sp>
      <p:sp>
        <p:nvSpPr>
          <p:cNvPr id="358" name="직사각형 357"/>
          <p:cNvSpPr/>
          <p:nvPr/>
        </p:nvSpPr>
        <p:spPr>
          <a:xfrm>
            <a:off x="6055409" y="151243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OTR02</a:t>
            </a:r>
            <a:endParaRPr lang="ko-KR" altLang="en-US" sz="600"/>
          </a:p>
        </p:txBody>
      </p:sp>
      <p:sp>
        <p:nvSpPr>
          <p:cNvPr id="359" name="직사각형 358"/>
          <p:cNvSpPr/>
          <p:nvPr/>
        </p:nvSpPr>
        <p:spPr>
          <a:xfrm>
            <a:off x="6063574" y="169815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OTR03</a:t>
            </a:r>
            <a:endParaRPr lang="ko-KR" altLang="en-US" sz="600"/>
          </a:p>
        </p:txBody>
      </p:sp>
      <p:sp>
        <p:nvSpPr>
          <p:cNvPr id="360" name="TextBox 359"/>
          <p:cNvSpPr txBox="1"/>
          <p:nvPr/>
        </p:nvSpPr>
        <p:spPr>
          <a:xfrm>
            <a:off x="6552856" y="148846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1" name="TextBox 360"/>
          <p:cNvSpPr txBox="1"/>
          <p:nvPr/>
        </p:nvSpPr>
        <p:spPr>
          <a:xfrm>
            <a:off x="6552854" y="166786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362" name="TextBox 361"/>
          <p:cNvSpPr txBox="1"/>
          <p:nvPr/>
        </p:nvSpPr>
        <p:spPr>
          <a:xfrm>
            <a:off x="6552854" y="1313227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grpSp>
        <p:nvGrpSpPr>
          <p:cNvPr id="363" name="그룹 362"/>
          <p:cNvGrpSpPr/>
          <p:nvPr/>
        </p:nvGrpSpPr>
        <p:grpSpPr>
          <a:xfrm>
            <a:off x="6757041" y="1309387"/>
            <a:ext cx="45719" cy="598689"/>
            <a:chOff x="4186861" y="1319994"/>
            <a:chExt cx="90525" cy="598689"/>
          </a:xfrm>
        </p:grpSpPr>
        <p:sp>
          <p:nvSpPr>
            <p:cNvPr id="364" name="모서리가 둥근 직사각형 363"/>
            <p:cNvSpPr/>
            <p:nvPr/>
          </p:nvSpPr>
          <p:spPr>
            <a:xfrm>
              <a:off x="4188675" y="1319994"/>
              <a:ext cx="88711" cy="598689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5" name="모서리가 둥근 직사각형 364"/>
            <p:cNvSpPr/>
            <p:nvPr/>
          </p:nvSpPr>
          <p:spPr>
            <a:xfrm>
              <a:off x="4186861" y="1320428"/>
              <a:ext cx="88712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7" name="직사각형 366"/>
          <p:cNvSpPr/>
          <p:nvPr/>
        </p:nvSpPr>
        <p:spPr>
          <a:xfrm>
            <a:off x="5048538" y="934861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dirty="0">
                <a:solidFill>
                  <a:schemeClr val="tx1"/>
                </a:solidFill>
              </a:rPr>
              <a:t>그룹 조건</a:t>
            </a:r>
          </a:p>
        </p:txBody>
      </p:sp>
      <p:sp>
        <p:nvSpPr>
          <p:cNvPr id="368" name="타원 367"/>
          <p:cNvSpPr/>
          <p:nvPr/>
        </p:nvSpPr>
        <p:spPr>
          <a:xfrm>
            <a:off x="5070501" y="10555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69" name="타원 368"/>
          <p:cNvSpPr/>
          <p:nvPr/>
        </p:nvSpPr>
        <p:spPr>
          <a:xfrm>
            <a:off x="7195922" y="19391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52" name="타원 451"/>
          <p:cNvSpPr/>
          <p:nvPr/>
        </p:nvSpPr>
        <p:spPr>
          <a:xfrm>
            <a:off x="3824793" y="234122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54" name="직사각형 453"/>
          <p:cNvSpPr/>
          <p:nvPr/>
        </p:nvSpPr>
        <p:spPr>
          <a:xfrm>
            <a:off x="4220542" y="3178274"/>
            <a:ext cx="466498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5" name="직사각형 454"/>
          <p:cNvSpPr/>
          <p:nvPr/>
        </p:nvSpPr>
        <p:spPr>
          <a:xfrm>
            <a:off x="3741574" y="237554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56" name="직사각형 455"/>
          <p:cNvSpPr/>
          <p:nvPr/>
        </p:nvSpPr>
        <p:spPr>
          <a:xfrm>
            <a:off x="4178758" y="3165363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OTR(01~05)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58" name="구부러진 연결선 457"/>
          <p:cNvCxnSpPr>
            <a:stCxn id="452" idx="4"/>
            <a:endCxn id="454" idx="0"/>
          </p:cNvCxnSpPr>
          <p:nvPr/>
        </p:nvCxnSpPr>
        <p:spPr>
          <a:xfrm rot="16200000" flipH="1">
            <a:off x="3909769" y="2634252"/>
            <a:ext cx="585046" cy="502998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구부러진 연결선 458"/>
          <p:cNvCxnSpPr>
            <a:stCxn id="454" idx="2"/>
            <a:endCxn id="153" idx="0"/>
          </p:cNvCxnSpPr>
          <p:nvPr/>
        </p:nvCxnSpPr>
        <p:spPr>
          <a:xfrm rot="5400000">
            <a:off x="3725101" y="3335421"/>
            <a:ext cx="721702" cy="73567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0" name="TextBox 459"/>
          <p:cNvSpPr txBox="1"/>
          <p:nvPr/>
        </p:nvSpPr>
        <p:spPr>
          <a:xfrm>
            <a:off x="3602255" y="352236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62" name="직사각형 461"/>
          <p:cNvSpPr/>
          <p:nvPr/>
        </p:nvSpPr>
        <p:spPr>
          <a:xfrm>
            <a:off x="4939727" y="3165363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7" name="타원 466"/>
          <p:cNvSpPr/>
          <p:nvPr/>
        </p:nvSpPr>
        <p:spPr>
          <a:xfrm>
            <a:off x="5517514" y="405938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68" name="직사각형 467"/>
          <p:cNvSpPr/>
          <p:nvPr/>
        </p:nvSpPr>
        <p:spPr>
          <a:xfrm>
            <a:off x="5469903" y="4090975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9" name="구부러진 연결선 468"/>
          <p:cNvCxnSpPr>
            <a:stCxn id="454" idx="2"/>
            <a:endCxn id="467" idx="0"/>
          </p:cNvCxnSpPr>
          <p:nvPr/>
        </p:nvCxnSpPr>
        <p:spPr>
          <a:xfrm rot="16200000" flipH="1">
            <a:off x="4690163" y="3106036"/>
            <a:ext cx="716978" cy="11897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0" name="TextBox 469"/>
          <p:cNvSpPr txBox="1"/>
          <p:nvPr/>
        </p:nvSpPr>
        <p:spPr>
          <a:xfrm>
            <a:off x="3491635" y="26188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72" name="TextBox 471"/>
          <p:cNvSpPr txBox="1"/>
          <p:nvPr/>
        </p:nvSpPr>
        <p:spPr>
          <a:xfrm>
            <a:off x="5116360" y="351857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73" name="타원 472"/>
          <p:cNvSpPr/>
          <p:nvPr/>
        </p:nvSpPr>
        <p:spPr>
          <a:xfrm>
            <a:off x="4967793" y="2341228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4" name="직사각형 473"/>
          <p:cNvSpPr/>
          <p:nvPr/>
        </p:nvSpPr>
        <p:spPr>
          <a:xfrm>
            <a:off x="4884574" y="2375549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6" name="구부러진 연결선 475"/>
          <p:cNvCxnSpPr>
            <a:stCxn id="473" idx="4"/>
            <a:endCxn id="456" idx="0"/>
          </p:cNvCxnSpPr>
          <p:nvPr/>
        </p:nvCxnSpPr>
        <p:spPr>
          <a:xfrm rot="5400000">
            <a:off x="4488949" y="2560518"/>
            <a:ext cx="572135" cy="637555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7" name="TextBox 476"/>
          <p:cNvSpPr txBox="1"/>
          <p:nvPr/>
        </p:nvSpPr>
        <p:spPr>
          <a:xfrm>
            <a:off x="4471030" y="261886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0" name="타원 479"/>
          <p:cNvSpPr/>
          <p:nvPr/>
        </p:nvSpPr>
        <p:spPr>
          <a:xfrm>
            <a:off x="324242" y="22872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81" name="표 4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061729"/>
              </p:ext>
            </p:extLst>
          </p:nvPr>
        </p:nvGraphicFramePr>
        <p:xfrm>
          <a:off x="312375" y="4441588"/>
          <a:ext cx="8774499" cy="1046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2181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596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965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73333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13081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Arcs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name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Start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End Node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>
                          <a:solidFill>
                            <a:schemeClr val="bg1"/>
                          </a:solidFill>
                        </a:rPr>
                        <a:t>총빈도수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>
                          <a:solidFill>
                            <a:schemeClr val="bg1"/>
                          </a:solidFill>
                        </a:rPr>
                        <a:t>케이스수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소요시간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3081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최소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bg1"/>
                          </a:solidFill>
                        </a:rPr>
                        <a:t>최대</a:t>
                      </a: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Total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dirty="0">
                          <a:solidFill>
                            <a:schemeClr val="bg1"/>
                          </a:solidFill>
                        </a:rPr>
                        <a:t>AVG.</a:t>
                      </a:r>
                      <a:r>
                        <a:rPr lang="en-US" altLang="ko-KR" sz="600" b="1" baseline="0" dirty="0">
                          <a:solidFill>
                            <a:schemeClr val="bg1"/>
                          </a:solidFill>
                        </a:rPr>
                        <a:t> of case</a:t>
                      </a:r>
                      <a:endParaRPr lang="ko-KR" altLang="en-US" sz="600" b="1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Gate01-&gt;OTR(01~05)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Gate02-&gt;OTR(01~05)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Gate02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OTR(01~05)-&gt;YC01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YC01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OTR(01~05)-&gt;YC02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YC02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OTR(01~05)-&gt;YC03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YC03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3081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OTR(01~05)-&gt;YC04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OTR(01~03)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YC04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40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60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b="0" dirty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482" name="타원 481"/>
          <p:cNvSpPr/>
          <p:nvPr/>
        </p:nvSpPr>
        <p:spPr>
          <a:xfrm>
            <a:off x="274079" y="43711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483" name="직선 연결선 482"/>
          <p:cNvCxnSpPr/>
          <p:nvPr/>
        </p:nvCxnSpPr>
        <p:spPr>
          <a:xfrm flipH="1">
            <a:off x="217462" y="5570636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8" name="직사각형 487"/>
          <p:cNvSpPr/>
          <p:nvPr/>
        </p:nvSpPr>
        <p:spPr>
          <a:xfrm>
            <a:off x="300875" y="5629252"/>
            <a:ext cx="2255310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[ </a:t>
            </a:r>
            <a:r>
              <a:rPr lang="ko-KR" altLang="en-US" sz="700" b="1">
                <a:solidFill>
                  <a:schemeClr val="tx1"/>
                </a:solidFill>
              </a:rPr>
              <a:t>현재 </a:t>
            </a:r>
            <a:r>
              <a:rPr lang="ko-KR" altLang="en-US" sz="700" b="1" dirty="0">
                <a:solidFill>
                  <a:schemeClr val="tx1"/>
                </a:solidFill>
              </a:rPr>
              <a:t>프로세스 상의 작업에 대한 </a:t>
            </a:r>
            <a:r>
              <a:rPr lang="ko-KR" altLang="en-US" sz="700" b="1">
                <a:solidFill>
                  <a:schemeClr val="tx1"/>
                </a:solidFill>
              </a:rPr>
              <a:t>생산성 변화 </a:t>
            </a:r>
            <a:r>
              <a:rPr lang="en-US" altLang="ko-KR" sz="700" b="1" dirty="0">
                <a:solidFill>
                  <a:schemeClr val="tx1"/>
                </a:solidFill>
              </a:rPr>
              <a:t>]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90" name="타원 489"/>
          <p:cNvSpPr/>
          <p:nvPr/>
        </p:nvSpPr>
        <p:spPr>
          <a:xfrm>
            <a:off x="322224" y="57341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모서리가 둥근 직사각형 145"/>
          <p:cNvSpPr/>
          <p:nvPr/>
        </p:nvSpPr>
        <p:spPr>
          <a:xfrm>
            <a:off x="8354468" y="1535398"/>
            <a:ext cx="634202" cy="14288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0" name="직사각형 149"/>
          <p:cNvSpPr/>
          <p:nvPr/>
        </p:nvSpPr>
        <p:spPr>
          <a:xfrm>
            <a:off x="8316835" y="1520230"/>
            <a:ext cx="48603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/>
              <a:t>OTR </a:t>
            </a:r>
            <a:r>
              <a:rPr lang="ko-KR" altLang="en-US" sz="600"/>
              <a:t>전체</a:t>
            </a:r>
          </a:p>
        </p:txBody>
      </p:sp>
      <p:sp>
        <p:nvSpPr>
          <p:cNvPr id="152" name="TextBox 151"/>
          <p:cNvSpPr txBox="1"/>
          <p:nvPr/>
        </p:nvSpPr>
        <p:spPr>
          <a:xfrm>
            <a:off x="8806115" y="1489940"/>
            <a:ext cx="229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x</a:t>
            </a:r>
            <a:endParaRPr lang="ko-KR" altLang="en-US" sz="800"/>
          </a:p>
        </p:txBody>
      </p:sp>
      <p:sp>
        <p:nvSpPr>
          <p:cNvPr id="153" name="타원 152"/>
          <p:cNvSpPr/>
          <p:nvPr/>
        </p:nvSpPr>
        <p:spPr>
          <a:xfrm>
            <a:off x="3592112" y="406411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4" name="직사각형 153"/>
          <p:cNvSpPr/>
          <p:nvPr/>
        </p:nvSpPr>
        <p:spPr>
          <a:xfrm>
            <a:off x="3544501" y="409569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4286309" y="405263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6" name="직사각형 155"/>
          <p:cNvSpPr/>
          <p:nvPr/>
        </p:nvSpPr>
        <p:spPr>
          <a:xfrm>
            <a:off x="4238698" y="408422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4925198" y="405886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8" name="직사각형 157"/>
          <p:cNvSpPr/>
          <p:nvPr/>
        </p:nvSpPr>
        <p:spPr>
          <a:xfrm>
            <a:off x="4877587" y="409045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59" name="구부러진 연결선 158"/>
          <p:cNvCxnSpPr>
            <a:stCxn id="454" idx="2"/>
            <a:endCxn id="155" idx="0"/>
          </p:cNvCxnSpPr>
          <p:nvPr/>
        </p:nvCxnSpPr>
        <p:spPr>
          <a:xfrm rot="5400000">
            <a:off x="4077937" y="3676781"/>
            <a:ext cx="710227" cy="4148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구부러진 연결선 161"/>
          <p:cNvCxnSpPr>
            <a:stCxn id="454" idx="2"/>
            <a:endCxn id="157" idx="0"/>
          </p:cNvCxnSpPr>
          <p:nvPr/>
        </p:nvCxnSpPr>
        <p:spPr>
          <a:xfrm rot="16200000" flipH="1">
            <a:off x="4394267" y="3401932"/>
            <a:ext cx="716455" cy="59740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TextBox 164"/>
          <p:cNvSpPr txBox="1"/>
          <p:nvPr/>
        </p:nvSpPr>
        <p:spPr>
          <a:xfrm>
            <a:off x="4115017" y="363789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166" name="TextBox 165"/>
          <p:cNvSpPr txBox="1"/>
          <p:nvPr/>
        </p:nvSpPr>
        <p:spPr>
          <a:xfrm>
            <a:off x="4613362" y="367432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grpSp>
        <p:nvGrpSpPr>
          <p:cNvPr id="142" name="그룹 141"/>
          <p:cNvGrpSpPr/>
          <p:nvPr/>
        </p:nvGrpSpPr>
        <p:grpSpPr>
          <a:xfrm>
            <a:off x="8343923" y="5683870"/>
            <a:ext cx="176236" cy="109230"/>
            <a:chOff x="10267821" y="1988701"/>
            <a:chExt cx="616666" cy="328629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타원 143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5" name="TextBox 144"/>
          <p:cNvSpPr txBox="1"/>
          <p:nvPr/>
        </p:nvSpPr>
        <p:spPr>
          <a:xfrm>
            <a:off x="8510271" y="5643319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147" name="TextBox 146"/>
          <p:cNvSpPr txBox="1"/>
          <p:nvPr/>
        </p:nvSpPr>
        <p:spPr>
          <a:xfrm>
            <a:off x="7968508" y="5639487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sp>
        <p:nvSpPr>
          <p:cNvPr id="151" name="모서리가 둥근 직사각형 150"/>
          <p:cNvSpPr/>
          <p:nvPr/>
        </p:nvSpPr>
        <p:spPr>
          <a:xfrm>
            <a:off x="514888" y="6029574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558310" y="6174937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Gate</a:t>
            </a: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90523" y="6026419"/>
            <a:ext cx="1116579" cy="539803"/>
          </a:xfrm>
          <a:prstGeom prst="rect">
            <a:avLst/>
          </a:prstGeom>
        </p:spPr>
      </p:pic>
      <p:sp>
        <p:nvSpPr>
          <p:cNvPr id="163" name="직사각형 162"/>
          <p:cNvSpPr/>
          <p:nvPr/>
        </p:nvSpPr>
        <p:spPr>
          <a:xfrm>
            <a:off x="1373621" y="593708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4" name="그림 1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4862" y="6020667"/>
            <a:ext cx="1227743" cy="593545"/>
          </a:xfrm>
          <a:prstGeom prst="rect">
            <a:avLst/>
          </a:prstGeom>
        </p:spPr>
      </p:pic>
      <p:sp>
        <p:nvSpPr>
          <p:cNvPr id="167" name="직사각형 166"/>
          <p:cNvSpPr/>
          <p:nvPr/>
        </p:nvSpPr>
        <p:spPr>
          <a:xfrm>
            <a:off x="2637960" y="593133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8" name="그림 16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9201" y="6001693"/>
            <a:ext cx="1227743" cy="593545"/>
          </a:xfrm>
          <a:prstGeom prst="rect">
            <a:avLst/>
          </a:prstGeom>
        </p:spPr>
      </p:pic>
      <p:sp>
        <p:nvSpPr>
          <p:cNvPr id="169" name="직사각형 168"/>
          <p:cNvSpPr/>
          <p:nvPr/>
        </p:nvSpPr>
        <p:spPr>
          <a:xfrm>
            <a:off x="3902299" y="591236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 / Gate In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0" name="그림 16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83540" y="5995941"/>
            <a:ext cx="1227743" cy="593545"/>
          </a:xfrm>
          <a:prstGeom prst="rect">
            <a:avLst/>
          </a:prstGeom>
        </p:spPr>
      </p:pic>
      <p:sp>
        <p:nvSpPr>
          <p:cNvPr id="171" name="직사각형 170"/>
          <p:cNvSpPr/>
          <p:nvPr/>
        </p:nvSpPr>
        <p:spPr>
          <a:xfrm>
            <a:off x="5166638" y="590661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 / Gate Out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671881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568425"/>
              </p:ext>
            </p:extLst>
          </p:nvPr>
        </p:nvGraphicFramePr>
        <p:xfrm>
          <a:off x="9488422" y="851115"/>
          <a:ext cx="2637675" cy="480039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변화 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Default 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해당 프로세스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 출력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7542188" y="366769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모델 불러오기</a:t>
            </a: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601793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모서리가 둥근 직사각형 161"/>
          <p:cNvSpPr/>
          <p:nvPr/>
        </p:nvSpPr>
        <p:spPr>
          <a:xfrm>
            <a:off x="7563517" y="115010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모델 불러오기</a:t>
            </a:r>
          </a:p>
        </p:txBody>
      </p:sp>
      <p:sp>
        <p:nvSpPr>
          <p:cNvPr id="296" name="직사각형 295"/>
          <p:cNvSpPr/>
          <p:nvPr/>
        </p:nvSpPr>
        <p:spPr>
          <a:xfrm>
            <a:off x="414318" y="3677011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1134403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3" name="Window Body" descr="&lt;Tags&gt;&lt;SMARTRESIZEANCHORS&gt;Absolute,Absolute,Absolute,Absolute&lt;/SMARTRESIZEANCHORS&gt;&lt;/Tags&gt;"/>
          <p:cNvSpPr/>
          <p:nvPr/>
        </p:nvSpPr>
        <p:spPr>
          <a:xfrm>
            <a:off x="1616629" y="3584161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4" name="Title Bar" descr="&lt;Tags&gt;&lt;SMARTRESIZEANCHORS&gt;Absolute,None,Absolute,Absolute&lt;/SMARTRESIZEANCHORS&gt;&lt;/Tags&gt;"/>
          <p:cNvSpPr/>
          <p:nvPr/>
        </p:nvSpPr>
        <p:spPr>
          <a:xfrm>
            <a:off x="1616629" y="3346418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5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3965051" y="3417665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306" name="표 3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5453861"/>
              </p:ext>
            </p:extLst>
          </p:nvPr>
        </p:nvGraphicFramePr>
        <p:xfrm>
          <a:off x="1633642" y="3595274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254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92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5270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/>
                        <a:t>프로세스 모델명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308" name="그룹 307"/>
          <p:cNvGrpSpPr/>
          <p:nvPr/>
        </p:nvGrpSpPr>
        <p:grpSpPr>
          <a:xfrm>
            <a:off x="4090243" y="3588303"/>
            <a:ext cx="44802" cy="2016000"/>
            <a:chOff x="4188675" y="1308088"/>
            <a:chExt cx="88711" cy="2016000"/>
          </a:xfrm>
        </p:grpSpPr>
        <p:sp>
          <p:nvSpPr>
            <p:cNvPr id="309" name="모서리가 둥근 직사각형 308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55" name="모서리가 둥근 직사각형 354"/>
          <p:cNvSpPr/>
          <p:nvPr/>
        </p:nvSpPr>
        <p:spPr>
          <a:xfrm>
            <a:off x="3772679" y="3817449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56" name="모서리가 둥근 직사각형 355"/>
          <p:cNvSpPr/>
          <p:nvPr/>
        </p:nvSpPr>
        <p:spPr>
          <a:xfrm>
            <a:off x="3037594" y="5660955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tx1"/>
                </a:solidFill>
              </a:rPr>
              <a:t>삭  제</a:t>
            </a:r>
          </a:p>
        </p:txBody>
      </p:sp>
      <p:sp>
        <p:nvSpPr>
          <p:cNvPr id="357" name="모서리가 둥근 직사각형 356"/>
          <p:cNvSpPr/>
          <p:nvPr/>
        </p:nvSpPr>
        <p:spPr>
          <a:xfrm>
            <a:off x="2461847" y="5660955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>
                <a:solidFill>
                  <a:schemeClr val="tx1"/>
                </a:solidFill>
              </a:rPr>
              <a:t>취</a:t>
            </a:r>
            <a:r>
              <a:rPr lang="ko-KR" altLang="en-US" sz="600" dirty="0">
                <a:solidFill>
                  <a:schemeClr val="tx1"/>
                </a:solidFill>
              </a:rPr>
              <a:t>  소</a:t>
            </a:r>
          </a:p>
        </p:txBody>
      </p:sp>
      <p:sp>
        <p:nvSpPr>
          <p:cNvPr id="358" name="직사각형 357"/>
          <p:cNvSpPr/>
          <p:nvPr/>
        </p:nvSpPr>
        <p:spPr>
          <a:xfrm>
            <a:off x="1684266" y="365505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1" name="직사각형 360"/>
          <p:cNvSpPr/>
          <p:nvPr/>
        </p:nvSpPr>
        <p:spPr>
          <a:xfrm>
            <a:off x="1684262" y="3840795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2" name="직사각형 361"/>
          <p:cNvSpPr/>
          <p:nvPr/>
        </p:nvSpPr>
        <p:spPr>
          <a:xfrm>
            <a:off x="1684256" y="401701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3" name="직사각형 362"/>
          <p:cNvSpPr/>
          <p:nvPr/>
        </p:nvSpPr>
        <p:spPr>
          <a:xfrm>
            <a:off x="1684252" y="4202750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4" name="직사각형 363"/>
          <p:cNvSpPr/>
          <p:nvPr/>
        </p:nvSpPr>
        <p:spPr>
          <a:xfrm>
            <a:off x="1684260" y="438372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5" name="직사각형 364"/>
          <p:cNvSpPr/>
          <p:nvPr/>
        </p:nvSpPr>
        <p:spPr>
          <a:xfrm>
            <a:off x="1684256" y="45694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6" name="직사각형 365"/>
          <p:cNvSpPr/>
          <p:nvPr/>
        </p:nvSpPr>
        <p:spPr>
          <a:xfrm>
            <a:off x="1684250" y="474568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7" name="직사각형 366"/>
          <p:cNvSpPr/>
          <p:nvPr/>
        </p:nvSpPr>
        <p:spPr>
          <a:xfrm>
            <a:off x="1684246" y="493142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직사각형 367"/>
          <p:cNvSpPr/>
          <p:nvPr/>
        </p:nvSpPr>
        <p:spPr>
          <a:xfrm>
            <a:off x="1684256" y="5115568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9" name="직사각형 368"/>
          <p:cNvSpPr/>
          <p:nvPr/>
        </p:nvSpPr>
        <p:spPr>
          <a:xfrm>
            <a:off x="1684250" y="529178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0" name="직사각형 369"/>
          <p:cNvSpPr/>
          <p:nvPr/>
        </p:nvSpPr>
        <p:spPr>
          <a:xfrm>
            <a:off x="1684246" y="5477523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1" name="모서리가 둥근 직사각형 370"/>
          <p:cNvSpPr/>
          <p:nvPr/>
        </p:nvSpPr>
        <p:spPr>
          <a:xfrm>
            <a:off x="3774172" y="3992599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72" name="모서리가 둥근 직사각형 371"/>
          <p:cNvSpPr/>
          <p:nvPr/>
        </p:nvSpPr>
        <p:spPr>
          <a:xfrm>
            <a:off x="3772679" y="418655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73" name="모서리가 둥근 직사각형 372"/>
          <p:cNvSpPr/>
          <p:nvPr/>
        </p:nvSpPr>
        <p:spPr>
          <a:xfrm>
            <a:off x="3774172" y="4361707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74" name="모서리가 둥근 직사각형 373"/>
          <p:cNvSpPr/>
          <p:nvPr/>
        </p:nvSpPr>
        <p:spPr>
          <a:xfrm>
            <a:off x="3772679" y="454907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75" name="모서리가 둥근 직사각형 374"/>
          <p:cNvSpPr/>
          <p:nvPr/>
        </p:nvSpPr>
        <p:spPr>
          <a:xfrm>
            <a:off x="3774172" y="4724228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76" name="모서리가 둥근 직사각형 375"/>
          <p:cNvSpPr/>
          <p:nvPr/>
        </p:nvSpPr>
        <p:spPr>
          <a:xfrm>
            <a:off x="3772679" y="491818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77" name="모서리가 둥근 직사각형 376"/>
          <p:cNvSpPr/>
          <p:nvPr/>
        </p:nvSpPr>
        <p:spPr>
          <a:xfrm>
            <a:off x="3774172" y="5093336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78" name="모서리가 둥근 직사각형 377"/>
          <p:cNvSpPr/>
          <p:nvPr/>
        </p:nvSpPr>
        <p:spPr>
          <a:xfrm>
            <a:off x="3775854" y="527843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79" name="모서리가 둥근 직사각형 378"/>
          <p:cNvSpPr/>
          <p:nvPr/>
        </p:nvSpPr>
        <p:spPr>
          <a:xfrm>
            <a:off x="3777347" y="545358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386" name="타원 385"/>
          <p:cNvSpPr/>
          <p:nvPr/>
        </p:nvSpPr>
        <p:spPr>
          <a:xfrm>
            <a:off x="1543642" y="32188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4" name="타원 413"/>
          <p:cNvSpPr/>
          <p:nvPr/>
        </p:nvSpPr>
        <p:spPr>
          <a:xfrm>
            <a:off x="3715142" y="132754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5" name="타원 414"/>
          <p:cNvSpPr/>
          <p:nvPr/>
        </p:nvSpPr>
        <p:spPr>
          <a:xfrm>
            <a:off x="2790145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6" name="타원 415"/>
          <p:cNvSpPr/>
          <p:nvPr/>
        </p:nvSpPr>
        <p:spPr>
          <a:xfrm>
            <a:off x="3850049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7" name="직사각형 416"/>
          <p:cNvSpPr/>
          <p:nvPr/>
        </p:nvSpPr>
        <p:spPr>
          <a:xfrm>
            <a:off x="3189809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3744834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9" name="직사각형 418"/>
          <p:cNvSpPr/>
          <p:nvPr/>
        </p:nvSpPr>
        <p:spPr>
          <a:xfrm>
            <a:off x="426799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31923" y="136186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3198983" y="21593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직사각형 421"/>
          <p:cNvSpPr/>
          <p:nvPr/>
        </p:nvSpPr>
        <p:spPr>
          <a:xfrm>
            <a:off x="3747623" y="21593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3" name="직사각형 422"/>
          <p:cNvSpPr/>
          <p:nvPr/>
        </p:nvSpPr>
        <p:spPr>
          <a:xfrm>
            <a:off x="427381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4" name="직사각형 423"/>
          <p:cNvSpPr/>
          <p:nvPr/>
        </p:nvSpPr>
        <p:spPr>
          <a:xfrm>
            <a:off x="2743258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5" name="직사각형 424"/>
          <p:cNvSpPr/>
          <p:nvPr/>
        </p:nvSpPr>
        <p:spPr>
          <a:xfrm>
            <a:off x="3802438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27" name="구부러진 연결선 426"/>
          <p:cNvCxnSpPr>
            <a:stCxn id="414" idx="4"/>
            <a:endCxn id="417" idx="0"/>
          </p:cNvCxnSpPr>
          <p:nvPr/>
        </p:nvCxnSpPr>
        <p:spPr>
          <a:xfrm rot="5400000">
            <a:off x="3319337" y="1642786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구부러진 연결선 427"/>
          <p:cNvCxnSpPr>
            <a:stCxn id="414" idx="4"/>
            <a:endCxn id="418" idx="0"/>
          </p:cNvCxnSpPr>
          <p:nvPr/>
        </p:nvCxnSpPr>
        <p:spPr>
          <a:xfrm rot="16200000" flipH="1">
            <a:off x="3596849" y="1823838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구부러진 연결선 428"/>
          <p:cNvCxnSpPr>
            <a:stCxn id="414" idx="4"/>
            <a:endCxn id="423" idx="0"/>
          </p:cNvCxnSpPr>
          <p:nvPr/>
        </p:nvCxnSpPr>
        <p:spPr>
          <a:xfrm rot="16200000" flipH="1">
            <a:off x="3869275" y="1551411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구부러진 연결선 429"/>
          <p:cNvCxnSpPr>
            <a:stCxn id="417" idx="2"/>
            <a:endCxn id="415" idx="0"/>
          </p:cNvCxnSpPr>
          <p:nvPr/>
        </p:nvCxnSpPr>
        <p:spPr>
          <a:xfrm rot="5400000">
            <a:off x="2790872" y="2453999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구부러진 연결선 430"/>
          <p:cNvCxnSpPr>
            <a:stCxn id="417" idx="2"/>
            <a:endCxn id="416" idx="0"/>
          </p:cNvCxnSpPr>
          <p:nvPr/>
        </p:nvCxnSpPr>
        <p:spPr>
          <a:xfrm rot="16200000" flipH="1">
            <a:off x="3320824" y="2390479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구부러진 연결선 431"/>
          <p:cNvCxnSpPr>
            <a:stCxn id="417" idx="2"/>
            <a:endCxn id="469" idx="0"/>
          </p:cNvCxnSpPr>
          <p:nvPr/>
        </p:nvCxnSpPr>
        <p:spPr>
          <a:xfrm rot="16200000" flipH="1">
            <a:off x="3842658" y="1868645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구부러진 연결선 432"/>
          <p:cNvCxnSpPr>
            <a:stCxn id="418" idx="2"/>
            <a:endCxn id="416" idx="0"/>
          </p:cNvCxnSpPr>
          <p:nvPr/>
        </p:nvCxnSpPr>
        <p:spPr>
          <a:xfrm rot="16200000" flipH="1">
            <a:off x="3598336" y="2667991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구부러진 연결선 434"/>
          <p:cNvCxnSpPr>
            <a:stCxn id="418" idx="2"/>
            <a:endCxn id="469" idx="0"/>
          </p:cNvCxnSpPr>
          <p:nvPr/>
        </p:nvCxnSpPr>
        <p:spPr>
          <a:xfrm rot="16200000" flipH="1">
            <a:off x="4120170" y="2146157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구부러진 연결선 435"/>
          <p:cNvCxnSpPr>
            <a:stCxn id="419" idx="2"/>
            <a:endCxn id="416" idx="0"/>
          </p:cNvCxnSpPr>
          <p:nvPr/>
        </p:nvCxnSpPr>
        <p:spPr>
          <a:xfrm rot="5400000">
            <a:off x="3859918" y="2444857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" name="TextBox 460"/>
          <p:cNvSpPr txBox="1"/>
          <p:nvPr/>
        </p:nvSpPr>
        <p:spPr>
          <a:xfrm>
            <a:off x="2804797" y="241017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3185881" y="248310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63" name="직사각형 462"/>
          <p:cNvSpPr/>
          <p:nvPr/>
        </p:nvSpPr>
        <p:spPr>
          <a:xfrm>
            <a:off x="482425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483007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5" name="직사각형 464"/>
          <p:cNvSpPr/>
          <p:nvPr/>
        </p:nvSpPr>
        <p:spPr>
          <a:xfrm>
            <a:off x="539575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직사각형 465"/>
          <p:cNvSpPr/>
          <p:nvPr/>
        </p:nvSpPr>
        <p:spPr>
          <a:xfrm>
            <a:off x="540157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7" name="구부러진 연결선 466"/>
          <p:cNvCxnSpPr>
            <a:stCxn id="500" idx="4"/>
            <a:endCxn id="463" idx="0"/>
          </p:cNvCxnSpPr>
          <p:nvPr/>
        </p:nvCxnSpPr>
        <p:spPr>
          <a:xfrm rot="16200000" flipH="1">
            <a:off x="4708060" y="1855626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500" idx="4"/>
            <a:endCxn id="466" idx="0"/>
          </p:cNvCxnSpPr>
          <p:nvPr/>
        </p:nvCxnSpPr>
        <p:spPr>
          <a:xfrm rot="16200000" flipH="1">
            <a:off x="5004655" y="1559031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타원 468"/>
          <p:cNvSpPr/>
          <p:nvPr/>
        </p:nvSpPr>
        <p:spPr>
          <a:xfrm>
            <a:off x="4893717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0" name="타원 469"/>
          <p:cNvSpPr/>
          <p:nvPr/>
        </p:nvSpPr>
        <p:spPr>
          <a:xfrm>
            <a:off x="5877421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1" name="직사각형 470"/>
          <p:cNvSpPr/>
          <p:nvPr/>
        </p:nvSpPr>
        <p:spPr>
          <a:xfrm>
            <a:off x="4846830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72" name="직사각형 471"/>
          <p:cNvSpPr/>
          <p:nvPr/>
        </p:nvSpPr>
        <p:spPr>
          <a:xfrm>
            <a:off x="5829810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3" name="구부러진 연결선 472"/>
          <p:cNvCxnSpPr>
            <a:stCxn id="418" idx="2"/>
            <a:endCxn id="415" idx="0"/>
          </p:cNvCxnSpPr>
          <p:nvPr/>
        </p:nvCxnSpPr>
        <p:spPr>
          <a:xfrm rot="5400000">
            <a:off x="3068385" y="2176487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19" idx="2"/>
            <a:endCxn id="469" idx="0"/>
          </p:cNvCxnSpPr>
          <p:nvPr/>
        </p:nvCxnSpPr>
        <p:spPr>
          <a:xfrm rot="16200000" flipH="1">
            <a:off x="4381752" y="2407739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19" idx="2"/>
            <a:endCxn id="470" idx="0"/>
          </p:cNvCxnSpPr>
          <p:nvPr/>
        </p:nvCxnSpPr>
        <p:spPr>
          <a:xfrm rot="16200000" flipH="1">
            <a:off x="4873604" y="1915887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구부러진 연결선 475"/>
          <p:cNvCxnSpPr>
            <a:stCxn id="463" idx="2"/>
            <a:endCxn id="469" idx="0"/>
          </p:cNvCxnSpPr>
          <p:nvPr/>
        </p:nvCxnSpPr>
        <p:spPr>
          <a:xfrm rot="16200000" flipH="1">
            <a:off x="4659882" y="2685869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구부러진 연결선 476"/>
          <p:cNvCxnSpPr>
            <a:stCxn id="463" idx="2"/>
            <a:endCxn id="415" idx="0"/>
          </p:cNvCxnSpPr>
          <p:nvPr/>
        </p:nvCxnSpPr>
        <p:spPr>
          <a:xfrm rot="5400000">
            <a:off x="3608096" y="1636775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구부러진 연결선 477"/>
          <p:cNvCxnSpPr>
            <a:stCxn id="465" idx="2"/>
            <a:endCxn id="470" idx="0"/>
          </p:cNvCxnSpPr>
          <p:nvPr/>
        </p:nvCxnSpPr>
        <p:spPr>
          <a:xfrm rot="16200000" flipH="1">
            <a:off x="5437484" y="2479767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3009955" y="17821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3651823" y="18132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4092863" y="178617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4430229" y="17899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5021924" y="17244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3398747" y="233585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650795" y="24999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3041150" y="280517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484651" y="27893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987222" y="27529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383409" y="27893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085865" y="236960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5403509" y="27374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5906334" y="27089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4930587" y="268717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4573166" y="234396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0" name="타원 499"/>
          <p:cNvSpPr/>
          <p:nvPr/>
        </p:nvSpPr>
        <p:spPr>
          <a:xfrm>
            <a:off x="4858142" y="132754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1" name="직사각형 500"/>
          <p:cNvSpPr/>
          <p:nvPr/>
        </p:nvSpPr>
        <p:spPr>
          <a:xfrm>
            <a:off x="4774923" y="136186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02" name="구부러진 연결선 501"/>
          <p:cNvCxnSpPr>
            <a:stCxn id="500" idx="4"/>
            <a:endCxn id="423" idx="0"/>
          </p:cNvCxnSpPr>
          <p:nvPr/>
        </p:nvCxnSpPr>
        <p:spPr>
          <a:xfrm rot="5400000">
            <a:off x="4440776" y="1608313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extBox 502"/>
          <p:cNvSpPr txBox="1"/>
          <p:nvPr/>
        </p:nvSpPr>
        <p:spPr>
          <a:xfrm>
            <a:off x="4766980" y="18132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25" name="타원 524"/>
          <p:cNvSpPr/>
          <p:nvPr/>
        </p:nvSpPr>
        <p:spPr>
          <a:xfrm>
            <a:off x="3634569" y="38966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6" name="타원 525"/>
          <p:cNvSpPr/>
          <p:nvPr/>
        </p:nvSpPr>
        <p:spPr>
          <a:xfrm>
            <a:off x="2961529" y="12070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8376363" y="911151"/>
            <a:ext cx="176236" cy="109230"/>
            <a:chOff x="10267821" y="1988701"/>
            <a:chExt cx="616666" cy="328629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타원 140"/>
            <p:cNvSpPr/>
            <p:nvPr/>
          </p:nvSpPr>
          <p:spPr>
            <a:xfrm>
              <a:off x="1033262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8514135" y="876315"/>
            <a:ext cx="58702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생산성 변화</a:t>
            </a:r>
            <a:endParaRPr lang="ko-KR" altLang="en-US" sz="700" b="1" dirty="0"/>
          </a:p>
        </p:txBody>
      </p:sp>
      <p:sp>
        <p:nvSpPr>
          <p:cNvPr id="144" name="TextBox 143"/>
          <p:cNvSpPr txBox="1"/>
          <p:nvPr/>
        </p:nvSpPr>
        <p:spPr>
          <a:xfrm>
            <a:off x="7780840" y="876293"/>
            <a:ext cx="64633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프로세스모델</a:t>
            </a:r>
            <a:endParaRPr lang="ko-KR" altLang="en-US" sz="700" b="1" dirty="0"/>
          </a:p>
        </p:txBody>
      </p: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타원 145"/>
          <p:cNvSpPr/>
          <p:nvPr/>
        </p:nvSpPr>
        <p:spPr>
          <a:xfrm>
            <a:off x="7695009" y="8178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7449371" y="10447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28283358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5222812"/>
              </p:ext>
            </p:extLst>
          </p:nvPr>
        </p:nvGraphicFramePr>
        <p:xfrm>
          <a:off x="9488422" y="851115"/>
          <a:ext cx="2637675" cy="46617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모델 불러오기 버튼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클릭시</a:t>
                      </a: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저장된 프로세스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해당 프로세스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로딩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 출력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7542188" y="3848934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</a:t>
            </a:r>
            <a:r>
              <a:rPr lang="ko-KR" altLang="en-US" sz="600">
                <a:solidFill>
                  <a:schemeClr val="bg1"/>
                </a:solidFill>
              </a:rPr>
              <a:t>모델 불러오기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766553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모서리가 둥근 직사각형 161"/>
          <p:cNvSpPr/>
          <p:nvPr/>
        </p:nvSpPr>
        <p:spPr>
          <a:xfrm>
            <a:off x="7563517" y="115010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모델 불러오기</a:t>
            </a:r>
          </a:p>
        </p:txBody>
      </p:sp>
      <p:sp>
        <p:nvSpPr>
          <p:cNvPr id="296" name="직사각형 295"/>
          <p:cNvSpPr/>
          <p:nvPr/>
        </p:nvSpPr>
        <p:spPr>
          <a:xfrm>
            <a:off x="414318" y="3833533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1109689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0" name="타원 299"/>
          <p:cNvSpPr/>
          <p:nvPr/>
        </p:nvSpPr>
        <p:spPr>
          <a:xfrm>
            <a:off x="7447526" y="37384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4" name="타원 413"/>
          <p:cNvSpPr/>
          <p:nvPr/>
        </p:nvSpPr>
        <p:spPr>
          <a:xfrm>
            <a:off x="3715142" y="130283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5" name="타원 414"/>
          <p:cNvSpPr/>
          <p:nvPr/>
        </p:nvSpPr>
        <p:spPr>
          <a:xfrm>
            <a:off x="2790145" y="302099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6" name="타원 415"/>
          <p:cNvSpPr/>
          <p:nvPr/>
        </p:nvSpPr>
        <p:spPr>
          <a:xfrm>
            <a:off x="3850049" y="302099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7" name="직사각형 416"/>
          <p:cNvSpPr/>
          <p:nvPr/>
        </p:nvSpPr>
        <p:spPr>
          <a:xfrm>
            <a:off x="3189809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3744834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9" name="직사각형 418"/>
          <p:cNvSpPr/>
          <p:nvPr/>
        </p:nvSpPr>
        <p:spPr>
          <a:xfrm>
            <a:off x="4267997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31923" y="133715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3198983" y="213458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직사각형 421"/>
          <p:cNvSpPr/>
          <p:nvPr/>
        </p:nvSpPr>
        <p:spPr>
          <a:xfrm>
            <a:off x="3747623" y="213458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3" name="직사각형 422"/>
          <p:cNvSpPr/>
          <p:nvPr/>
        </p:nvSpPr>
        <p:spPr>
          <a:xfrm>
            <a:off x="4273816" y="212696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4" name="직사각형 423"/>
          <p:cNvSpPr/>
          <p:nvPr/>
        </p:nvSpPr>
        <p:spPr>
          <a:xfrm>
            <a:off x="2743258" y="30525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5" name="직사각형 424"/>
          <p:cNvSpPr/>
          <p:nvPr/>
        </p:nvSpPr>
        <p:spPr>
          <a:xfrm>
            <a:off x="3802438" y="30525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27" name="구부러진 연결선 426"/>
          <p:cNvCxnSpPr>
            <a:stCxn id="414" idx="4"/>
            <a:endCxn id="417" idx="0"/>
          </p:cNvCxnSpPr>
          <p:nvPr/>
        </p:nvCxnSpPr>
        <p:spPr>
          <a:xfrm rot="5400000">
            <a:off x="3319337" y="1618072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구부러진 연결선 427"/>
          <p:cNvCxnSpPr>
            <a:stCxn id="414" idx="4"/>
            <a:endCxn id="418" idx="0"/>
          </p:cNvCxnSpPr>
          <p:nvPr/>
        </p:nvCxnSpPr>
        <p:spPr>
          <a:xfrm rot="16200000" flipH="1">
            <a:off x="3596849" y="1799124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구부러진 연결선 428"/>
          <p:cNvCxnSpPr>
            <a:stCxn id="414" idx="4"/>
            <a:endCxn id="423" idx="0"/>
          </p:cNvCxnSpPr>
          <p:nvPr/>
        </p:nvCxnSpPr>
        <p:spPr>
          <a:xfrm rot="16200000" flipH="1">
            <a:off x="3869275" y="1526697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구부러진 연결선 429"/>
          <p:cNvCxnSpPr>
            <a:stCxn id="417" idx="2"/>
            <a:endCxn id="415" idx="0"/>
          </p:cNvCxnSpPr>
          <p:nvPr/>
        </p:nvCxnSpPr>
        <p:spPr>
          <a:xfrm rot="5400000">
            <a:off x="2790872" y="2429285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구부러진 연결선 430"/>
          <p:cNvCxnSpPr>
            <a:stCxn id="417" idx="2"/>
            <a:endCxn id="416" idx="0"/>
          </p:cNvCxnSpPr>
          <p:nvPr/>
        </p:nvCxnSpPr>
        <p:spPr>
          <a:xfrm rot="16200000" flipH="1">
            <a:off x="3320824" y="2365765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구부러진 연결선 431"/>
          <p:cNvCxnSpPr>
            <a:stCxn id="417" idx="2"/>
            <a:endCxn id="469" idx="0"/>
          </p:cNvCxnSpPr>
          <p:nvPr/>
        </p:nvCxnSpPr>
        <p:spPr>
          <a:xfrm rot="16200000" flipH="1">
            <a:off x="3842658" y="1843931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구부러진 연결선 432"/>
          <p:cNvCxnSpPr>
            <a:stCxn id="418" idx="2"/>
            <a:endCxn id="416" idx="0"/>
          </p:cNvCxnSpPr>
          <p:nvPr/>
        </p:nvCxnSpPr>
        <p:spPr>
          <a:xfrm rot="16200000" flipH="1">
            <a:off x="3598336" y="2643277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구부러진 연결선 434"/>
          <p:cNvCxnSpPr>
            <a:stCxn id="418" idx="2"/>
            <a:endCxn id="469" idx="0"/>
          </p:cNvCxnSpPr>
          <p:nvPr/>
        </p:nvCxnSpPr>
        <p:spPr>
          <a:xfrm rot="16200000" flipH="1">
            <a:off x="4120170" y="2121443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구부러진 연결선 435"/>
          <p:cNvCxnSpPr>
            <a:stCxn id="419" idx="2"/>
            <a:endCxn id="416" idx="0"/>
          </p:cNvCxnSpPr>
          <p:nvPr/>
        </p:nvCxnSpPr>
        <p:spPr>
          <a:xfrm rot="5400000">
            <a:off x="3859918" y="2420143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" name="TextBox 460"/>
          <p:cNvSpPr txBox="1"/>
          <p:nvPr/>
        </p:nvSpPr>
        <p:spPr>
          <a:xfrm>
            <a:off x="2804797" y="238546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3185881" y="245839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63" name="직사각형 462"/>
          <p:cNvSpPr/>
          <p:nvPr/>
        </p:nvSpPr>
        <p:spPr>
          <a:xfrm>
            <a:off x="4824257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4830076" y="212696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5" name="직사각형 464"/>
          <p:cNvSpPr/>
          <p:nvPr/>
        </p:nvSpPr>
        <p:spPr>
          <a:xfrm>
            <a:off x="5395757" y="2139877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직사각형 465"/>
          <p:cNvSpPr/>
          <p:nvPr/>
        </p:nvSpPr>
        <p:spPr>
          <a:xfrm>
            <a:off x="5401576" y="2126966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7" name="구부러진 연결선 466"/>
          <p:cNvCxnSpPr>
            <a:stCxn id="500" idx="4"/>
            <a:endCxn id="463" idx="0"/>
          </p:cNvCxnSpPr>
          <p:nvPr/>
        </p:nvCxnSpPr>
        <p:spPr>
          <a:xfrm rot="16200000" flipH="1">
            <a:off x="4708060" y="1830912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500" idx="4"/>
            <a:endCxn id="466" idx="0"/>
          </p:cNvCxnSpPr>
          <p:nvPr/>
        </p:nvCxnSpPr>
        <p:spPr>
          <a:xfrm rot="16200000" flipH="1">
            <a:off x="5004655" y="1534317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타원 468"/>
          <p:cNvSpPr/>
          <p:nvPr/>
        </p:nvSpPr>
        <p:spPr>
          <a:xfrm>
            <a:off x="4893717" y="302099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0" name="타원 469"/>
          <p:cNvSpPr/>
          <p:nvPr/>
        </p:nvSpPr>
        <p:spPr>
          <a:xfrm>
            <a:off x="5877421" y="302099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1" name="직사각형 470"/>
          <p:cNvSpPr/>
          <p:nvPr/>
        </p:nvSpPr>
        <p:spPr>
          <a:xfrm>
            <a:off x="4846830" y="30525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72" name="직사각형 471"/>
          <p:cNvSpPr/>
          <p:nvPr/>
        </p:nvSpPr>
        <p:spPr>
          <a:xfrm>
            <a:off x="5829810" y="305257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3" name="구부러진 연결선 472"/>
          <p:cNvCxnSpPr>
            <a:stCxn id="418" idx="2"/>
            <a:endCxn id="415" idx="0"/>
          </p:cNvCxnSpPr>
          <p:nvPr/>
        </p:nvCxnSpPr>
        <p:spPr>
          <a:xfrm rot="5400000">
            <a:off x="3068385" y="2151773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19" idx="2"/>
            <a:endCxn id="469" idx="0"/>
          </p:cNvCxnSpPr>
          <p:nvPr/>
        </p:nvCxnSpPr>
        <p:spPr>
          <a:xfrm rot="16200000" flipH="1">
            <a:off x="4381752" y="2383025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19" idx="2"/>
            <a:endCxn id="470" idx="0"/>
          </p:cNvCxnSpPr>
          <p:nvPr/>
        </p:nvCxnSpPr>
        <p:spPr>
          <a:xfrm rot="16200000" flipH="1">
            <a:off x="4873604" y="1891173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구부러진 연결선 475"/>
          <p:cNvCxnSpPr>
            <a:stCxn id="463" idx="2"/>
            <a:endCxn id="469" idx="0"/>
          </p:cNvCxnSpPr>
          <p:nvPr/>
        </p:nvCxnSpPr>
        <p:spPr>
          <a:xfrm rot="16200000" flipH="1">
            <a:off x="4659882" y="2661155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구부러진 연결선 476"/>
          <p:cNvCxnSpPr>
            <a:stCxn id="463" idx="2"/>
            <a:endCxn id="415" idx="0"/>
          </p:cNvCxnSpPr>
          <p:nvPr/>
        </p:nvCxnSpPr>
        <p:spPr>
          <a:xfrm rot="5400000">
            <a:off x="3608096" y="1612061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구부러진 연결선 477"/>
          <p:cNvCxnSpPr>
            <a:stCxn id="465" idx="2"/>
            <a:endCxn id="470" idx="0"/>
          </p:cNvCxnSpPr>
          <p:nvPr/>
        </p:nvCxnSpPr>
        <p:spPr>
          <a:xfrm rot="16200000" flipH="1">
            <a:off x="5437484" y="2455053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3009955" y="175746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3651823" y="178849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4092863" y="176146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4430229" y="17652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5021924" y="169974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3398747" y="23111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650795" y="24752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3041150" y="278045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484651" y="276461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987222" y="272819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383409" y="276461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085865" y="234488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5403509" y="27127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5906334" y="268423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4930587" y="2662463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4573166" y="231925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0" name="타원 499"/>
          <p:cNvSpPr/>
          <p:nvPr/>
        </p:nvSpPr>
        <p:spPr>
          <a:xfrm>
            <a:off x="4858142" y="130283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1" name="직사각형 500"/>
          <p:cNvSpPr/>
          <p:nvPr/>
        </p:nvSpPr>
        <p:spPr>
          <a:xfrm>
            <a:off x="4774923" y="1337152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02" name="구부러진 연결선 501"/>
          <p:cNvCxnSpPr>
            <a:stCxn id="500" idx="4"/>
            <a:endCxn id="423" idx="0"/>
          </p:cNvCxnSpPr>
          <p:nvPr/>
        </p:nvCxnSpPr>
        <p:spPr>
          <a:xfrm rot="5400000">
            <a:off x="4440776" y="1583599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extBox 502"/>
          <p:cNvSpPr txBox="1"/>
          <p:nvPr/>
        </p:nvSpPr>
        <p:spPr>
          <a:xfrm>
            <a:off x="4766980" y="178854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26" name="타원 525"/>
          <p:cNvSpPr/>
          <p:nvPr/>
        </p:nvSpPr>
        <p:spPr>
          <a:xfrm>
            <a:off x="408871" y="40572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3" name="타원 212"/>
          <p:cNvSpPr/>
          <p:nvPr/>
        </p:nvSpPr>
        <p:spPr>
          <a:xfrm>
            <a:off x="3599123" y="4062273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4" name="직사각형 213"/>
          <p:cNvSpPr/>
          <p:nvPr/>
        </p:nvSpPr>
        <p:spPr>
          <a:xfrm>
            <a:off x="3994872" y="4899319"/>
            <a:ext cx="466498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직사각형 214"/>
          <p:cNvSpPr/>
          <p:nvPr/>
        </p:nvSpPr>
        <p:spPr>
          <a:xfrm>
            <a:off x="3515904" y="4096594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16" name="직사각형 215"/>
          <p:cNvSpPr/>
          <p:nvPr/>
        </p:nvSpPr>
        <p:spPr>
          <a:xfrm>
            <a:off x="3953088" y="4886408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OTR(01~05)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17" name="구부러진 연결선 216"/>
          <p:cNvCxnSpPr>
            <a:stCxn id="213" idx="4"/>
            <a:endCxn id="214" idx="0"/>
          </p:cNvCxnSpPr>
          <p:nvPr/>
        </p:nvCxnSpPr>
        <p:spPr>
          <a:xfrm rot="16200000" flipH="1">
            <a:off x="3684099" y="4355297"/>
            <a:ext cx="585046" cy="502998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구부러진 연결선 217"/>
          <p:cNvCxnSpPr>
            <a:stCxn id="214" idx="2"/>
            <a:endCxn id="230" idx="0"/>
          </p:cNvCxnSpPr>
          <p:nvPr/>
        </p:nvCxnSpPr>
        <p:spPr>
          <a:xfrm rot="5400000">
            <a:off x="3499431" y="5056466"/>
            <a:ext cx="721702" cy="73567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TextBox 218"/>
          <p:cNvSpPr txBox="1"/>
          <p:nvPr/>
        </p:nvSpPr>
        <p:spPr>
          <a:xfrm>
            <a:off x="3376585" y="52434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220" name="직사각형 219"/>
          <p:cNvSpPr/>
          <p:nvPr/>
        </p:nvSpPr>
        <p:spPr>
          <a:xfrm>
            <a:off x="4714057" y="4886408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21" name="타원 220"/>
          <p:cNvSpPr/>
          <p:nvPr/>
        </p:nvSpPr>
        <p:spPr>
          <a:xfrm>
            <a:off x="5291844" y="5780432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2" name="직사각형 221"/>
          <p:cNvSpPr/>
          <p:nvPr/>
        </p:nvSpPr>
        <p:spPr>
          <a:xfrm>
            <a:off x="5244233" y="5812020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23" name="구부러진 연결선 222"/>
          <p:cNvCxnSpPr>
            <a:stCxn id="214" idx="2"/>
            <a:endCxn id="221" idx="0"/>
          </p:cNvCxnSpPr>
          <p:nvPr/>
        </p:nvCxnSpPr>
        <p:spPr>
          <a:xfrm rot="16200000" flipH="1">
            <a:off x="4464493" y="4827081"/>
            <a:ext cx="716978" cy="11897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TextBox 223"/>
          <p:cNvSpPr txBox="1"/>
          <p:nvPr/>
        </p:nvSpPr>
        <p:spPr>
          <a:xfrm>
            <a:off x="3265965" y="433990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225" name="TextBox 224"/>
          <p:cNvSpPr txBox="1"/>
          <p:nvPr/>
        </p:nvSpPr>
        <p:spPr>
          <a:xfrm>
            <a:off x="4890690" y="52396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226" name="타원 225"/>
          <p:cNvSpPr/>
          <p:nvPr/>
        </p:nvSpPr>
        <p:spPr>
          <a:xfrm>
            <a:off x="4742123" y="4062273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27" name="직사각형 226"/>
          <p:cNvSpPr/>
          <p:nvPr/>
        </p:nvSpPr>
        <p:spPr>
          <a:xfrm>
            <a:off x="4658904" y="4096594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28" name="구부러진 연결선 227"/>
          <p:cNvCxnSpPr>
            <a:stCxn id="226" idx="4"/>
            <a:endCxn id="216" idx="0"/>
          </p:cNvCxnSpPr>
          <p:nvPr/>
        </p:nvCxnSpPr>
        <p:spPr>
          <a:xfrm rot="5400000">
            <a:off x="4263279" y="4281563"/>
            <a:ext cx="572135" cy="637555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TextBox 228"/>
          <p:cNvSpPr txBox="1"/>
          <p:nvPr/>
        </p:nvSpPr>
        <p:spPr>
          <a:xfrm>
            <a:off x="4245360" y="433990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230" name="타원 229"/>
          <p:cNvSpPr/>
          <p:nvPr/>
        </p:nvSpPr>
        <p:spPr>
          <a:xfrm>
            <a:off x="3366442" y="578515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1" name="직사각형 230"/>
          <p:cNvSpPr/>
          <p:nvPr/>
        </p:nvSpPr>
        <p:spPr>
          <a:xfrm>
            <a:off x="3318831" y="581674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32" name="타원 231"/>
          <p:cNvSpPr/>
          <p:nvPr/>
        </p:nvSpPr>
        <p:spPr>
          <a:xfrm>
            <a:off x="4060639" y="5773681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3" name="직사각형 232"/>
          <p:cNvSpPr/>
          <p:nvPr/>
        </p:nvSpPr>
        <p:spPr>
          <a:xfrm>
            <a:off x="4013028" y="5805269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234" name="타원 233"/>
          <p:cNvSpPr/>
          <p:nvPr/>
        </p:nvSpPr>
        <p:spPr>
          <a:xfrm>
            <a:off x="4699528" y="5779909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5" name="직사각형 234"/>
          <p:cNvSpPr/>
          <p:nvPr/>
        </p:nvSpPr>
        <p:spPr>
          <a:xfrm>
            <a:off x="4651917" y="5811497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236" name="구부러진 연결선 235"/>
          <p:cNvCxnSpPr>
            <a:stCxn id="214" idx="2"/>
            <a:endCxn id="232" idx="0"/>
          </p:cNvCxnSpPr>
          <p:nvPr/>
        </p:nvCxnSpPr>
        <p:spPr>
          <a:xfrm rot="5400000">
            <a:off x="3852267" y="5397826"/>
            <a:ext cx="710227" cy="4148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구부러진 연결선 236"/>
          <p:cNvCxnSpPr>
            <a:stCxn id="214" idx="2"/>
            <a:endCxn id="234" idx="0"/>
          </p:cNvCxnSpPr>
          <p:nvPr/>
        </p:nvCxnSpPr>
        <p:spPr>
          <a:xfrm rot="16200000" flipH="1">
            <a:off x="4168597" y="5122977"/>
            <a:ext cx="716455" cy="59740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8" name="TextBox 237"/>
          <p:cNvSpPr txBox="1"/>
          <p:nvPr/>
        </p:nvSpPr>
        <p:spPr>
          <a:xfrm>
            <a:off x="3889347" y="535893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239" name="TextBox 238"/>
          <p:cNvSpPr txBox="1"/>
          <p:nvPr/>
        </p:nvSpPr>
        <p:spPr>
          <a:xfrm>
            <a:off x="4387692" y="539537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240" name="Window Body" descr="&lt;Tags&gt;&lt;SMARTRESIZEANCHORS&gt;Absolute,Absolute,Absolute,Absolute&lt;/SMARTRESIZEANCHORS&gt;&lt;/Tags&gt;"/>
          <p:cNvSpPr/>
          <p:nvPr/>
        </p:nvSpPr>
        <p:spPr>
          <a:xfrm>
            <a:off x="965759" y="2185755"/>
            <a:ext cx="2523078" cy="228988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1" name="Title Bar" descr="&lt;Tags&gt;&lt;SMARTRESIZEANCHORS&gt;Absolute,None,Absolute,Absolute&lt;/SMARTRESIZEANCHORS&gt;&lt;/Tags&gt;"/>
          <p:cNvSpPr/>
          <p:nvPr/>
        </p:nvSpPr>
        <p:spPr>
          <a:xfrm>
            <a:off x="965759" y="1948012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2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3314181" y="201925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243" name="표 2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8317859"/>
              </p:ext>
            </p:extLst>
          </p:nvPr>
        </p:nvGraphicFramePr>
        <p:xfrm>
          <a:off x="982772" y="2196868"/>
          <a:ext cx="2445331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254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70592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352702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/>
                        <a:t>프로세스 모델명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/>
                        <a:t>SELECT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244" name="그룹 243"/>
          <p:cNvGrpSpPr/>
          <p:nvPr/>
        </p:nvGrpSpPr>
        <p:grpSpPr>
          <a:xfrm>
            <a:off x="3439373" y="2189897"/>
            <a:ext cx="44802" cy="2016000"/>
            <a:chOff x="4188675" y="1308088"/>
            <a:chExt cx="88711" cy="2016000"/>
          </a:xfrm>
        </p:grpSpPr>
        <p:sp>
          <p:nvSpPr>
            <p:cNvPr id="245" name="모서리가 둥근 직사각형 244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6" name="모서리가 둥근 직사각형 24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7" name="모서리가 둥근 직사각형 246"/>
          <p:cNvSpPr/>
          <p:nvPr/>
        </p:nvSpPr>
        <p:spPr>
          <a:xfrm>
            <a:off x="3121809" y="241904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2386724" y="4262549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tx1"/>
                </a:solidFill>
              </a:rPr>
              <a:t>삭  제</a:t>
            </a:r>
          </a:p>
        </p:txBody>
      </p:sp>
      <p:sp>
        <p:nvSpPr>
          <p:cNvPr id="249" name="모서리가 둥근 직사각형 248"/>
          <p:cNvSpPr/>
          <p:nvPr/>
        </p:nvSpPr>
        <p:spPr>
          <a:xfrm>
            <a:off x="1810977" y="4262549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>
                <a:solidFill>
                  <a:schemeClr val="tx1"/>
                </a:solidFill>
              </a:rPr>
              <a:t>취</a:t>
            </a:r>
            <a:r>
              <a:rPr lang="ko-KR" altLang="en-US" sz="600" dirty="0">
                <a:solidFill>
                  <a:schemeClr val="tx1"/>
                </a:solidFill>
              </a:rPr>
              <a:t>  소</a:t>
            </a:r>
          </a:p>
        </p:txBody>
      </p:sp>
      <p:sp>
        <p:nvSpPr>
          <p:cNvPr id="250" name="직사각형 249"/>
          <p:cNvSpPr/>
          <p:nvPr/>
        </p:nvSpPr>
        <p:spPr>
          <a:xfrm>
            <a:off x="1033396" y="225664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직사각형 250"/>
          <p:cNvSpPr/>
          <p:nvPr/>
        </p:nvSpPr>
        <p:spPr>
          <a:xfrm>
            <a:off x="1033392" y="2442389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2" name="직사각형 251"/>
          <p:cNvSpPr/>
          <p:nvPr/>
        </p:nvSpPr>
        <p:spPr>
          <a:xfrm>
            <a:off x="1033386" y="261860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3" name="직사각형 252"/>
          <p:cNvSpPr/>
          <p:nvPr/>
        </p:nvSpPr>
        <p:spPr>
          <a:xfrm>
            <a:off x="1033382" y="2804344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직사각형 253"/>
          <p:cNvSpPr/>
          <p:nvPr/>
        </p:nvSpPr>
        <p:spPr>
          <a:xfrm>
            <a:off x="1033390" y="298532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직사각형 254"/>
          <p:cNvSpPr/>
          <p:nvPr/>
        </p:nvSpPr>
        <p:spPr>
          <a:xfrm>
            <a:off x="1033386" y="317106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6" name="직사각형 255"/>
          <p:cNvSpPr/>
          <p:nvPr/>
        </p:nvSpPr>
        <p:spPr>
          <a:xfrm>
            <a:off x="1033380" y="334727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직사각형 256"/>
          <p:cNvSpPr/>
          <p:nvPr/>
        </p:nvSpPr>
        <p:spPr>
          <a:xfrm>
            <a:off x="1033376" y="353301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직사각형 257"/>
          <p:cNvSpPr/>
          <p:nvPr/>
        </p:nvSpPr>
        <p:spPr>
          <a:xfrm>
            <a:off x="1033386" y="3717162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9" name="직사각형 258"/>
          <p:cNvSpPr/>
          <p:nvPr/>
        </p:nvSpPr>
        <p:spPr>
          <a:xfrm>
            <a:off x="1033380" y="389337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0" name="직사각형 259"/>
          <p:cNvSpPr/>
          <p:nvPr/>
        </p:nvSpPr>
        <p:spPr>
          <a:xfrm>
            <a:off x="1033376" y="4079117"/>
            <a:ext cx="72573" cy="68331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모서리가 둥근 직사각형 260"/>
          <p:cNvSpPr/>
          <p:nvPr/>
        </p:nvSpPr>
        <p:spPr>
          <a:xfrm>
            <a:off x="3123302" y="2594193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62" name="모서리가 둥근 직사각형 261"/>
          <p:cNvSpPr/>
          <p:nvPr/>
        </p:nvSpPr>
        <p:spPr>
          <a:xfrm>
            <a:off x="3121809" y="278815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63" name="모서리가 둥근 직사각형 262"/>
          <p:cNvSpPr/>
          <p:nvPr/>
        </p:nvSpPr>
        <p:spPr>
          <a:xfrm>
            <a:off x="3123302" y="2963301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64" name="모서리가 둥근 직사각형 263"/>
          <p:cNvSpPr/>
          <p:nvPr/>
        </p:nvSpPr>
        <p:spPr>
          <a:xfrm>
            <a:off x="3121809" y="315067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65" name="모서리가 둥근 직사각형 264"/>
          <p:cNvSpPr/>
          <p:nvPr/>
        </p:nvSpPr>
        <p:spPr>
          <a:xfrm>
            <a:off x="3123302" y="3325822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66" name="모서리가 둥근 직사각형 265"/>
          <p:cNvSpPr/>
          <p:nvPr/>
        </p:nvSpPr>
        <p:spPr>
          <a:xfrm>
            <a:off x="3121809" y="351978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67" name="모서리가 둥근 직사각형 266"/>
          <p:cNvSpPr/>
          <p:nvPr/>
        </p:nvSpPr>
        <p:spPr>
          <a:xfrm>
            <a:off x="3123302" y="3694930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68" name="모서리가 둥근 직사각형 267"/>
          <p:cNvSpPr/>
          <p:nvPr/>
        </p:nvSpPr>
        <p:spPr>
          <a:xfrm>
            <a:off x="3124984" y="388002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69" name="모서리가 둥근 직사각형 268"/>
          <p:cNvSpPr/>
          <p:nvPr/>
        </p:nvSpPr>
        <p:spPr>
          <a:xfrm>
            <a:off x="3126477" y="4055174"/>
            <a:ext cx="261818" cy="108612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/>
            <a:r>
              <a:rPr lang="en-US" altLang="ko-KR" sz="500" dirty="0">
                <a:solidFill>
                  <a:prstClr val="black"/>
                </a:solidFill>
                <a:latin typeface="맑은 고딕" panose="020B0503020000020004" pitchFamily="50" charset="-127"/>
                <a:cs typeface="Segoe UI" panose="020B0502040204020203" pitchFamily="34" charset="0"/>
              </a:rPr>
              <a:t>View</a:t>
            </a:r>
          </a:p>
        </p:txBody>
      </p:sp>
      <p:sp>
        <p:nvSpPr>
          <p:cNvPr id="270" name="타원 269"/>
          <p:cNvSpPr/>
          <p:nvPr/>
        </p:nvSpPr>
        <p:spPr>
          <a:xfrm>
            <a:off x="892772" y="18204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71" name="타원 270"/>
          <p:cNvSpPr/>
          <p:nvPr/>
        </p:nvSpPr>
        <p:spPr>
          <a:xfrm>
            <a:off x="2983699" y="24982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272" name="그룹 271"/>
          <p:cNvGrpSpPr/>
          <p:nvPr/>
        </p:nvGrpSpPr>
        <p:grpSpPr>
          <a:xfrm>
            <a:off x="8376363" y="911151"/>
            <a:ext cx="176236" cy="109230"/>
            <a:chOff x="10267821" y="1988701"/>
            <a:chExt cx="616666" cy="328629"/>
          </a:xfrm>
        </p:grpSpPr>
        <p:sp>
          <p:nvSpPr>
            <p:cNvPr id="273" name="모서리가 둥근 직사각형 27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4" name="타원 273"/>
            <p:cNvSpPr/>
            <p:nvPr/>
          </p:nvSpPr>
          <p:spPr>
            <a:xfrm>
              <a:off x="1033262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5" name="TextBox 274"/>
          <p:cNvSpPr txBox="1"/>
          <p:nvPr/>
        </p:nvSpPr>
        <p:spPr>
          <a:xfrm>
            <a:off x="8514135" y="876315"/>
            <a:ext cx="58702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생산성 변화</a:t>
            </a:r>
            <a:endParaRPr lang="ko-KR" altLang="en-US" sz="7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7780840" y="876293"/>
            <a:ext cx="64633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프로세스모델</a:t>
            </a:r>
            <a:endParaRPr lang="ko-KR" altLang="en-US" sz="700" b="1" dirty="0"/>
          </a:p>
        </p:txBody>
      </p:sp>
      <p:cxnSp>
        <p:nvCxnSpPr>
          <p:cNvPr id="277" name="직선 연결선 276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직사각형 145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73087562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5320556"/>
              </p:ext>
            </p:extLst>
          </p:nvPr>
        </p:nvGraphicFramePr>
        <p:xfrm>
          <a:off x="9488422" y="851115"/>
          <a:ext cx="2637675" cy="452302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7542188" y="3741841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모델 불러오기</a:t>
            </a: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667697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모서리가 둥근 직사각형 161"/>
          <p:cNvSpPr/>
          <p:nvPr/>
        </p:nvSpPr>
        <p:spPr>
          <a:xfrm>
            <a:off x="7563517" y="115010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모델 불러오기</a:t>
            </a:r>
          </a:p>
        </p:txBody>
      </p:sp>
      <p:sp>
        <p:nvSpPr>
          <p:cNvPr id="296" name="직사각형 295"/>
          <p:cNvSpPr/>
          <p:nvPr/>
        </p:nvSpPr>
        <p:spPr>
          <a:xfrm>
            <a:off x="414318" y="3742915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1134403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14" name="타원 413"/>
          <p:cNvSpPr/>
          <p:nvPr/>
        </p:nvSpPr>
        <p:spPr>
          <a:xfrm>
            <a:off x="3715142" y="132754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5" name="타원 414"/>
          <p:cNvSpPr/>
          <p:nvPr/>
        </p:nvSpPr>
        <p:spPr>
          <a:xfrm>
            <a:off x="2790145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6" name="타원 415"/>
          <p:cNvSpPr/>
          <p:nvPr/>
        </p:nvSpPr>
        <p:spPr>
          <a:xfrm>
            <a:off x="3850049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17" name="직사각형 416"/>
          <p:cNvSpPr/>
          <p:nvPr/>
        </p:nvSpPr>
        <p:spPr>
          <a:xfrm>
            <a:off x="3189809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8" name="직사각형 417"/>
          <p:cNvSpPr/>
          <p:nvPr/>
        </p:nvSpPr>
        <p:spPr>
          <a:xfrm>
            <a:off x="3744834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9" name="직사각형 418"/>
          <p:cNvSpPr/>
          <p:nvPr/>
        </p:nvSpPr>
        <p:spPr>
          <a:xfrm>
            <a:off x="426799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0" name="직사각형 419"/>
          <p:cNvSpPr/>
          <p:nvPr/>
        </p:nvSpPr>
        <p:spPr>
          <a:xfrm>
            <a:off x="3631923" y="136186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1" name="직사각형 420"/>
          <p:cNvSpPr/>
          <p:nvPr/>
        </p:nvSpPr>
        <p:spPr>
          <a:xfrm>
            <a:off x="3198983" y="21593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2" name="직사각형 421"/>
          <p:cNvSpPr/>
          <p:nvPr/>
        </p:nvSpPr>
        <p:spPr>
          <a:xfrm>
            <a:off x="3747623" y="215930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3" name="직사각형 422"/>
          <p:cNvSpPr/>
          <p:nvPr/>
        </p:nvSpPr>
        <p:spPr>
          <a:xfrm>
            <a:off x="427381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4" name="직사각형 423"/>
          <p:cNvSpPr/>
          <p:nvPr/>
        </p:nvSpPr>
        <p:spPr>
          <a:xfrm>
            <a:off x="2743258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25" name="직사각형 424"/>
          <p:cNvSpPr/>
          <p:nvPr/>
        </p:nvSpPr>
        <p:spPr>
          <a:xfrm>
            <a:off x="3802438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27" name="구부러진 연결선 426"/>
          <p:cNvCxnSpPr>
            <a:stCxn id="414" idx="4"/>
            <a:endCxn id="417" idx="0"/>
          </p:cNvCxnSpPr>
          <p:nvPr/>
        </p:nvCxnSpPr>
        <p:spPr>
          <a:xfrm rot="5400000">
            <a:off x="3319337" y="1642786"/>
            <a:ext cx="585046" cy="458565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구부러진 연결선 427"/>
          <p:cNvCxnSpPr>
            <a:stCxn id="414" idx="4"/>
            <a:endCxn id="418" idx="0"/>
          </p:cNvCxnSpPr>
          <p:nvPr/>
        </p:nvCxnSpPr>
        <p:spPr>
          <a:xfrm rot="16200000" flipH="1">
            <a:off x="3596849" y="1823838"/>
            <a:ext cx="585046" cy="96460"/>
          </a:xfrm>
          <a:prstGeom prst="curvedConnector3">
            <a:avLst/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구부러진 연결선 428"/>
          <p:cNvCxnSpPr>
            <a:stCxn id="414" idx="4"/>
            <a:endCxn id="423" idx="0"/>
          </p:cNvCxnSpPr>
          <p:nvPr/>
        </p:nvCxnSpPr>
        <p:spPr>
          <a:xfrm rot="16200000" flipH="1">
            <a:off x="3869275" y="1551411"/>
            <a:ext cx="572135" cy="628401"/>
          </a:xfrm>
          <a:prstGeom prst="curvedConnector3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구부러진 연결선 429"/>
          <p:cNvCxnSpPr>
            <a:stCxn id="417" idx="2"/>
            <a:endCxn id="415" idx="0"/>
          </p:cNvCxnSpPr>
          <p:nvPr/>
        </p:nvCxnSpPr>
        <p:spPr>
          <a:xfrm rot="5400000">
            <a:off x="2790872" y="2453999"/>
            <a:ext cx="716978" cy="466432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구부러진 연결선 430"/>
          <p:cNvCxnSpPr>
            <a:stCxn id="417" idx="2"/>
            <a:endCxn id="416" idx="0"/>
          </p:cNvCxnSpPr>
          <p:nvPr/>
        </p:nvCxnSpPr>
        <p:spPr>
          <a:xfrm rot="16200000" flipH="1">
            <a:off x="3320824" y="2390479"/>
            <a:ext cx="716978" cy="59347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구부러진 연결선 431"/>
          <p:cNvCxnSpPr>
            <a:stCxn id="417" idx="2"/>
            <a:endCxn id="469" idx="0"/>
          </p:cNvCxnSpPr>
          <p:nvPr/>
        </p:nvCxnSpPr>
        <p:spPr>
          <a:xfrm rot="16200000" flipH="1">
            <a:off x="3842658" y="1868645"/>
            <a:ext cx="716978" cy="163714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구부러진 연결선 432"/>
          <p:cNvCxnSpPr>
            <a:stCxn id="418" idx="2"/>
            <a:endCxn id="416" idx="0"/>
          </p:cNvCxnSpPr>
          <p:nvPr/>
        </p:nvCxnSpPr>
        <p:spPr>
          <a:xfrm rot="16200000" flipH="1">
            <a:off x="3598336" y="2667991"/>
            <a:ext cx="716978" cy="38447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5" name="구부러진 연결선 434"/>
          <p:cNvCxnSpPr>
            <a:stCxn id="418" idx="2"/>
            <a:endCxn id="469" idx="0"/>
          </p:cNvCxnSpPr>
          <p:nvPr/>
        </p:nvCxnSpPr>
        <p:spPr>
          <a:xfrm rot="16200000" flipH="1">
            <a:off x="4120170" y="2146157"/>
            <a:ext cx="716978" cy="1082115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6" name="구부러진 연결선 435"/>
          <p:cNvCxnSpPr>
            <a:stCxn id="419" idx="2"/>
            <a:endCxn id="416" idx="0"/>
          </p:cNvCxnSpPr>
          <p:nvPr/>
        </p:nvCxnSpPr>
        <p:spPr>
          <a:xfrm rot="5400000">
            <a:off x="3859918" y="2444857"/>
            <a:ext cx="716978" cy="484716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1" name="TextBox 460"/>
          <p:cNvSpPr txBox="1"/>
          <p:nvPr/>
        </p:nvSpPr>
        <p:spPr>
          <a:xfrm>
            <a:off x="2804797" y="241017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62" name="TextBox 461"/>
          <p:cNvSpPr txBox="1"/>
          <p:nvPr/>
        </p:nvSpPr>
        <p:spPr>
          <a:xfrm>
            <a:off x="3185881" y="248310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63" name="직사각형 462"/>
          <p:cNvSpPr/>
          <p:nvPr/>
        </p:nvSpPr>
        <p:spPr>
          <a:xfrm>
            <a:off x="482425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483007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65" name="직사각형 464"/>
          <p:cNvSpPr/>
          <p:nvPr/>
        </p:nvSpPr>
        <p:spPr>
          <a:xfrm>
            <a:off x="5395757" y="2164591"/>
            <a:ext cx="385535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6" name="직사각형 465"/>
          <p:cNvSpPr/>
          <p:nvPr/>
        </p:nvSpPr>
        <p:spPr>
          <a:xfrm>
            <a:off x="5401576" y="2151680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OTR05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67" name="구부러진 연결선 466"/>
          <p:cNvCxnSpPr>
            <a:stCxn id="500" idx="4"/>
            <a:endCxn id="463" idx="0"/>
          </p:cNvCxnSpPr>
          <p:nvPr/>
        </p:nvCxnSpPr>
        <p:spPr>
          <a:xfrm rot="16200000" flipH="1">
            <a:off x="4708060" y="1855626"/>
            <a:ext cx="585046" cy="32883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구부러진 연결선 467"/>
          <p:cNvCxnSpPr>
            <a:stCxn id="500" idx="4"/>
            <a:endCxn id="466" idx="0"/>
          </p:cNvCxnSpPr>
          <p:nvPr/>
        </p:nvCxnSpPr>
        <p:spPr>
          <a:xfrm rot="16200000" flipH="1">
            <a:off x="5004655" y="1559031"/>
            <a:ext cx="572135" cy="613161"/>
          </a:xfrm>
          <a:prstGeom prst="curvedConnector3">
            <a:avLst/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9" name="타원 468"/>
          <p:cNvSpPr/>
          <p:nvPr/>
        </p:nvSpPr>
        <p:spPr>
          <a:xfrm>
            <a:off x="4893717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0" name="타원 469"/>
          <p:cNvSpPr/>
          <p:nvPr/>
        </p:nvSpPr>
        <p:spPr>
          <a:xfrm>
            <a:off x="5877421" y="3045704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71" name="직사각형 470"/>
          <p:cNvSpPr/>
          <p:nvPr/>
        </p:nvSpPr>
        <p:spPr>
          <a:xfrm>
            <a:off x="4846830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472" name="직사각형 471"/>
          <p:cNvSpPr/>
          <p:nvPr/>
        </p:nvSpPr>
        <p:spPr>
          <a:xfrm>
            <a:off x="5829810" y="3077292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473" name="구부러진 연결선 472"/>
          <p:cNvCxnSpPr>
            <a:stCxn id="418" idx="2"/>
            <a:endCxn id="415" idx="0"/>
          </p:cNvCxnSpPr>
          <p:nvPr/>
        </p:nvCxnSpPr>
        <p:spPr>
          <a:xfrm rot="5400000">
            <a:off x="3068385" y="2176487"/>
            <a:ext cx="716978" cy="1021457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4" name="구부러진 연결선 473"/>
          <p:cNvCxnSpPr>
            <a:stCxn id="419" idx="2"/>
            <a:endCxn id="469" idx="0"/>
          </p:cNvCxnSpPr>
          <p:nvPr/>
        </p:nvCxnSpPr>
        <p:spPr>
          <a:xfrm rot="16200000" flipH="1">
            <a:off x="4381752" y="2407739"/>
            <a:ext cx="716978" cy="558952"/>
          </a:xfrm>
          <a:prstGeom prst="curved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5" name="구부러진 연결선 474"/>
          <p:cNvCxnSpPr>
            <a:stCxn id="419" idx="2"/>
            <a:endCxn id="470" idx="0"/>
          </p:cNvCxnSpPr>
          <p:nvPr/>
        </p:nvCxnSpPr>
        <p:spPr>
          <a:xfrm rot="16200000" flipH="1">
            <a:off x="4873604" y="1915887"/>
            <a:ext cx="716978" cy="1542656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6" name="구부러진 연결선 475"/>
          <p:cNvCxnSpPr>
            <a:stCxn id="463" idx="2"/>
            <a:endCxn id="469" idx="0"/>
          </p:cNvCxnSpPr>
          <p:nvPr/>
        </p:nvCxnSpPr>
        <p:spPr>
          <a:xfrm rot="16200000" flipH="1">
            <a:off x="4659882" y="2685869"/>
            <a:ext cx="716978" cy="2692"/>
          </a:xfrm>
          <a:prstGeom prst="curvedConnector3">
            <a:avLst>
              <a:gd name="adj1" fmla="val 50000"/>
            </a:avLst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구부러진 연결선 476"/>
          <p:cNvCxnSpPr>
            <a:stCxn id="463" idx="2"/>
            <a:endCxn id="415" idx="0"/>
          </p:cNvCxnSpPr>
          <p:nvPr/>
        </p:nvCxnSpPr>
        <p:spPr>
          <a:xfrm rot="5400000">
            <a:off x="3608096" y="1636775"/>
            <a:ext cx="716978" cy="2100880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8" name="구부러진 연결선 477"/>
          <p:cNvCxnSpPr>
            <a:stCxn id="465" idx="2"/>
            <a:endCxn id="470" idx="0"/>
          </p:cNvCxnSpPr>
          <p:nvPr/>
        </p:nvCxnSpPr>
        <p:spPr>
          <a:xfrm rot="16200000" flipH="1">
            <a:off x="5437484" y="2479767"/>
            <a:ext cx="716978" cy="414896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9" name="TextBox 478"/>
          <p:cNvSpPr txBox="1"/>
          <p:nvPr/>
        </p:nvSpPr>
        <p:spPr>
          <a:xfrm>
            <a:off x="3009955" y="178217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0" name="TextBox 479"/>
          <p:cNvSpPr txBox="1"/>
          <p:nvPr/>
        </p:nvSpPr>
        <p:spPr>
          <a:xfrm>
            <a:off x="3651823" y="18132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1" name="TextBox 480"/>
          <p:cNvSpPr txBox="1"/>
          <p:nvPr/>
        </p:nvSpPr>
        <p:spPr>
          <a:xfrm>
            <a:off x="4092863" y="178617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2" name="TextBox 481"/>
          <p:cNvSpPr txBox="1"/>
          <p:nvPr/>
        </p:nvSpPr>
        <p:spPr>
          <a:xfrm>
            <a:off x="4430229" y="17899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3" name="TextBox 482"/>
          <p:cNvSpPr txBox="1"/>
          <p:nvPr/>
        </p:nvSpPr>
        <p:spPr>
          <a:xfrm>
            <a:off x="5021924" y="172445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89" name="TextBox 488"/>
          <p:cNvSpPr txBox="1"/>
          <p:nvPr/>
        </p:nvSpPr>
        <p:spPr>
          <a:xfrm>
            <a:off x="3398747" y="233585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0" name="TextBox 489"/>
          <p:cNvSpPr txBox="1"/>
          <p:nvPr/>
        </p:nvSpPr>
        <p:spPr>
          <a:xfrm>
            <a:off x="3650795" y="249998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1" name="TextBox 490"/>
          <p:cNvSpPr txBox="1"/>
          <p:nvPr/>
        </p:nvSpPr>
        <p:spPr>
          <a:xfrm>
            <a:off x="3041150" y="280517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2" name="TextBox 491"/>
          <p:cNvSpPr txBox="1"/>
          <p:nvPr/>
        </p:nvSpPr>
        <p:spPr>
          <a:xfrm>
            <a:off x="3484651" y="27893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3" name="TextBox 492"/>
          <p:cNvSpPr txBox="1"/>
          <p:nvPr/>
        </p:nvSpPr>
        <p:spPr>
          <a:xfrm>
            <a:off x="3987222" y="27529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4" name="TextBox 493"/>
          <p:cNvSpPr txBox="1"/>
          <p:nvPr/>
        </p:nvSpPr>
        <p:spPr>
          <a:xfrm>
            <a:off x="4383409" y="278932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5" name="TextBox 494"/>
          <p:cNvSpPr txBox="1"/>
          <p:nvPr/>
        </p:nvSpPr>
        <p:spPr>
          <a:xfrm>
            <a:off x="4085865" y="236960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6" name="TextBox 495"/>
          <p:cNvSpPr txBox="1"/>
          <p:nvPr/>
        </p:nvSpPr>
        <p:spPr>
          <a:xfrm>
            <a:off x="5403509" y="273743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7" name="TextBox 496"/>
          <p:cNvSpPr txBox="1"/>
          <p:nvPr/>
        </p:nvSpPr>
        <p:spPr>
          <a:xfrm>
            <a:off x="5906334" y="2708944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8" name="TextBox 497"/>
          <p:cNvSpPr txBox="1"/>
          <p:nvPr/>
        </p:nvSpPr>
        <p:spPr>
          <a:xfrm>
            <a:off x="4930587" y="2687177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499" name="TextBox 498"/>
          <p:cNvSpPr txBox="1"/>
          <p:nvPr/>
        </p:nvSpPr>
        <p:spPr>
          <a:xfrm>
            <a:off x="4573166" y="2343966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500" name="타원 499"/>
          <p:cNvSpPr/>
          <p:nvPr/>
        </p:nvSpPr>
        <p:spPr>
          <a:xfrm>
            <a:off x="4858142" y="132754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01" name="직사각형 500"/>
          <p:cNvSpPr/>
          <p:nvPr/>
        </p:nvSpPr>
        <p:spPr>
          <a:xfrm>
            <a:off x="4774923" y="1361866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502" name="구부러진 연결선 501"/>
          <p:cNvCxnSpPr>
            <a:stCxn id="500" idx="4"/>
            <a:endCxn id="423" idx="0"/>
          </p:cNvCxnSpPr>
          <p:nvPr/>
        </p:nvCxnSpPr>
        <p:spPr>
          <a:xfrm rot="5400000">
            <a:off x="4440776" y="1608313"/>
            <a:ext cx="572135" cy="514599"/>
          </a:xfrm>
          <a:prstGeom prst="curvedConnector3">
            <a:avLst>
              <a:gd name="adj1" fmla="val 50000"/>
            </a:avLst>
          </a:prstGeom>
          <a:ln>
            <a:solidFill>
              <a:schemeClr val="accent2">
                <a:lumMod val="60000"/>
                <a:lumOff val="4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extBox 502"/>
          <p:cNvSpPr txBox="1"/>
          <p:nvPr/>
        </p:nvSpPr>
        <p:spPr>
          <a:xfrm>
            <a:off x="4766980" y="1813259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grpSp>
        <p:nvGrpSpPr>
          <p:cNvPr id="139" name="그룹 138"/>
          <p:cNvGrpSpPr/>
          <p:nvPr/>
        </p:nvGrpSpPr>
        <p:grpSpPr>
          <a:xfrm>
            <a:off x="8376363" y="911151"/>
            <a:ext cx="176236" cy="109230"/>
            <a:chOff x="10267821" y="1988701"/>
            <a:chExt cx="616666" cy="328629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타원 140"/>
            <p:cNvSpPr/>
            <p:nvPr/>
          </p:nvSpPr>
          <p:spPr>
            <a:xfrm>
              <a:off x="10332624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8514135" y="876315"/>
            <a:ext cx="58702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생산성 변화</a:t>
            </a:r>
            <a:endParaRPr lang="ko-KR" altLang="en-US" sz="700" b="1" dirty="0"/>
          </a:p>
        </p:txBody>
      </p:sp>
      <p:sp>
        <p:nvSpPr>
          <p:cNvPr id="144" name="TextBox 143"/>
          <p:cNvSpPr txBox="1"/>
          <p:nvPr/>
        </p:nvSpPr>
        <p:spPr>
          <a:xfrm>
            <a:off x="7780840" y="876293"/>
            <a:ext cx="64633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프로세스모델</a:t>
            </a:r>
            <a:endParaRPr lang="ko-KR" altLang="en-US" sz="700" b="1" dirty="0"/>
          </a:p>
        </p:txBody>
      </p: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타원 118"/>
          <p:cNvSpPr/>
          <p:nvPr/>
        </p:nvSpPr>
        <p:spPr>
          <a:xfrm>
            <a:off x="3599123" y="412817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20" name="직사각형 119"/>
          <p:cNvSpPr/>
          <p:nvPr/>
        </p:nvSpPr>
        <p:spPr>
          <a:xfrm>
            <a:off x="3994872" y="4965223"/>
            <a:ext cx="466498" cy="164135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직사각형 120"/>
          <p:cNvSpPr/>
          <p:nvPr/>
        </p:nvSpPr>
        <p:spPr>
          <a:xfrm>
            <a:off x="3515904" y="4162498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22" name="직사각형 121"/>
          <p:cNvSpPr/>
          <p:nvPr/>
        </p:nvSpPr>
        <p:spPr>
          <a:xfrm>
            <a:off x="3953088" y="4952312"/>
            <a:ext cx="55496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OTR(01~05)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23" name="구부러진 연결선 122"/>
          <p:cNvCxnSpPr>
            <a:stCxn id="119" idx="4"/>
            <a:endCxn id="120" idx="0"/>
          </p:cNvCxnSpPr>
          <p:nvPr/>
        </p:nvCxnSpPr>
        <p:spPr>
          <a:xfrm rot="16200000" flipH="1">
            <a:off x="3684099" y="4421201"/>
            <a:ext cx="585046" cy="502998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구부러진 연결선 123"/>
          <p:cNvCxnSpPr>
            <a:stCxn id="120" idx="2"/>
            <a:endCxn id="136" idx="0"/>
          </p:cNvCxnSpPr>
          <p:nvPr/>
        </p:nvCxnSpPr>
        <p:spPr>
          <a:xfrm rot="5400000">
            <a:off x="3499431" y="5122370"/>
            <a:ext cx="721702" cy="735679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/>
          <p:cNvSpPr txBox="1"/>
          <p:nvPr/>
        </p:nvSpPr>
        <p:spPr>
          <a:xfrm>
            <a:off x="3376585" y="530931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126" name="직사각형 125"/>
          <p:cNvSpPr/>
          <p:nvPr/>
        </p:nvSpPr>
        <p:spPr>
          <a:xfrm>
            <a:off x="4714057" y="4952312"/>
            <a:ext cx="391454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OTR04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27" name="타원 126"/>
          <p:cNvSpPr/>
          <p:nvPr/>
        </p:nvSpPr>
        <p:spPr>
          <a:xfrm>
            <a:off x="5291844" y="5846336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28" name="직사각형 127"/>
          <p:cNvSpPr/>
          <p:nvPr/>
        </p:nvSpPr>
        <p:spPr>
          <a:xfrm>
            <a:off x="5244233" y="5877924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YC04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29" name="구부러진 연결선 128"/>
          <p:cNvCxnSpPr>
            <a:stCxn id="120" idx="2"/>
            <a:endCxn id="127" idx="0"/>
          </p:cNvCxnSpPr>
          <p:nvPr/>
        </p:nvCxnSpPr>
        <p:spPr>
          <a:xfrm rot="16200000" flipH="1">
            <a:off x="4464493" y="4892985"/>
            <a:ext cx="716978" cy="1189723"/>
          </a:xfrm>
          <a:prstGeom prst="curvedConnector3">
            <a:avLst>
              <a:gd name="adj1" fmla="val 50000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TextBox 129"/>
          <p:cNvSpPr txBox="1"/>
          <p:nvPr/>
        </p:nvSpPr>
        <p:spPr>
          <a:xfrm>
            <a:off x="3265965" y="4405812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131" name="TextBox 130"/>
          <p:cNvSpPr txBox="1"/>
          <p:nvPr/>
        </p:nvSpPr>
        <p:spPr>
          <a:xfrm>
            <a:off x="4890690" y="5305528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132" name="타원 131"/>
          <p:cNvSpPr/>
          <p:nvPr/>
        </p:nvSpPr>
        <p:spPr>
          <a:xfrm>
            <a:off x="4742123" y="4128177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3" name="직사각형 132"/>
          <p:cNvSpPr/>
          <p:nvPr/>
        </p:nvSpPr>
        <p:spPr>
          <a:xfrm>
            <a:off x="4658904" y="4162498"/>
            <a:ext cx="410690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Gate02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34" name="구부러진 연결선 133"/>
          <p:cNvCxnSpPr>
            <a:stCxn id="132" idx="4"/>
            <a:endCxn id="122" idx="0"/>
          </p:cNvCxnSpPr>
          <p:nvPr/>
        </p:nvCxnSpPr>
        <p:spPr>
          <a:xfrm rot="5400000">
            <a:off x="4263279" y="4347467"/>
            <a:ext cx="572135" cy="637555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5" name="TextBox 134"/>
          <p:cNvSpPr txBox="1"/>
          <p:nvPr/>
        </p:nvSpPr>
        <p:spPr>
          <a:xfrm>
            <a:off x="4245360" y="4405811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136" name="타원 135"/>
          <p:cNvSpPr/>
          <p:nvPr/>
        </p:nvSpPr>
        <p:spPr>
          <a:xfrm>
            <a:off x="3366442" y="5851060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37" name="직사각형 136"/>
          <p:cNvSpPr/>
          <p:nvPr/>
        </p:nvSpPr>
        <p:spPr>
          <a:xfrm>
            <a:off x="3318831" y="5882648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YC01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38" name="타원 137"/>
          <p:cNvSpPr/>
          <p:nvPr/>
        </p:nvSpPr>
        <p:spPr>
          <a:xfrm>
            <a:off x="4060639" y="5839585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6" name="직사각형 145"/>
          <p:cNvSpPr/>
          <p:nvPr/>
        </p:nvSpPr>
        <p:spPr>
          <a:xfrm>
            <a:off x="4013028" y="5871173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YC02</a:t>
            </a:r>
            <a:endParaRPr lang="ko-KR" altLang="en-US" sz="600">
              <a:solidFill>
                <a:schemeClr val="bg1"/>
              </a:solidFill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4699528" y="5845813"/>
            <a:ext cx="252000" cy="252000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48" name="직사각형 147"/>
          <p:cNvSpPr/>
          <p:nvPr/>
        </p:nvSpPr>
        <p:spPr>
          <a:xfrm>
            <a:off x="4651917" y="5877401"/>
            <a:ext cx="340158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600" dirty="0">
                <a:solidFill>
                  <a:schemeClr val="bg1"/>
                </a:solidFill>
              </a:rPr>
              <a:t>YC03</a:t>
            </a:r>
            <a:endParaRPr lang="ko-KR" altLang="en-US" sz="600">
              <a:solidFill>
                <a:schemeClr val="bg1"/>
              </a:solidFill>
            </a:endParaRPr>
          </a:p>
        </p:txBody>
      </p:sp>
      <p:cxnSp>
        <p:nvCxnSpPr>
          <p:cNvPr id="149" name="구부러진 연결선 148"/>
          <p:cNvCxnSpPr>
            <a:stCxn id="120" idx="2"/>
            <a:endCxn id="138" idx="0"/>
          </p:cNvCxnSpPr>
          <p:nvPr/>
        </p:nvCxnSpPr>
        <p:spPr>
          <a:xfrm rot="5400000">
            <a:off x="3852267" y="5463730"/>
            <a:ext cx="710227" cy="41482"/>
          </a:xfrm>
          <a:prstGeom prst="curvedConnector3">
            <a:avLst>
              <a:gd name="adj1" fmla="val 50000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구부러진 연결선 149"/>
          <p:cNvCxnSpPr>
            <a:stCxn id="120" idx="2"/>
            <a:endCxn id="147" idx="0"/>
          </p:cNvCxnSpPr>
          <p:nvPr/>
        </p:nvCxnSpPr>
        <p:spPr>
          <a:xfrm rot="16200000" flipH="1">
            <a:off x="4168597" y="5188881"/>
            <a:ext cx="716455" cy="597407"/>
          </a:xfrm>
          <a:prstGeom prst="curvedConnector3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/>
          <p:cNvSpPr txBox="1"/>
          <p:nvPr/>
        </p:nvSpPr>
        <p:spPr>
          <a:xfrm>
            <a:off x="3889347" y="5424840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152" name="TextBox 151"/>
          <p:cNvSpPr txBox="1"/>
          <p:nvPr/>
        </p:nvSpPr>
        <p:spPr>
          <a:xfrm>
            <a:off x="4387692" y="5461275"/>
            <a:ext cx="457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600" dirty="0"/>
              <a:t>100</a:t>
            </a:r>
          </a:p>
          <a:p>
            <a:pPr algn="ctr"/>
            <a:r>
              <a:rPr lang="en-US" altLang="ko-KR" sz="600" dirty="0"/>
              <a:t>12:12:00</a:t>
            </a:r>
            <a:endParaRPr lang="ko-KR" altLang="en-US" sz="600"/>
          </a:p>
        </p:txBody>
      </p:sp>
      <p:sp>
        <p:nvSpPr>
          <p:cNvPr id="112" name="직사각형 111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278420666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744776"/>
              </p:ext>
            </p:extLst>
          </p:nvPr>
        </p:nvGraphicFramePr>
        <p:xfrm>
          <a:off x="9488422" y="851115"/>
          <a:ext cx="2637675" cy="466170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변화 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생산성 변화 선택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모델의 생산성 변화 추이 그래프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프로세스 모델의 생산성 변화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추이 그래프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629" name="모서리가 둥근 직사각형 628"/>
          <p:cNvSpPr/>
          <p:nvPr/>
        </p:nvSpPr>
        <p:spPr>
          <a:xfrm>
            <a:off x="7542188" y="3824221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모델 불러오기</a:t>
            </a:r>
          </a:p>
        </p:txBody>
      </p:sp>
      <p:cxnSp>
        <p:nvCxnSpPr>
          <p:cNvPr id="11" name="직선 연결선 10"/>
          <p:cNvCxnSpPr/>
          <p:nvPr/>
        </p:nvCxnSpPr>
        <p:spPr>
          <a:xfrm flipH="1">
            <a:off x="253977" y="3750077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7" name="그룹 696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698" name="모서리가 둥근 직사각형 697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99" name="모서리가 둥근 직사각형 698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모서리가 둥근 직사각형 161"/>
          <p:cNvSpPr/>
          <p:nvPr/>
        </p:nvSpPr>
        <p:spPr>
          <a:xfrm>
            <a:off x="7563517" y="1150108"/>
            <a:ext cx="1408238" cy="141669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>
                <a:solidFill>
                  <a:schemeClr val="bg1"/>
                </a:solidFill>
              </a:rPr>
              <a:t>저장된 프로세스 모델 불러오기</a:t>
            </a:r>
          </a:p>
        </p:txBody>
      </p:sp>
      <p:sp>
        <p:nvSpPr>
          <p:cNvPr id="296" name="직사각형 295"/>
          <p:cNvSpPr/>
          <p:nvPr/>
        </p:nvSpPr>
        <p:spPr>
          <a:xfrm>
            <a:off x="414318" y="3825295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MODEL  B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412758" y="1134403"/>
            <a:ext cx="103892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>
                <a:solidFill>
                  <a:schemeClr val="tx1"/>
                </a:solidFill>
              </a:rPr>
              <a:t>MODEL  A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8376363" y="911151"/>
            <a:ext cx="176236" cy="109230"/>
            <a:chOff x="10267821" y="1988701"/>
            <a:chExt cx="616666" cy="328629"/>
          </a:xfrm>
        </p:grpSpPr>
        <p:sp>
          <p:nvSpPr>
            <p:cNvPr id="140" name="모서리가 둥근 직사각형 139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타원 140"/>
            <p:cNvSpPr/>
            <p:nvPr/>
          </p:nvSpPr>
          <p:spPr>
            <a:xfrm>
              <a:off x="10534403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8514135" y="876315"/>
            <a:ext cx="58702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 dirty="0"/>
              <a:t>생산성 변화</a:t>
            </a:r>
            <a:endParaRPr lang="ko-KR" altLang="en-US" sz="700" b="1" dirty="0"/>
          </a:p>
        </p:txBody>
      </p:sp>
      <p:sp>
        <p:nvSpPr>
          <p:cNvPr id="144" name="TextBox 143"/>
          <p:cNvSpPr txBox="1"/>
          <p:nvPr/>
        </p:nvSpPr>
        <p:spPr>
          <a:xfrm>
            <a:off x="7780840" y="876293"/>
            <a:ext cx="646331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600" b="1"/>
              <a:t>프로세스모델</a:t>
            </a:r>
            <a:endParaRPr lang="ko-KR" altLang="en-US" sz="700" b="1" dirty="0"/>
          </a:p>
        </p:txBody>
      </p: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모서리가 둥근 직사각형 111"/>
          <p:cNvSpPr/>
          <p:nvPr/>
        </p:nvSpPr>
        <p:spPr>
          <a:xfrm>
            <a:off x="518407" y="1548286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직사각형 112"/>
          <p:cNvSpPr/>
          <p:nvPr/>
        </p:nvSpPr>
        <p:spPr>
          <a:xfrm>
            <a:off x="561829" y="1693649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Gate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14" name="그림 1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4042" y="1545131"/>
            <a:ext cx="1227743" cy="593545"/>
          </a:xfrm>
          <a:prstGeom prst="rect">
            <a:avLst/>
          </a:prstGeom>
        </p:spPr>
      </p:pic>
      <p:sp>
        <p:nvSpPr>
          <p:cNvPr id="115" name="직사각형 114"/>
          <p:cNvSpPr/>
          <p:nvPr/>
        </p:nvSpPr>
        <p:spPr>
          <a:xfrm>
            <a:off x="1377140" y="145580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116" name="직선 연결선 115"/>
          <p:cNvCxnSpPr/>
          <p:nvPr/>
        </p:nvCxnSpPr>
        <p:spPr>
          <a:xfrm flipH="1">
            <a:off x="377607" y="2168823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8381" y="1539379"/>
            <a:ext cx="1227743" cy="593545"/>
          </a:xfrm>
          <a:prstGeom prst="rect">
            <a:avLst/>
          </a:prstGeom>
        </p:spPr>
      </p:pic>
      <p:sp>
        <p:nvSpPr>
          <p:cNvPr id="118" name="직사각형 117"/>
          <p:cNvSpPr/>
          <p:nvPr/>
        </p:nvSpPr>
        <p:spPr>
          <a:xfrm>
            <a:off x="2641479" y="145004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22720" y="1520405"/>
            <a:ext cx="1227743" cy="593545"/>
          </a:xfrm>
          <a:prstGeom prst="rect">
            <a:avLst/>
          </a:prstGeom>
        </p:spPr>
      </p:pic>
      <p:sp>
        <p:nvSpPr>
          <p:cNvPr id="154" name="직사각형 153"/>
          <p:cNvSpPr/>
          <p:nvPr/>
        </p:nvSpPr>
        <p:spPr>
          <a:xfrm>
            <a:off x="3905818" y="143107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5" name="그림 15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7059" y="1514653"/>
            <a:ext cx="1227743" cy="593545"/>
          </a:xfrm>
          <a:prstGeom prst="rect">
            <a:avLst/>
          </a:prstGeom>
        </p:spPr>
      </p:pic>
      <p:sp>
        <p:nvSpPr>
          <p:cNvPr id="156" name="직사각형 155"/>
          <p:cNvSpPr/>
          <p:nvPr/>
        </p:nvSpPr>
        <p:spPr>
          <a:xfrm>
            <a:off x="5170157" y="142532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7" name="그림 15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40585" y="1503501"/>
            <a:ext cx="1227743" cy="593545"/>
          </a:xfrm>
          <a:prstGeom prst="rect">
            <a:avLst/>
          </a:prstGeom>
        </p:spPr>
      </p:pic>
      <p:sp>
        <p:nvSpPr>
          <p:cNvPr id="158" name="직사각형 157"/>
          <p:cNvSpPr/>
          <p:nvPr/>
        </p:nvSpPr>
        <p:spPr>
          <a:xfrm>
            <a:off x="6423683" y="141417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04924" y="1497749"/>
            <a:ext cx="1227743" cy="593545"/>
          </a:xfrm>
          <a:prstGeom prst="rect">
            <a:avLst/>
          </a:prstGeom>
        </p:spPr>
      </p:pic>
      <p:sp>
        <p:nvSpPr>
          <p:cNvPr id="160" name="직사각형 159"/>
          <p:cNvSpPr/>
          <p:nvPr/>
        </p:nvSpPr>
        <p:spPr>
          <a:xfrm>
            <a:off x="7688022" y="140841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OTR05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61" name="모서리가 둥근 직사각형 160"/>
          <p:cNvSpPr/>
          <p:nvPr/>
        </p:nvSpPr>
        <p:spPr>
          <a:xfrm>
            <a:off x="511949" y="2334322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직사각형 162"/>
          <p:cNvSpPr/>
          <p:nvPr/>
        </p:nvSpPr>
        <p:spPr>
          <a:xfrm>
            <a:off x="555371" y="2479685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OTR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64" name="그림 16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87584" y="2355881"/>
            <a:ext cx="1227743" cy="593545"/>
          </a:xfrm>
          <a:prstGeom prst="rect">
            <a:avLst/>
          </a:prstGeom>
        </p:spPr>
      </p:pic>
      <p:sp>
        <p:nvSpPr>
          <p:cNvPr id="165" name="직사각형 164"/>
          <p:cNvSpPr/>
          <p:nvPr/>
        </p:nvSpPr>
        <p:spPr>
          <a:xfrm>
            <a:off x="1370682" y="226655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6" name="그림 16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923" y="2350129"/>
            <a:ext cx="1227743" cy="593545"/>
          </a:xfrm>
          <a:prstGeom prst="rect">
            <a:avLst/>
          </a:prstGeom>
        </p:spPr>
      </p:pic>
      <p:sp>
        <p:nvSpPr>
          <p:cNvPr id="167" name="직사각형 166"/>
          <p:cNvSpPr/>
          <p:nvPr/>
        </p:nvSpPr>
        <p:spPr>
          <a:xfrm>
            <a:off x="2635021" y="226079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68" name="그림 16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6262" y="2331155"/>
            <a:ext cx="1227743" cy="593545"/>
          </a:xfrm>
          <a:prstGeom prst="rect">
            <a:avLst/>
          </a:prstGeom>
        </p:spPr>
      </p:pic>
      <p:sp>
        <p:nvSpPr>
          <p:cNvPr id="169" name="직사각형 168"/>
          <p:cNvSpPr/>
          <p:nvPr/>
        </p:nvSpPr>
        <p:spPr>
          <a:xfrm>
            <a:off x="3899360" y="224182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OTR01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0" name="그림 16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0601" y="2325403"/>
            <a:ext cx="1227743" cy="593545"/>
          </a:xfrm>
          <a:prstGeom prst="rect">
            <a:avLst/>
          </a:prstGeom>
        </p:spPr>
      </p:pic>
      <p:sp>
        <p:nvSpPr>
          <p:cNvPr id="171" name="직사각형 170"/>
          <p:cNvSpPr/>
          <p:nvPr/>
        </p:nvSpPr>
        <p:spPr>
          <a:xfrm>
            <a:off x="5163699" y="223607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2" name="그림 17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4127" y="2314251"/>
            <a:ext cx="1227743" cy="593545"/>
          </a:xfrm>
          <a:prstGeom prst="rect">
            <a:avLst/>
          </a:prstGeom>
        </p:spPr>
      </p:pic>
      <p:sp>
        <p:nvSpPr>
          <p:cNvPr id="173" name="직사각형 172"/>
          <p:cNvSpPr/>
          <p:nvPr/>
        </p:nvSpPr>
        <p:spPr>
          <a:xfrm>
            <a:off x="6417225" y="222492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4" name="그림 1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98466" y="2308499"/>
            <a:ext cx="1227743" cy="593545"/>
          </a:xfrm>
          <a:prstGeom prst="rect">
            <a:avLst/>
          </a:prstGeom>
        </p:spPr>
      </p:pic>
      <p:sp>
        <p:nvSpPr>
          <p:cNvPr id="175" name="직사각형 174"/>
          <p:cNvSpPr/>
          <p:nvPr/>
        </p:nvSpPr>
        <p:spPr>
          <a:xfrm>
            <a:off x="7681564" y="221916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OTR02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6" name="그림 17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1700" y="3109649"/>
            <a:ext cx="1227743" cy="593545"/>
          </a:xfrm>
          <a:prstGeom prst="rect">
            <a:avLst/>
          </a:prstGeom>
        </p:spPr>
      </p:pic>
      <p:sp>
        <p:nvSpPr>
          <p:cNvPr id="177" name="직사각형 176"/>
          <p:cNvSpPr/>
          <p:nvPr/>
        </p:nvSpPr>
        <p:spPr>
          <a:xfrm>
            <a:off x="1374798" y="302031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OTR03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78" name="그림 17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6039" y="3103897"/>
            <a:ext cx="1227743" cy="593545"/>
          </a:xfrm>
          <a:prstGeom prst="rect">
            <a:avLst/>
          </a:prstGeom>
        </p:spPr>
      </p:pic>
      <p:sp>
        <p:nvSpPr>
          <p:cNvPr id="179" name="직사각형 178"/>
          <p:cNvSpPr/>
          <p:nvPr/>
        </p:nvSpPr>
        <p:spPr>
          <a:xfrm>
            <a:off x="2639137" y="301456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OTR03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80" name="그림 17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20378" y="3084923"/>
            <a:ext cx="1227743" cy="593545"/>
          </a:xfrm>
          <a:prstGeom prst="rect">
            <a:avLst/>
          </a:prstGeom>
        </p:spPr>
      </p:pic>
      <p:sp>
        <p:nvSpPr>
          <p:cNvPr id="181" name="직사각형 180"/>
          <p:cNvSpPr/>
          <p:nvPr/>
        </p:nvSpPr>
        <p:spPr>
          <a:xfrm>
            <a:off x="3903476" y="299559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OTR03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82" name="그림 18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84717" y="3079171"/>
            <a:ext cx="1227743" cy="593545"/>
          </a:xfrm>
          <a:prstGeom prst="rect">
            <a:avLst/>
          </a:prstGeom>
        </p:spPr>
      </p:pic>
      <p:sp>
        <p:nvSpPr>
          <p:cNvPr id="183" name="직사각형 182"/>
          <p:cNvSpPr/>
          <p:nvPr/>
        </p:nvSpPr>
        <p:spPr>
          <a:xfrm>
            <a:off x="5167815" y="298984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8243" y="3068019"/>
            <a:ext cx="1227743" cy="593545"/>
          </a:xfrm>
          <a:prstGeom prst="rect">
            <a:avLst/>
          </a:prstGeom>
        </p:spPr>
      </p:pic>
      <p:sp>
        <p:nvSpPr>
          <p:cNvPr id="185" name="직사각형 184"/>
          <p:cNvSpPr/>
          <p:nvPr/>
        </p:nvSpPr>
        <p:spPr>
          <a:xfrm>
            <a:off x="6421341" y="297868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OTR04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86" name="그림 18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02582" y="3062267"/>
            <a:ext cx="1227743" cy="593545"/>
          </a:xfrm>
          <a:prstGeom prst="rect">
            <a:avLst/>
          </a:prstGeom>
        </p:spPr>
      </p:pic>
      <p:sp>
        <p:nvSpPr>
          <p:cNvPr id="187" name="직사각형 186"/>
          <p:cNvSpPr/>
          <p:nvPr/>
        </p:nvSpPr>
        <p:spPr>
          <a:xfrm>
            <a:off x="7685680" y="2972937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OTR05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518407" y="4105718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직사각형 188"/>
          <p:cNvSpPr/>
          <p:nvPr/>
        </p:nvSpPr>
        <p:spPr>
          <a:xfrm>
            <a:off x="561829" y="4251081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Gate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OTR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90" name="그림 1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4042" y="4102563"/>
            <a:ext cx="1227743" cy="593545"/>
          </a:xfrm>
          <a:prstGeom prst="rect">
            <a:avLst/>
          </a:prstGeom>
        </p:spPr>
      </p:pic>
      <p:sp>
        <p:nvSpPr>
          <p:cNvPr id="191" name="직사각형 190"/>
          <p:cNvSpPr/>
          <p:nvPr/>
        </p:nvSpPr>
        <p:spPr>
          <a:xfrm>
            <a:off x="1377140" y="4013233"/>
            <a:ext cx="1033481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Gate01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OTR(01~05)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2" name="그림 19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8381" y="4096811"/>
            <a:ext cx="1227743" cy="593545"/>
          </a:xfrm>
          <a:prstGeom prst="rect">
            <a:avLst/>
          </a:prstGeom>
        </p:spPr>
      </p:pic>
      <p:sp>
        <p:nvSpPr>
          <p:cNvPr id="193" name="직사각형 192"/>
          <p:cNvSpPr/>
          <p:nvPr/>
        </p:nvSpPr>
        <p:spPr>
          <a:xfrm>
            <a:off x="2617669" y="4007481"/>
            <a:ext cx="1100095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 Gate02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OTR(01~05)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194" name="직선 연결선 193"/>
          <p:cNvCxnSpPr/>
          <p:nvPr/>
        </p:nvCxnSpPr>
        <p:spPr>
          <a:xfrm flipH="1">
            <a:off x="373485" y="4726673"/>
            <a:ext cx="8640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모서리가 둥근 직사각형 194"/>
          <p:cNvSpPr/>
          <p:nvPr/>
        </p:nvSpPr>
        <p:spPr>
          <a:xfrm>
            <a:off x="507827" y="4892172"/>
            <a:ext cx="622999" cy="451287"/>
          </a:xfrm>
          <a:prstGeom prst="round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6" name="직사각형 195"/>
          <p:cNvSpPr/>
          <p:nvPr/>
        </p:nvSpPr>
        <p:spPr>
          <a:xfrm>
            <a:off x="551249" y="5037535"/>
            <a:ext cx="536153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>
                <a:solidFill>
                  <a:schemeClr val="bg1"/>
                </a:solidFill>
              </a:rPr>
              <a:t>OTR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↓ </a:t>
            </a:r>
          </a:p>
          <a:p>
            <a:pPr algn="ctr"/>
            <a:r>
              <a:rPr lang="en-US" altLang="ko-KR" sz="800" b="1" dirty="0">
                <a:solidFill>
                  <a:schemeClr val="bg1"/>
                </a:solidFill>
                <a:sym typeface="Wingdings" panose="05000000000000000000" pitchFamily="2" charset="2"/>
              </a:rPr>
              <a:t>YC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83462" y="4913731"/>
            <a:ext cx="1227743" cy="593545"/>
          </a:xfrm>
          <a:prstGeom prst="rect">
            <a:avLst/>
          </a:prstGeom>
        </p:spPr>
      </p:pic>
      <p:sp>
        <p:nvSpPr>
          <p:cNvPr id="198" name="직사각형 197"/>
          <p:cNvSpPr/>
          <p:nvPr/>
        </p:nvSpPr>
        <p:spPr>
          <a:xfrm>
            <a:off x="1366560" y="4824401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OTR(01~05)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YC01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199" name="그림 19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47801" y="4907979"/>
            <a:ext cx="1227743" cy="593545"/>
          </a:xfrm>
          <a:prstGeom prst="rect">
            <a:avLst/>
          </a:prstGeom>
        </p:spPr>
      </p:pic>
      <p:sp>
        <p:nvSpPr>
          <p:cNvPr id="200" name="직사각형 199"/>
          <p:cNvSpPr/>
          <p:nvPr/>
        </p:nvSpPr>
        <p:spPr>
          <a:xfrm>
            <a:off x="2630899" y="4818649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OTR(01~05)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YC02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1" name="그림 20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2140" y="4889005"/>
            <a:ext cx="1227743" cy="593545"/>
          </a:xfrm>
          <a:prstGeom prst="rect">
            <a:avLst/>
          </a:prstGeom>
        </p:spPr>
      </p:pic>
      <p:sp>
        <p:nvSpPr>
          <p:cNvPr id="202" name="직사각형 201"/>
          <p:cNvSpPr/>
          <p:nvPr/>
        </p:nvSpPr>
        <p:spPr>
          <a:xfrm>
            <a:off x="3895238" y="4799675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OTR(01~05)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YC03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03" name="그림 20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76479" y="4883253"/>
            <a:ext cx="1227743" cy="593545"/>
          </a:xfrm>
          <a:prstGeom prst="rect">
            <a:avLst/>
          </a:prstGeom>
        </p:spPr>
      </p:pic>
      <p:sp>
        <p:nvSpPr>
          <p:cNvPr id="204" name="직사각형 203"/>
          <p:cNvSpPr/>
          <p:nvPr/>
        </p:nvSpPr>
        <p:spPr>
          <a:xfrm>
            <a:off x="5159577" y="4793923"/>
            <a:ext cx="950383" cy="116108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OTR(01~05) </a:t>
            </a:r>
            <a:r>
              <a:rPr lang="en-US" altLang="ko-KR" sz="700" b="1" dirty="0">
                <a:solidFill>
                  <a:schemeClr val="tx1"/>
                </a:solidFill>
                <a:sym typeface="Wingdings" panose="05000000000000000000" pitchFamily="2" charset="2"/>
              </a:rPr>
              <a:t> YC04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13" name="타원 212"/>
          <p:cNvSpPr/>
          <p:nvPr/>
        </p:nvSpPr>
        <p:spPr>
          <a:xfrm>
            <a:off x="8375145" y="7588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4" name="타원 213"/>
          <p:cNvSpPr/>
          <p:nvPr/>
        </p:nvSpPr>
        <p:spPr>
          <a:xfrm>
            <a:off x="961406" y="11473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907402" y="37969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6918322" y="3872264"/>
            <a:ext cx="177721" cy="109230"/>
            <a:chOff x="10267821" y="1988701"/>
            <a:chExt cx="621862" cy="328629"/>
          </a:xfrm>
        </p:grpSpPr>
        <p:sp>
          <p:nvSpPr>
            <p:cNvPr id="88" name="모서리가 둥근 직사각형 87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9" name="타원 88"/>
            <p:cNvSpPr/>
            <p:nvPr/>
          </p:nvSpPr>
          <p:spPr>
            <a:xfrm>
              <a:off x="1054719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7084669" y="3831713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91" name="TextBox 90"/>
          <p:cNvSpPr txBox="1"/>
          <p:nvPr/>
        </p:nvSpPr>
        <p:spPr>
          <a:xfrm>
            <a:off x="6542906" y="3827881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grpSp>
        <p:nvGrpSpPr>
          <p:cNvPr id="92" name="그룹 91"/>
          <p:cNvGrpSpPr/>
          <p:nvPr/>
        </p:nvGrpSpPr>
        <p:grpSpPr>
          <a:xfrm>
            <a:off x="6912245" y="1160978"/>
            <a:ext cx="176236" cy="109230"/>
            <a:chOff x="10267821" y="1988701"/>
            <a:chExt cx="616666" cy="328629"/>
          </a:xfrm>
        </p:grpSpPr>
        <p:sp>
          <p:nvSpPr>
            <p:cNvPr id="93" name="모서리가 둥근 직사각형 92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4" name="타원 93"/>
            <p:cNvSpPr/>
            <p:nvPr/>
          </p:nvSpPr>
          <p:spPr>
            <a:xfrm>
              <a:off x="10489548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7078593" y="1120427"/>
            <a:ext cx="34336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Arcs</a:t>
            </a:r>
            <a:endParaRPr lang="ko-KR" altLang="en-US" sz="800" b="1"/>
          </a:p>
        </p:txBody>
      </p:sp>
      <p:sp>
        <p:nvSpPr>
          <p:cNvPr id="96" name="TextBox 95"/>
          <p:cNvSpPr txBox="1"/>
          <p:nvPr/>
        </p:nvSpPr>
        <p:spPr>
          <a:xfrm>
            <a:off x="6536830" y="1116595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Node</a:t>
            </a:r>
            <a:endParaRPr lang="ko-KR" altLang="en-US" sz="700" b="1" dirty="0"/>
          </a:p>
        </p:txBody>
      </p:sp>
      <p:sp>
        <p:nvSpPr>
          <p:cNvPr id="97" name="직사각형 96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1186285793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2144964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Baseline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불러오기 버튼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계정별 저장된 프로세스 모델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프로세스 모델 이름 표출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Compare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불러오기 버튼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계정별 저장된 프로세스 모델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List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모델 선택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프로세스 모델 이름 표출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비교  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프로세스 비교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API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후 결과값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그래프 출력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162" name="모서리가 둥근 직사각형 161"/>
          <p:cNvSpPr/>
          <p:nvPr/>
        </p:nvSpPr>
        <p:spPr>
          <a:xfrm>
            <a:off x="307428" y="892647"/>
            <a:ext cx="1280216" cy="141669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Baseline </a:t>
            </a:r>
            <a:r>
              <a:rPr lang="ko-KR" altLang="en-US" sz="600" b="1">
                <a:solidFill>
                  <a:schemeClr val="bg1"/>
                </a:solidFill>
              </a:rPr>
              <a:t>프로세스 </a:t>
            </a:r>
            <a:r>
              <a:rPr lang="ko-KR" altLang="en-US" sz="600" b="1" dirty="0">
                <a:solidFill>
                  <a:schemeClr val="bg1"/>
                </a:solidFill>
              </a:rPr>
              <a:t>모델 불러오기</a:t>
            </a:r>
          </a:p>
        </p:txBody>
      </p:sp>
      <p:sp>
        <p:nvSpPr>
          <p:cNvPr id="303" name="Window Body" descr="&lt;Tags&gt;&lt;SMARTRESIZEANCHORS&gt;Absolute,Absolute,Absolute,Absolute&lt;/SMARTRESIZEANCHORS&gt;&lt;/Tags&gt;"/>
          <p:cNvSpPr/>
          <p:nvPr/>
        </p:nvSpPr>
        <p:spPr>
          <a:xfrm>
            <a:off x="649546" y="1855921"/>
            <a:ext cx="2523078" cy="2067346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4" name="Title Bar" descr="&lt;Tags&gt;&lt;SMARTRESIZEANCHORS&gt;Absolute,None,Absolute,Absolute&lt;/SMARTRESIZEANCHORS&gt;&lt;/Tags&gt;"/>
          <p:cNvSpPr/>
          <p:nvPr/>
        </p:nvSpPr>
        <p:spPr>
          <a:xfrm>
            <a:off x="649546" y="1618178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05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2997968" y="1689425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306" name="표 3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9165314"/>
              </p:ext>
            </p:extLst>
          </p:nvPr>
        </p:nvGraphicFramePr>
        <p:xfrm>
          <a:off x="666559" y="1879932"/>
          <a:ext cx="2444088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254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05738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998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/>
                        <a:t>NO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/>
                        <a:t>프로세스 모델명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4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5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6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7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8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308" name="그룹 307"/>
          <p:cNvGrpSpPr/>
          <p:nvPr/>
        </p:nvGrpSpPr>
        <p:grpSpPr>
          <a:xfrm>
            <a:off x="3123160" y="1860063"/>
            <a:ext cx="44802" cy="2016000"/>
            <a:chOff x="4188675" y="1308088"/>
            <a:chExt cx="88711" cy="2016000"/>
          </a:xfrm>
        </p:grpSpPr>
        <p:sp>
          <p:nvSpPr>
            <p:cNvPr id="309" name="모서리가 둥근 직사각형 308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3" name="모서리가 둥근 직사각형 33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6" name="타원 385"/>
          <p:cNvSpPr/>
          <p:nvPr/>
        </p:nvSpPr>
        <p:spPr>
          <a:xfrm>
            <a:off x="576559" y="1490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26" name="타원 525"/>
          <p:cNvSpPr/>
          <p:nvPr/>
        </p:nvSpPr>
        <p:spPr>
          <a:xfrm>
            <a:off x="857536" y="25243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타원 146"/>
          <p:cNvSpPr/>
          <p:nvPr/>
        </p:nvSpPr>
        <p:spPr>
          <a:xfrm>
            <a:off x="181196" y="7896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3879383" y="893087"/>
            <a:ext cx="1337434" cy="141669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Compare </a:t>
            </a:r>
            <a:r>
              <a:rPr lang="ko-KR" altLang="en-US" sz="600" b="1">
                <a:solidFill>
                  <a:schemeClr val="bg1"/>
                </a:solidFill>
              </a:rPr>
              <a:t>프로세스 </a:t>
            </a:r>
            <a:r>
              <a:rPr lang="ko-KR" altLang="en-US" sz="600" b="1" dirty="0">
                <a:solidFill>
                  <a:schemeClr val="bg1"/>
                </a:solidFill>
              </a:rPr>
              <a:t>모델 불러오기</a:t>
            </a:r>
          </a:p>
        </p:txBody>
      </p:sp>
      <p:sp>
        <p:nvSpPr>
          <p:cNvPr id="2" name="직사각형 1"/>
          <p:cNvSpPr/>
          <p:nvPr/>
        </p:nvSpPr>
        <p:spPr>
          <a:xfrm>
            <a:off x="1677525" y="883423"/>
            <a:ext cx="1579076" cy="15840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altLang="ko-KR" sz="600" dirty="0">
                <a:solidFill>
                  <a:schemeClr val="tx1"/>
                </a:solidFill>
              </a:rPr>
              <a:t>210627_HJNC_NYK_</a:t>
            </a:r>
            <a:r>
              <a:rPr lang="ko-KR" altLang="en-US" sz="600">
                <a:solidFill>
                  <a:schemeClr val="tx1"/>
                </a:solidFill>
              </a:rPr>
              <a:t>전체 그룹</a:t>
            </a:r>
          </a:p>
        </p:txBody>
      </p:sp>
      <p:sp>
        <p:nvSpPr>
          <p:cNvPr id="122" name="직사각형 121"/>
          <p:cNvSpPr/>
          <p:nvPr/>
        </p:nvSpPr>
        <p:spPr>
          <a:xfrm>
            <a:off x="5285978" y="883725"/>
            <a:ext cx="1579076" cy="15840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altLang="ko-KR" sz="600" dirty="0">
                <a:solidFill>
                  <a:schemeClr val="tx1"/>
                </a:solidFill>
              </a:rPr>
              <a:t>210627_HJNC_NYK_</a:t>
            </a:r>
            <a:r>
              <a:rPr lang="ko-KR" altLang="en-US" sz="600">
                <a:solidFill>
                  <a:schemeClr val="tx1"/>
                </a:solidFill>
              </a:rPr>
              <a:t>전체 그룹</a:t>
            </a: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8076551" y="893494"/>
            <a:ext cx="874405" cy="141669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 </a:t>
            </a:r>
            <a:r>
              <a:rPr lang="ko-KR" altLang="en-US" sz="600" b="1">
                <a:solidFill>
                  <a:schemeClr val="bg1"/>
                </a:solidFill>
              </a:rPr>
              <a:t>프로세스 비교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26" name="타원 125"/>
          <p:cNvSpPr/>
          <p:nvPr/>
        </p:nvSpPr>
        <p:spPr>
          <a:xfrm>
            <a:off x="1573369" y="8028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7" name="Window Body" descr="&lt;Tags&gt;&lt;SMARTRESIZEANCHORS&gt;Absolute,Absolute,Absolute,Absolute&lt;/SMARTRESIZEANCHORS&gt;&lt;/Tags&gt;"/>
          <p:cNvSpPr/>
          <p:nvPr/>
        </p:nvSpPr>
        <p:spPr>
          <a:xfrm>
            <a:off x="4245364" y="1851801"/>
            <a:ext cx="2523078" cy="2067346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atinLnBrk="0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8" name="Title Bar" descr="&lt;Tags&gt;&lt;SMARTRESIZEANCHORS&gt;Absolute,None,Absolute,Absolute&lt;/SMARTRESIZEANCHORS&gt;&lt;/Tags&gt;"/>
          <p:cNvSpPr/>
          <p:nvPr/>
        </p:nvSpPr>
        <p:spPr>
          <a:xfrm>
            <a:off x="4245364" y="1614058"/>
            <a:ext cx="2523078" cy="23774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프로세스 모델 </a:t>
            </a:r>
            <a:r>
              <a:rPr lang="en-US" altLang="ko-KR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List</a:t>
            </a:r>
            <a:endParaRPr lang="en-US" sz="6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9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6593786" y="1685305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130" name="표 1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5550136"/>
              </p:ext>
            </p:extLst>
          </p:nvPr>
        </p:nvGraphicFramePr>
        <p:xfrm>
          <a:off x="4262377" y="1875812"/>
          <a:ext cx="2444088" cy="2011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415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254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05738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16998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/>
                        <a:t>NO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/>
                        <a:t>프로세스 모델명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/>
                        <a:t>저장일시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2021-06-29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09:22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18:43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4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13:33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5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2021-06-28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6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7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2021-06-27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8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2021-06-26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/>
                        <a:t>210627_HJNC_NYK_</a:t>
                      </a:r>
                      <a:r>
                        <a:rPr lang="ko-KR" altLang="en-US" sz="600"/>
                        <a:t>전체 그룹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2021-06-25 11:01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grpSp>
        <p:nvGrpSpPr>
          <p:cNvPr id="131" name="그룹 130"/>
          <p:cNvGrpSpPr/>
          <p:nvPr/>
        </p:nvGrpSpPr>
        <p:grpSpPr>
          <a:xfrm>
            <a:off x="6718978" y="1855943"/>
            <a:ext cx="44802" cy="2016000"/>
            <a:chOff x="4188675" y="1308088"/>
            <a:chExt cx="88711" cy="2016000"/>
          </a:xfrm>
        </p:grpSpPr>
        <p:sp>
          <p:nvSpPr>
            <p:cNvPr id="132" name="모서리가 둥근 직사각형 131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3" name="모서리가 둥근 직사각형 132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4" name="타원 133"/>
          <p:cNvSpPr/>
          <p:nvPr/>
        </p:nvSpPr>
        <p:spPr>
          <a:xfrm>
            <a:off x="4172377" y="14864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5" name="타원 134"/>
          <p:cNvSpPr/>
          <p:nvPr/>
        </p:nvSpPr>
        <p:spPr>
          <a:xfrm>
            <a:off x="4453354" y="27361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3777014" y="7855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5216817" y="7987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8" name="타원 137"/>
          <p:cNvSpPr/>
          <p:nvPr/>
        </p:nvSpPr>
        <p:spPr>
          <a:xfrm>
            <a:off x="7968418" y="7987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3592984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7613784"/>
              </p:ext>
            </p:extLst>
          </p:nvPr>
        </p:nvGraphicFramePr>
        <p:xfrm>
          <a:off x="9488422" y="851115"/>
          <a:ext cx="2637675" cy="480039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 비교 버튼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프로세스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모델 비교  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kumimoji="1" lang="en-US" altLang="ko-KR" sz="800" b="0" i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IOCode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프로세스 비교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API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연동 후 결과값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그래프 출력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162" name="모서리가 둥근 직사각형 161"/>
          <p:cNvSpPr/>
          <p:nvPr/>
        </p:nvSpPr>
        <p:spPr>
          <a:xfrm>
            <a:off x="307428" y="892647"/>
            <a:ext cx="1280216" cy="141669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Baseline </a:t>
            </a:r>
            <a:r>
              <a:rPr lang="ko-KR" altLang="en-US" sz="600" b="1">
                <a:solidFill>
                  <a:schemeClr val="bg1"/>
                </a:solidFill>
              </a:rPr>
              <a:t>프로세스 </a:t>
            </a:r>
            <a:r>
              <a:rPr lang="ko-KR" altLang="en-US" sz="600" b="1" dirty="0">
                <a:solidFill>
                  <a:schemeClr val="bg1"/>
                </a:solidFill>
              </a:rPr>
              <a:t>모델 불러오기</a:t>
            </a:r>
          </a:p>
        </p:txBody>
      </p:sp>
      <p:grpSp>
        <p:nvGrpSpPr>
          <p:cNvPr id="4" name="그룹 3"/>
          <p:cNvGrpSpPr/>
          <p:nvPr/>
        </p:nvGrpSpPr>
        <p:grpSpPr>
          <a:xfrm>
            <a:off x="580532" y="1497875"/>
            <a:ext cx="3620252" cy="1970159"/>
            <a:chOff x="2743258" y="1327545"/>
            <a:chExt cx="3620252" cy="1970159"/>
          </a:xfrm>
        </p:grpSpPr>
        <p:sp>
          <p:nvSpPr>
            <p:cNvPr id="414" name="타원 413"/>
            <p:cNvSpPr/>
            <p:nvPr/>
          </p:nvSpPr>
          <p:spPr>
            <a:xfrm>
              <a:off x="3715142" y="1327545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15" name="타원 414"/>
            <p:cNvSpPr/>
            <p:nvPr/>
          </p:nvSpPr>
          <p:spPr>
            <a:xfrm>
              <a:off x="2790145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16" name="타원 415"/>
            <p:cNvSpPr/>
            <p:nvPr/>
          </p:nvSpPr>
          <p:spPr>
            <a:xfrm>
              <a:off x="3850049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17" name="직사각형 416"/>
            <p:cNvSpPr/>
            <p:nvPr/>
          </p:nvSpPr>
          <p:spPr>
            <a:xfrm>
              <a:off x="3189809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8" name="직사각형 417"/>
            <p:cNvSpPr/>
            <p:nvPr/>
          </p:nvSpPr>
          <p:spPr>
            <a:xfrm>
              <a:off x="3744834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9" name="직사각형 418"/>
            <p:cNvSpPr/>
            <p:nvPr/>
          </p:nvSpPr>
          <p:spPr>
            <a:xfrm>
              <a:off x="4267997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0" name="직사각형 419"/>
            <p:cNvSpPr/>
            <p:nvPr/>
          </p:nvSpPr>
          <p:spPr>
            <a:xfrm>
              <a:off x="3631923" y="1361866"/>
              <a:ext cx="41069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Gate01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3198983" y="215930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3747623" y="215930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4273816" y="215168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OTR03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2743258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3802438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427" name="구부러진 연결선 426"/>
            <p:cNvCxnSpPr>
              <a:stCxn id="414" idx="4"/>
              <a:endCxn id="417" idx="0"/>
            </p:cNvCxnSpPr>
            <p:nvPr/>
          </p:nvCxnSpPr>
          <p:spPr>
            <a:xfrm rot="5400000">
              <a:off x="3319337" y="1642786"/>
              <a:ext cx="585046" cy="458565"/>
            </a:xfrm>
            <a:prstGeom prst="curvedConnector3">
              <a:avLst/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8" name="구부러진 연결선 427"/>
            <p:cNvCxnSpPr>
              <a:stCxn id="414" idx="4"/>
              <a:endCxn id="418" idx="0"/>
            </p:cNvCxnSpPr>
            <p:nvPr/>
          </p:nvCxnSpPr>
          <p:spPr>
            <a:xfrm rot="16200000" flipH="1">
              <a:off x="3596849" y="1823838"/>
              <a:ext cx="585046" cy="96460"/>
            </a:xfrm>
            <a:prstGeom prst="curvedConnector3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구부러진 연결선 428"/>
            <p:cNvCxnSpPr>
              <a:stCxn id="414" idx="4"/>
              <a:endCxn id="423" idx="0"/>
            </p:cNvCxnSpPr>
            <p:nvPr/>
          </p:nvCxnSpPr>
          <p:spPr>
            <a:xfrm rot="16200000" flipH="1">
              <a:off x="3869275" y="1551411"/>
              <a:ext cx="572135" cy="628401"/>
            </a:xfrm>
            <a:prstGeom prst="curvedConnector3">
              <a:avLst/>
            </a:prstGeom>
            <a:ln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구부러진 연결선 429"/>
            <p:cNvCxnSpPr>
              <a:stCxn id="417" idx="2"/>
              <a:endCxn id="415" idx="0"/>
            </p:cNvCxnSpPr>
            <p:nvPr/>
          </p:nvCxnSpPr>
          <p:spPr>
            <a:xfrm rot="5400000">
              <a:off x="2790872" y="2453999"/>
              <a:ext cx="716978" cy="466432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구부러진 연결선 430"/>
            <p:cNvCxnSpPr>
              <a:stCxn id="417" idx="2"/>
              <a:endCxn id="416" idx="0"/>
            </p:cNvCxnSpPr>
            <p:nvPr/>
          </p:nvCxnSpPr>
          <p:spPr>
            <a:xfrm rot="16200000" flipH="1">
              <a:off x="3320824" y="2390479"/>
              <a:ext cx="716978" cy="593472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2" name="구부러진 연결선 431"/>
            <p:cNvCxnSpPr>
              <a:stCxn id="417" idx="2"/>
              <a:endCxn id="469" idx="0"/>
            </p:cNvCxnSpPr>
            <p:nvPr/>
          </p:nvCxnSpPr>
          <p:spPr>
            <a:xfrm rot="16200000" flipH="1">
              <a:off x="3842658" y="1868645"/>
              <a:ext cx="716978" cy="163714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3" name="구부러진 연결선 432"/>
            <p:cNvCxnSpPr>
              <a:stCxn id="418" idx="2"/>
              <a:endCxn id="416" idx="0"/>
            </p:cNvCxnSpPr>
            <p:nvPr/>
          </p:nvCxnSpPr>
          <p:spPr>
            <a:xfrm rot="16200000" flipH="1">
              <a:off x="3598336" y="2667991"/>
              <a:ext cx="716978" cy="38447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5" name="구부러진 연결선 434"/>
            <p:cNvCxnSpPr>
              <a:stCxn id="418" idx="2"/>
              <a:endCxn id="469" idx="0"/>
            </p:cNvCxnSpPr>
            <p:nvPr/>
          </p:nvCxnSpPr>
          <p:spPr>
            <a:xfrm rot="16200000" flipH="1">
              <a:off x="4120170" y="2146157"/>
              <a:ext cx="716978" cy="1082115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6" name="구부러진 연결선 435"/>
            <p:cNvCxnSpPr>
              <a:stCxn id="419" idx="2"/>
              <a:endCxn id="416" idx="0"/>
            </p:cNvCxnSpPr>
            <p:nvPr/>
          </p:nvCxnSpPr>
          <p:spPr>
            <a:xfrm rot="5400000">
              <a:off x="3859918" y="2444857"/>
              <a:ext cx="716978" cy="484716"/>
            </a:xfrm>
            <a:prstGeom prst="curvedConnector3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1" name="TextBox 460"/>
            <p:cNvSpPr txBox="1"/>
            <p:nvPr/>
          </p:nvSpPr>
          <p:spPr>
            <a:xfrm>
              <a:off x="2804797" y="241017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62" name="TextBox 461"/>
            <p:cNvSpPr txBox="1"/>
            <p:nvPr/>
          </p:nvSpPr>
          <p:spPr>
            <a:xfrm>
              <a:off x="3185881" y="248310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63" name="직사각형 462"/>
            <p:cNvSpPr/>
            <p:nvPr/>
          </p:nvSpPr>
          <p:spPr>
            <a:xfrm>
              <a:off x="4824257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4" name="직사각형 463"/>
            <p:cNvSpPr/>
            <p:nvPr/>
          </p:nvSpPr>
          <p:spPr>
            <a:xfrm>
              <a:off x="4830076" y="215168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OTR04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65" name="직사각형 464"/>
            <p:cNvSpPr/>
            <p:nvPr/>
          </p:nvSpPr>
          <p:spPr>
            <a:xfrm>
              <a:off x="5369409" y="2172580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6" name="직사각형 465"/>
            <p:cNvSpPr/>
            <p:nvPr/>
          </p:nvSpPr>
          <p:spPr>
            <a:xfrm>
              <a:off x="5401576" y="215168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OTR05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467" name="구부러진 연결선 466"/>
            <p:cNvCxnSpPr>
              <a:stCxn id="500" idx="4"/>
              <a:endCxn id="463" idx="0"/>
            </p:cNvCxnSpPr>
            <p:nvPr/>
          </p:nvCxnSpPr>
          <p:spPr>
            <a:xfrm rot="16200000" flipH="1">
              <a:off x="4708060" y="1855626"/>
              <a:ext cx="585046" cy="32883"/>
            </a:xfrm>
            <a:prstGeom prst="curvedConnector3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구부러진 연결선 467"/>
            <p:cNvCxnSpPr>
              <a:stCxn id="500" idx="4"/>
              <a:endCxn id="466" idx="0"/>
            </p:cNvCxnSpPr>
            <p:nvPr/>
          </p:nvCxnSpPr>
          <p:spPr>
            <a:xfrm rot="16200000" flipH="1">
              <a:off x="5004655" y="1559031"/>
              <a:ext cx="572135" cy="613161"/>
            </a:xfrm>
            <a:prstGeom prst="curvedConnector3">
              <a:avLst/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9" name="타원 468"/>
            <p:cNvSpPr/>
            <p:nvPr/>
          </p:nvSpPr>
          <p:spPr>
            <a:xfrm>
              <a:off x="4893717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70" name="타원 469"/>
            <p:cNvSpPr/>
            <p:nvPr/>
          </p:nvSpPr>
          <p:spPr>
            <a:xfrm>
              <a:off x="5877421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71" name="직사각형 470"/>
            <p:cNvSpPr/>
            <p:nvPr/>
          </p:nvSpPr>
          <p:spPr>
            <a:xfrm>
              <a:off x="4846830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YC03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72" name="직사각형 471"/>
            <p:cNvSpPr/>
            <p:nvPr/>
          </p:nvSpPr>
          <p:spPr>
            <a:xfrm>
              <a:off x="5829810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>
                  <a:solidFill>
                    <a:schemeClr val="bg1"/>
                  </a:solidFill>
                </a:rPr>
                <a:t>YC04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473" name="구부러진 연결선 472"/>
            <p:cNvCxnSpPr>
              <a:stCxn id="418" idx="2"/>
              <a:endCxn id="415" idx="0"/>
            </p:cNvCxnSpPr>
            <p:nvPr/>
          </p:nvCxnSpPr>
          <p:spPr>
            <a:xfrm rot="5400000">
              <a:off x="3068385" y="2176487"/>
              <a:ext cx="716978" cy="1021457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구부러진 연결선 473"/>
            <p:cNvCxnSpPr>
              <a:stCxn id="419" idx="2"/>
              <a:endCxn id="469" idx="0"/>
            </p:cNvCxnSpPr>
            <p:nvPr/>
          </p:nvCxnSpPr>
          <p:spPr>
            <a:xfrm rot="16200000" flipH="1">
              <a:off x="4381752" y="2407739"/>
              <a:ext cx="716978" cy="558952"/>
            </a:xfrm>
            <a:prstGeom prst="curvedConnector3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5" name="구부러진 연결선 474"/>
            <p:cNvCxnSpPr>
              <a:stCxn id="419" idx="2"/>
              <a:endCxn id="470" idx="0"/>
            </p:cNvCxnSpPr>
            <p:nvPr/>
          </p:nvCxnSpPr>
          <p:spPr>
            <a:xfrm rot="16200000" flipH="1">
              <a:off x="4873604" y="1915887"/>
              <a:ext cx="716978" cy="1542656"/>
            </a:xfrm>
            <a:prstGeom prst="curvedConnector3">
              <a:avLst/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6" name="구부러진 연결선 475"/>
            <p:cNvCxnSpPr>
              <a:stCxn id="463" idx="2"/>
              <a:endCxn id="469" idx="0"/>
            </p:cNvCxnSpPr>
            <p:nvPr/>
          </p:nvCxnSpPr>
          <p:spPr>
            <a:xfrm rot="16200000" flipH="1">
              <a:off x="4659882" y="2685869"/>
              <a:ext cx="716978" cy="2692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구부러진 연결선 476"/>
            <p:cNvCxnSpPr>
              <a:stCxn id="463" idx="2"/>
              <a:endCxn id="415" idx="0"/>
            </p:cNvCxnSpPr>
            <p:nvPr/>
          </p:nvCxnSpPr>
          <p:spPr>
            <a:xfrm rot="5400000">
              <a:off x="3608096" y="1636775"/>
              <a:ext cx="716978" cy="210088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구부러진 연결선 477"/>
            <p:cNvCxnSpPr>
              <a:stCxn id="465" idx="2"/>
              <a:endCxn id="470" idx="0"/>
            </p:cNvCxnSpPr>
            <p:nvPr/>
          </p:nvCxnSpPr>
          <p:spPr>
            <a:xfrm rot="16200000" flipH="1">
              <a:off x="5428305" y="2470587"/>
              <a:ext cx="708989" cy="441244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/>
            <p:cNvSpPr txBox="1"/>
            <p:nvPr/>
          </p:nvSpPr>
          <p:spPr>
            <a:xfrm>
              <a:off x="3009955" y="178217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3651823" y="1813211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81" name="TextBox 480"/>
            <p:cNvSpPr txBox="1"/>
            <p:nvPr/>
          </p:nvSpPr>
          <p:spPr>
            <a:xfrm>
              <a:off x="4092863" y="178617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82" name="TextBox 481"/>
            <p:cNvSpPr txBox="1"/>
            <p:nvPr/>
          </p:nvSpPr>
          <p:spPr>
            <a:xfrm>
              <a:off x="4430229" y="178998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5021924" y="1724457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3398747" y="233585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3650795" y="249998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3041150" y="2805170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3484651" y="278932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3987222" y="2752911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4" name="TextBox 493"/>
            <p:cNvSpPr txBox="1"/>
            <p:nvPr/>
          </p:nvSpPr>
          <p:spPr>
            <a:xfrm>
              <a:off x="4383409" y="278932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5" name="TextBox 494"/>
            <p:cNvSpPr txBox="1"/>
            <p:nvPr/>
          </p:nvSpPr>
          <p:spPr>
            <a:xfrm>
              <a:off x="4085865" y="2369600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6" name="TextBox 495"/>
            <p:cNvSpPr txBox="1"/>
            <p:nvPr/>
          </p:nvSpPr>
          <p:spPr>
            <a:xfrm>
              <a:off x="5403509" y="273743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7" name="TextBox 496"/>
            <p:cNvSpPr txBox="1"/>
            <p:nvPr/>
          </p:nvSpPr>
          <p:spPr>
            <a:xfrm>
              <a:off x="5906334" y="270894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8" name="TextBox 497"/>
            <p:cNvSpPr txBox="1"/>
            <p:nvPr/>
          </p:nvSpPr>
          <p:spPr>
            <a:xfrm>
              <a:off x="4930587" y="2687177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4573166" y="2343966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500" name="타원 499"/>
            <p:cNvSpPr/>
            <p:nvPr/>
          </p:nvSpPr>
          <p:spPr>
            <a:xfrm>
              <a:off x="4858142" y="1327545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01" name="직사각형 500"/>
            <p:cNvSpPr/>
            <p:nvPr/>
          </p:nvSpPr>
          <p:spPr>
            <a:xfrm>
              <a:off x="4774923" y="1361866"/>
              <a:ext cx="41069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Gate02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502" name="구부러진 연결선 501"/>
            <p:cNvCxnSpPr>
              <a:stCxn id="500" idx="4"/>
              <a:endCxn id="423" idx="0"/>
            </p:cNvCxnSpPr>
            <p:nvPr/>
          </p:nvCxnSpPr>
          <p:spPr>
            <a:xfrm rot="5400000">
              <a:off x="4440776" y="1608313"/>
              <a:ext cx="572135" cy="514599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3" name="TextBox 502"/>
            <p:cNvSpPr txBox="1"/>
            <p:nvPr/>
          </p:nvSpPr>
          <p:spPr>
            <a:xfrm>
              <a:off x="4766980" y="1813259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</p:grp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677525" y="883423"/>
            <a:ext cx="1579076" cy="15840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altLang="ko-KR" sz="600" dirty="0">
                <a:solidFill>
                  <a:schemeClr val="tx1"/>
                </a:solidFill>
              </a:rPr>
              <a:t>210627_HJNC_NYK_</a:t>
            </a:r>
            <a:r>
              <a:rPr lang="ko-KR" altLang="en-US" sz="600">
                <a:solidFill>
                  <a:schemeClr val="tx1"/>
                </a:solidFill>
              </a:rPr>
              <a:t>전체 그룹</a:t>
            </a: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8076551" y="893494"/>
            <a:ext cx="874405" cy="141669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 </a:t>
            </a:r>
            <a:r>
              <a:rPr lang="ko-KR" altLang="en-US" sz="600" b="1">
                <a:solidFill>
                  <a:schemeClr val="bg1"/>
                </a:solidFill>
              </a:rPr>
              <a:t>프로세스 비교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26" name="타원 125"/>
          <p:cNvSpPr/>
          <p:nvPr/>
        </p:nvSpPr>
        <p:spPr>
          <a:xfrm>
            <a:off x="323415" y="10973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3879383" y="893087"/>
            <a:ext cx="1337434" cy="141669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Compare </a:t>
            </a:r>
            <a:r>
              <a:rPr lang="ko-KR" altLang="en-US" sz="600" b="1">
                <a:solidFill>
                  <a:schemeClr val="bg1"/>
                </a:solidFill>
              </a:rPr>
              <a:t>프로세스 </a:t>
            </a:r>
            <a:r>
              <a:rPr lang="ko-KR" altLang="en-US" sz="600" b="1" dirty="0">
                <a:solidFill>
                  <a:schemeClr val="bg1"/>
                </a:solidFill>
              </a:rPr>
              <a:t>모델 불러오기</a:t>
            </a:r>
          </a:p>
        </p:txBody>
      </p:sp>
      <p:sp>
        <p:nvSpPr>
          <p:cNvPr id="91" name="직사각형 90"/>
          <p:cNvSpPr/>
          <p:nvPr/>
        </p:nvSpPr>
        <p:spPr>
          <a:xfrm>
            <a:off x="5285978" y="883725"/>
            <a:ext cx="1579076" cy="15840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altLang="ko-KR" sz="600" dirty="0">
                <a:solidFill>
                  <a:schemeClr val="tx1"/>
                </a:solidFill>
              </a:rPr>
              <a:t>210627_HJNC_NYK_</a:t>
            </a:r>
            <a:r>
              <a:rPr lang="ko-KR" altLang="en-US" sz="600">
                <a:solidFill>
                  <a:schemeClr val="tx1"/>
                </a:solidFill>
              </a:rPr>
              <a:t>전체 그룹</a:t>
            </a:r>
          </a:p>
        </p:txBody>
      </p:sp>
      <p:sp>
        <p:nvSpPr>
          <p:cNvPr id="92" name="타원 91"/>
          <p:cNvSpPr/>
          <p:nvPr/>
        </p:nvSpPr>
        <p:spPr>
          <a:xfrm>
            <a:off x="7969551" y="8115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93" name="그룹 92"/>
          <p:cNvGrpSpPr/>
          <p:nvPr/>
        </p:nvGrpSpPr>
        <p:grpSpPr>
          <a:xfrm>
            <a:off x="5100436" y="4064677"/>
            <a:ext cx="3620252" cy="1970159"/>
            <a:chOff x="2743258" y="1327545"/>
            <a:chExt cx="3620252" cy="1970159"/>
          </a:xfrm>
        </p:grpSpPr>
        <p:sp>
          <p:nvSpPr>
            <p:cNvPr id="94" name="타원 93"/>
            <p:cNvSpPr/>
            <p:nvPr/>
          </p:nvSpPr>
          <p:spPr>
            <a:xfrm>
              <a:off x="3715142" y="1327545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5" name="타원 94"/>
            <p:cNvSpPr/>
            <p:nvPr/>
          </p:nvSpPr>
          <p:spPr>
            <a:xfrm>
              <a:off x="2790145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6" name="타원 95"/>
            <p:cNvSpPr/>
            <p:nvPr/>
          </p:nvSpPr>
          <p:spPr>
            <a:xfrm>
              <a:off x="3850049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7" name="직사각형 96"/>
            <p:cNvSpPr/>
            <p:nvPr/>
          </p:nvSpPr>
          <p:spPr>
            <a:xfrm>
              <a:off x="3189809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8" name="직사각형 97"/>
            <p:cNvSpPr/>
            <p:nvPr/>
          </p:nvSpPr>
          <p:spPr>
            <a:xfrm>
              <a:off x="3744834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9" name="직사각형 98"/>
            <p:cNvSpPr/>
            <p:nvPr/>
          </p:nvSpPr>
          <p:spPr>
            <a:xfrm>
              <a:off x="4267997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0" name="직사각형 99"/>
            <p:cNvSpPr/>
            <p:nvPr/>
          </p:nvSpPr>
          <p:spPr>
            <a:xfrm>
              <a:off x="3631923" y="1361866"/>
              <a:ext cx="41069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Gate01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01" name="직사각형 100"/>
            <p:cNvSpPr/>
            <p:nvPr/>
          </p:nvSpPr>
          <p:spPr>
            <a:xfrm>
              <a:off x="3198983" y="215930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02" name="직사각형 101"/>
            <p:cNvSpPr/>
            <p:nvPr/>
          </p:nvSpPr>
          <p:spPr>
            <a:xfrm>
              <a:off x="3747623" y="215930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03" name="직사각형 102"/>
            <p:cNvSpPr/>
            <p:nvPr/>
          </p:nvSpPr>
          <p:spPr>
            <a:xfrm>
              <a:off x="4273816" y="215168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OTR03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04" name="직사각형 103"/>
            <p:cNvSpPr/>
            <p:nvPr/>
          </p:nvSpPr>
          <p:spPr>
            <a:xfrm>
              <a:off x="2743258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05" name="직사각형 104"/>
            <p:cNvSpPr/>
            <p:nvPr/>
          </p:nvSpPr>
          <p:spPr>
            <a:xfrm>
              <a:off x="3802438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106" name="구부러진 연결선 105"/>
            <p:cNvCxnSpPr>
              <a:stCxn id="94" idx="4"/>
              <a:endCxn id="97" idx="0"/>
            </p:cNvCxnSpPr>
            <p:nvPr/>
          </p:nvCxnSpPr>
          <p:spPr>
            <a:xfrm rot="5400000">
              <a:off x="3319337" y="1642786"/>
              <a:ext cx="585046" cy="458565"/>
            </a:xfrm>
            <a:prstGeom prst="curvedConnector3">
              <a:avLst/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구부러진 연결선 106"/>
            <p:cNvCxnSpPr>
              <a:stCxn id="94" idx="4"/>
              <a:endCxn id="98" idx="0"/>
            </p:cNvCxnSpPr>
            <p:nvPr/>
          </p:nvCxnSpPr>
          <p:spPr>
            <a:xfrm rot="16200000" flipH="1">
              <a:off x="3596849" y="1823838"/>
              <a:ext cx="585046" cy="96460"/>
            </a:xfrm>
            <a:prstGeom prst="curvedConnector3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구부러진 연결선 107"/>
            <p:cNvCxnSpPr>
              <a:stCxn id="94" idx="4"/>
              <a:endCxn id="103" idx="0"/>
            </p:cNvCxnSpPr>
            <p:nvPr/>
          </p:nvCxnSpPr>
          <p:spPr>
            <a:xfrm rot="16200000" flipH="1">
              <a:off x="3869275" y="1551411"/>
              <a:ext cx="572135" cy="628401"/>
            </a:xfrm>
            <a:prstGeom prst="curvedConnector3">
              <a:avLst/>
            </a:prstGeom>
            <a:ln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구부러진 연결선 108"/>
            <p:cNvCxnSpPr>
              <a:stCxn id="97" idx="2"/>
              <a:endCxn id="95" idx="0"/>
            </p:cNvCxnSpPr>
            <p:nvPr/>
          </p:nvCxnSpPr>
          <p:spPr>
            <a:xfrm rot="5400000">
              <a:off x="2790872" y="2453999"/>
              <a:ext cx="716978" cy="466432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구부러진 연결선 109"/>
            <p:cNvCxnSpPr>
              <a:stCxn id="97" idx="2"/>
              <a:endCxn id="96" idx="0"/>
            </p:cNvCxnSpPr>
            <p:nvPr/>
          </p:nvCxnSpPr>
          <p:spPr>
            <a:xfrm rot="16200000" flipH="1">
              <a:off x="3320824" y="2390479"/>
              <a:ext cx="716978" cy="593472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구부러진 연결선 110"/>
            <p:cNvCxnSpPr>
              <a:stCxn id="97" idx="2"/>
              <a:endCxn id="127" idx="0"/>
            </p:cNvCxnSpPr>
            <p:nvPr/>
          </p:nvCxnSpPr>
          <p:spPr>
            <a:xfrm rot="16200000" flipH="1">
              <a:off x="3842658" y="1868645"/>
              <a:ext cx="716978" cy="163714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구부러진 연결선 111"/>
            <p:cNvCxnSpPr>
              <a:stCxn id="98" idx="2"/>
              <a:endCxn id="96" idx="0"/>
            </p:cNvCxnSpPr>
            <p:nvPr/>
          </p:nvCxnSpPr>
          <p:spPr>
            <a:xfrm rot="16200000" flipH="1">
              <a:off x="3598336" y="2667991"/>
              <a:ext cx="716978" cy="38447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구부러진 연결선 112"/>
            <p:cNvCxnSpPr>
              <a:stCxn id="98" idx="2"/>
              <a:endCxn id="127" idx="0"/>
            </p:cNvCxnSpPr>
            <p:nvPr/>
          </p:nvCxnSpPr>
          <p:spPr>
            <a:xfrm rot="16200000" flipH="1">
              <a:off x="4120170" y="2146157"/>
              <a:ext cx="716978" cy="1082115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구부러진 연결선 113"/>
            <p:cNvCxnSpPr>
              <a:stCxn id="99" idx="2"/>
              <a:endCxn id="96" idx="0"/>
            </p:cNvCxnSpPr>
            <p:nvPr/>
          </p:nvCxnSpPr>
          <p:spPr>
            <a:xfrm rot="5400000">
              <a:off x="3859918" y="2444857"/>
              <a:ext cx="716978" cy="484716"/>
            </a:xfrm>
            <a:prstGeom prst="curvedConnector3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TextBox 114"/>
            <p:cNvSpPr txBox="1"/>
            <p:nvPr/>
          </p:nvSpPr>
          <p:spPr>
            <a:xfrm>
              <a:off x="2804797" y="241017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3185881" y="248310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17" name="직사각형 116"/>
            <p:cNvSpPr/>
            <p:nvPr/>
          </p:nvSpPr>
          <p:spPr>
            <a:xfrm>
              <a:off x="4824257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8" name="직사각형 117"/>
            <p:cNvSpPr/>
            <p:nvPr/>
          </p:nvSpPr>
          <p:spPr>
            <a:xfrm>
              <a:off x="4830076" y="215168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OTR04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19" name="직사각형 118"/>
            <p:cNvSpPr/>
            <p:nvPr/>
          </p:nvSpPr>
          <p:spPr>
            <a:xfrm>
              <a:off x="5369409" y="2172580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직사각형 120"/>
            <p:cNvSpPr/>
            <p:nvPr/>
          </p:nvSpPr>
          <p:spPr>
            <a:xfrm>
              <a:off x="5401576" y="215168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OTR05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124" name="구부러진 연결선 123"/>
            <p:cNvCxnSpPr>
              <a:stCxn id="156" idx="4"/>
              <a:endCxn id="117" idx="0"/>
            </p:cNvCxnSpPr>
            <p:nvPr/>
          </p:nvCxnSpPr>
          <p:spPr>
            <a:xfrm rot="16200000" flipH="1">
              <a:off x="4708060" y="1855626"/>
              <a:ext cx="585046" cy="32883"/>
            </a:xfrm>
            <a:prstGeom prst="curvedConnector3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구부러진 연결선 124"/>
            <p:cNvCxnSpPr>
              <a:stCxn id="156" idx="4"/>
              <a:endCxn id="121" idx="0"/>
            </p:cNvCxnSpPr>
            <p:nvPr/>
          </p:nvCxnSpPr>
          <p:spPr>
            <a:xfrm rot="16200000" flipH="1">
              <a:off x="5004655" y="1559031"/>
              <a:ext cx="572135" cy="613161"/>
            </a:xfrm>
            <a:prstGeom prst="curvedConnector3">
              <a:avLst/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7" name="타원 126"/>
            <p:cNvSpPr/>
            <p:nvPr/>
          </p:nvSpPr>
          <p:spPr>
            <a:xfrm>
              <a:off x="4893717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8" name="타원 127"/>
            <p:cNvSpPr/>
            <p:nvPr/>
          </p:nvSpPr>
          <p:spPr>
            <a:xfrm>
              <a:off x="5877421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9" name="직사각형 128"/>
            <p:cNvSpPr/>
            <p:nvPr/>
          </p:nvSpPr>
          <p:spPr>
            <a:xfrm>
              <a:off x="4846830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YC03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30" name="직사각형 129"/>
            <p:cNvSpPr/>
            <p:nvPr/>
          </p:nvSpPr>
          <p:spPr>
            <a:xfrm>
              <a:off x="5829810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>
                  <a:solidFill>
                    <a:schemeClr val="bg1"/>
                  </a:solidFill>
                </a:rPr>
                <a:t>YC04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131" name="구부러진 연결선 130"/>
            <p:cNvCxnSpPr>
              <a:stCxn id="98" idx="2"/>
              <a:endCxn id="95" idx="0"/>
            </p:cNvCxnSpPr>
            <p:nvPr/>
          </p:nvCxnSpPr>
          <p:spPr>
            <a:xfrm rot="5400000">
              <a:off x="3068385" y="2176487"/>
              <a:ext cx="716978" cy="1021457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구부러진 연결선 131"/>
            <p:cNvCxnSpPr>
              <a:stCxn id="99" idx="2"/>
              <a:endCxn id="127" idx="0"/>
            </p:cNvCxnSpPr>
            <p:nvPr/>
          </p:nvCxnSpPr>
          <p:spPr>
            <a:xfrm rot="16200000" flipH="1">
              <a:off x="4381752" y="2407739"/>
              <a:ext cx="716978" cy="558952"/>
            </a:xfrm>
            <a:prstGeom prst="curvedConnector3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구부러진 연결선 132"/>
            <p:cNvCxnSpPr>
              <a:stCxn id="99" idx="2"/>
              <a:endCxn id="128" idx="0"/>
            </p:cNvCxnSpPr>
            <p:nvPr/>
          </p:nvCxnSpPr>
          <p:spPr>
            <a:xfrm rot="16200000" flipH="1">
              <a:off x="4873604" y="1915887"/>
              <a:ext cx="716978" cy="1542656"/>
            </a:xfrm>
            <a:prstGeom prst="curvedConnector3">
              <a:avLst/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구부러진 연결선 133"/>
            <p:cNvCxnSpPr>
              <a:stCxn id="117" idx="2"/>
              <a:endCxn id="127" idx="0"/>
            </p:cNvCxnSpPr>
            <p:nvPr/>
          </p:nvCxnSpPr>
          <p:spPr>
            <a:xfrm rot="16200000" flipH="1">
              <a:off x="4659882" y="2685869"/>
              <a:ext cx="716978" cy="2692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구부러진 연결선 134"/>
            <p:cNvCxnSpPr>
              <a:stCxn id="117" idx="2"/>
              <a:endCxn id="95" idx="0"/>
            </p:cNvCxnSpPr>
            <p:nvPr/>
          </p:nvCxnSpPr>
          <p:spPr>
            <a:xfrm rot="5400000">
              <a:off x="3608096" y="1636775"/>
              <a:ext cx="716978" cy="210088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구부러진 연결선 135"/>
            <p:cNvCxnSpPr>
              <a:stCxn id="119" idx="2"/>
              <a:endCxn id="128" idx="0"/>
            </p:cNvCxnSpPr>
            <p:nvPr/>
          </p:nvCxnSpPr>
          <p:spPr>
            <a:xfrm rot="16200000" flipH="1">
              <a:off x="5428305" y="2470587"/>
              <a:ext cx="708989" cy="441244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TextBox 136"/>
            <p:cNvSpPr txBox="1"/>
            <p:nvPr/>
          </p:nvSpPr>
          <p:spPr>
            <a:xfrm>
              <a:off x="3009955" y="178217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3651823" y="1813211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4092863" y="178617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4430229" y="178998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5021924" y="1724457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3398747" y="233585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3650795" y="249998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3041150" y="2805170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3484651" y="278932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3987222" y="2752911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4383409" y="278932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4085865" y="2369600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5403509" y="273743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5906334" y="270894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4930587" y="2687177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4573166" y="2343966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56" name="타원 155"/>
            <p:cNvSpPr/>
            <p:nvPr/>
          </p:nvSpPr>
          <p:spPr>
            <a:xfrm>
              <a:off x="4858142" y="1327545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7" name="직사각형 156"/>
            <p:cNvSpPr/>
            <p:nvPr/>
          </p:nvSpPr>
          <p:spPr>
            <a:xfrm>
              <a:off x="4774923" y="1361866"/>
              <a:ext cx="41069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Gate02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158" name="구부러진 연결선 157"/>
            <p:cNvCxnSpPr>
              <a:stCxn id="156" idx="4"/>
              <a:endCxn id="103" idx="0"/>
            </p:cNvCxnSpPr>
            <p:nvPr/>
          </p:nvCxnSpPr>
          <p:spPr>
            <a:xfrm rot="5400000">
              <a:off x="4440776" y="1608313"/>
              <a:ext cx="572135" cy="514599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TextBox 158"/>
            <p:cNvSpPr txBox="1"/>
            <p:nvPr/>
          </p:nvSpPr>
          <p:spPr>
            <a:xfrm>
              <a:off x="4766980" y="1813259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5354531" y="1461706"/>
            <a:ext cx="2318426" cy="1974883"/>
            <a:chOff x="3265965" y="4128177"/>
            <a:chExt cx="2318426" cy="1974883"/>
          </a:xfrm>
        </p:grpSpPr>
        <p:sp>
          <p:nvSpPr>
            <p:cNvPr id="160" name="타원 159"/>
            <p:cNvSpPr/>
            <p:nvPr/>
          </p:nvSpPr>
          <p:spPr>
            <a:xfrm>
              <a:off x="3599123" y="4128177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61" name="직사각형 160"/>
            <p:cNvSpPr/>
            <p:nvPr/>
          </p:nvSpPr>
          <p:spPr>
            <a:xfrm>
              <a:off x="3994872" y="4965223"/>
              <a:ext cx="466498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직사각형 162"/>
            <p:cNvSpPr/>
            <p:nvPr/>
          </p:nvSpPr>
          <p:spPr>
            <a:xfrm>
              <a:off x="3515904" y="4162498"/>
              <a:ext cx="41069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Gate01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64" name="직사각형 163"/>
            <p:cNvSpPr/>
            <p:nvPr/>
          </p:nvSpPr>
          <p:spPr>
            <a:xfrm>
              <a:off x="3953088" y="4952312"/>
              <a:ext cx="55496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OTR(01~05)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165" name="구부러진 연결선 164"/>
            <p:cNvCxnSpPr>
              <a:stCxn id="160" idx="4"/>
              <a:endCxn id="161" idx="0"/>
            </p:cNvCxnSpPr>
            <p:nvPr/>
          </p:nvCxnSpPr>
          <p:spPr>
            <a:xfrm rot="16200000" flipH="1">
              <a:off x="3684099" y="4421201"/>
              <a:ext cx="585046" cy="502998"/>
            </a:xfrm>
            <a:prstGeom prst="curvedConnector3">
              <a:avLst/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구부러진 연결선 165"/>
            <p:cNvCxnSpPr>
              <a:stCxn id="161" idx="2"/>
              <a:endCxn id="178" idx="0"/>
            </p:cNvCxnSpPr>
            <p:nvPr/>
          </p:nvCxnSpPr>
          <p:spPr>
            <a:xfrm rot="5400000">
              <a:off x="3499431" y="5122370"/>
              <a:ext cx="721702" cy="735679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Box 166"/>
            <p:cNvSpPr txBox="1"/>
            <p:nvPr/>
          </p:nvSpPr>
          <p:spPr>
            <a:xfrm>
              <a:off x="3376585" y="5309315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68" name="직사각형 167"/>
            <p:cNvSpPr/>
            <p:nvPr/>
          </p:nvSpPr>
          <p:spPr>
            <a:xfrm>
              <a:off x="4714057" y="4952312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OTR04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69" name="타원 168"/>
            <p:cNvSpPr/>
            <p:nvPr/>
          </p:nvSpPr>
          <p:spPr>
            <a:xfrm>
              <a:off x="5291844" y="5846336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0" name="직사각형 169"/>
            <p:cNvSpPr/>
            <p:nvPr/>
          </p:nvSpPr>
          <p:spPr>
            <a:xfrm>
              <a:off x="5244233" y="5877924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YC04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171" name="구부러진 연결선 170"/>
            <p:cNvCxnSpPr>
              <a:stCxn id="161" idx="2"/>
              <a:endCxn id="169" idx="0"/>
            </p:cNvCxnSpPr>
            <p:nvPr/>
          </p:nvCxnSpPr>
          <p:spPr>
            <a:xfrm rot="16200000" flipH="1">
              <a:off x="4464493" y="4892985"/>
              <a:ext cx="716978" cy="1189723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TextBox 171"/>
            <p:cNvSpPr txBox="1"/>
            <p:nvPr/>
          </p:nvSpPr>
          <p:spPr>
            <a:xfrm>
              <a:off x="3265965" y="4405812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73" name="TextBox 172"/>
            <p:cNvSpPr txBox="1"/>
            <p:nvPr/>
          </p:nvSpPr>
          <p:spPr>
            <a:xfrm>
              <a:off x="4890690" y="530552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74" name="타원 173"/>
            <p:cNvSpPr/>
            <p:nvPr/>
          </p:nvSpPr>
          <p:spPr>
            <a:xfrm>
              <a:off x="4742123" y="4128177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5" name="직사각형 174"/>
            <p:cNvSpPr/>
            <p:nvPr/>
          </p:nvSpPr>
          <p:spPr>
            <a:xfrm>
              <a:off x="4658904" y="4162498"/>
              <a:ext cx="41069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Gate02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176" name="구부러진 연결선 175"/>
            <p:cNvCxnSpPr>
              <a:stCxn id="174" idx="4"/>
              <a:endCxn id="164" idx="0"/>
            </p:cNvCxnSpPr>
            <p:nvPr/>
          </p:nvCxnSpPr>
          <p:spPr>
            <a:xfrm rot="5400000">
              <a:off x="4263279" y="4347467"/>
              <a:ext cx="572135" cy="637555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TextBox 176"/>
            <p:cNvSpPr txBox="1"/>
            <p:nvPr/>
          </p:nvSpPr>
          <p:spPr>
            <a:xfrm>
              <a:off x="4245360" y="4405811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78" name="타원 177"/>
            <p:cNvSpPr/>
            <p:nvPr/>
          </p:nvSpPr>
          <p:spPr>
            <a:xfrm>
              <a:off x="3366442" y="5851060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9" name="직사각형 178"/>
            <p:cNvSpPr/>
            <p:nvPr/>
          </p:nvSpPr>
          <p:spPr>
            <a:xfrm>
              <a:off x="3318831" y="5882648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80" name="타원 179"/>
            <p:cNvSpPr/>
            <p:nvPr/>
          </p:nvSpPr>
          <p:spPr>
            <a:xfrm>
              <a:off x="4060639" y="5839585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1" name="직사각형 180"/>
            <p:cNvSpPr/>
            <p:nvPr/>
          </p:nvSpPr>
          <p:spPr>
            <a:xfrm>
              <a:off x="4013028" y="5871173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82" name="타원 181"/>
            <p:cNvSpPr/>
            <p:nvPr/>
          </p:nvSpPr>
          <p:spPr>
            <a:xfrm>
              <a:off x="4699528" y="5845813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3" name="직사각형 182"/>
            <p:cNvSpPr/>
            <p:nvPr/>
          </p:nvSpPr>
          <p:spPr>
            <a:xfrm>
              <a:off x="4651917" y="5877401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YC03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184" name="구부러진 연결선 183"/>
            <p:cNvCxnSpPr>
              <a:stCxn id="161" idx="2"/>
              <a:endCxn id="180" idx="0"/>
            </p:cNvCxnSpPr>
            <p:nvPr/>
          </p:nvCxnSpPr>
          <p:spPr>
            <a:xfrm rot="5400000">
              <a:off x="3852267" y="5463730"/>
              <a:ext cx="710227" cy="41482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구부러진 연결선 184"/>
            <p:cNvCxnSpPr>
              <a:stCxn id="161" idx="2"/>
              <a:endCxn id="182" idx="0"/>
            </p:cNvCxnSpPr>
            <p:nvPr/>
          </p:nvCxnSpPr>
          <p:spPr>
            <a:xfrm rot="16200000" flipH="1">
              <a:off x="4168597" y="5188881"/>
              <a:ext cx="716455" cy="597407"/>
            </a:xfrm>
            <a:prstGeom prst="curvedConnector3">
              <a:avLst/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" name="TextBox 185"/>
            <p:cNvSpPr txBox="1"/>
            <p:nvPr/>
          </p:nvSpPr>
          <p:spPr>
            <a:xfrm>
              <a:off x="3889347" y="5424840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187" name="TextBox 186"/>
            <p:cNvSpPr txBox="1"/>
            <p:nvPr/>
          </p:nvSpPr>
          <p:spPr>
            <a:xfrm>
              <a:off x="4387692" y="5461275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702374" y="3973308"/>
            <a:ext cx="3620252" cy="1970159"/>
            <a:chOff x="2743258" y="1327545"/>
            <a:chExt cx="3620252" cy="1970159"/>
          </a:xfrm>
        </p:grpSpPr>
        <p:sp>
          <p:nvSpPr>
            <p:cNvPr id="188" name="타원 187"/>
            <p:cNvSpPr/>
            <p:nvPr/>
          </p:nvSpPr>
          <p:spPr>
            <a:xfrm>
              <a:off x="3715142" y="1327545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9" name="타원 188"/>
            <p:cNvSpPr/>
            <p:nvPr/>
          </p:nvSpPr>
          <p:spPr>
            <a:xfrm>
              <a:off x="2790145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0" name="타원 189"/>
            <p:cNvSpPr/>
            <p:nvPr/>
          </p:nvSpPr>
          <p:spPr>
            <a:xfrm>
              <a:off x="3850049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1" name="직사각형 190"/>
            <p:cNvSpPr/>
            <p:nvPr/>
          </p:nvSpPr>
          <p:spPr>
            <a:xfrm>
              <a:off x="3189809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2" name="직사각형 191"/>
            <p:cNvSpPr/>
            <p:nvPr/>
          </p:nvSpPr>
          <p:spPr>
            <a:xfrm>
              <a:off x="3744834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3" name="직사각형 192"/>
            <p:cNvSpPr/>
            <p:nvPr/>
          </p:nvSpPr>
          <p:spPr>
            <a:xfrm>
              <a:off x="4267997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4" name="직사각형 193"/>
            <p:cNvSpPr/>
            <p:nvPr/>
          </p:nvSpPr>
          <p:spPr>
            <a:xfrm>
              <a:off x="3631923" y="1361866"/>
              <a:ext cx="41069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Gate01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95" name="직사각형 194"/>
            <p:cNvSpPr/>
            <p:nvPr/>
          </p:nvSpPr>
          <p:spPr>
            <a:xfrm>
              <a:off x="3198983" y="215930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96" name="직사각형 195"/>
            <p:cNvSpPr/>
            <p:nvPr/>
          </p:nvSpPr>
          <p:spPr>
            <a:xfrm>
              <a:off x="3747623" y="215930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97" name="직사각형 196"/>
            <p:cNvSpPr/>
            <p:nvPr/>
          </p:nvSpPr>
          <p:spPr>
            <a:xfrm>
              <a:off x="4273816" y="215168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OTR03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98" name="직사각형 197"/>
            <p:cNvSpPr/>
            <p:nvPr/>
          </p:nvSpPr>
          <p:spPr>
            <a:xfrm>
              <a:off x="2743258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YC01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199" name="직사각형 198"/>
            <p:cNvSpPr/>
            <p:nvPr/>
          </p:nvSpPr>
          <p:spPr>
            <a:xfrm>
              <a:off x="3802438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200" name="구부러진 연결선 199"/>
            <p:cNvCxnSpPr>
              <a:stCxn id="188" idx="4"/>
              <a:endCxn id="191" idx="0"/>
            </p:cNvCxnSpPr>
            <p:nvPr/>
          </p:nvCxnSpPr>
          <p:spPr>
            <a:xfrm rot="5400000">
              <a:off x="3319337" y="1642786"/>
              <a:ext cx="585046" cy="458565"/>
            </a:xfrm>
            <a:prstGeom prst="curvedConnector3">
              <a:avLst/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구부러진 연결선 200"/>
            <p:cNvCxnSpPr>
              <a:stCxn id="188" idx="4"/>
              <a:endCxn id="192" idx="0"/>
            </p:cNvCxnSpPr>
            <p:nvPr/>
          </p:nvCxnSpPr>
          <p:spPr>
            <a:xfrm rot="16200000" flipH="1">
              <a:off x="3596849" y="1823838"/>
              <a:ext cx="585046" cy="96460"/>
            </a:xfrm>
            <a:prstGeom prst="curvedConnector3">
              <a:avLst/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구부러진 연결선 201"/>
            <p:cNvCxnSpPr>
              <a:stCxn id="188" idx="4"/>
              <a:endCxn id="197" idx="0"/>
            </p:cNvCxnSpPr>
            <p:nvPr/>
          </p:nvCxnSpPr>
          <p:spPr>
            <a:xfrm rot="16200000" flipH="1">
              <a:off x="3869275" y="1551411"/>
              <a:ext cx="572135" cy="628401"/>
            </a:xfrm>
            <a:prstGeom prst="curvedConnector3">
              <a:avLst/>
            </a:prstGeom>
            <a:ln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구부러진 연결선 202"/>
            <p:cNvCxnSpPr>
              <a:stCxn id="191" idx="2"/>
              <a:endCxn id="189" idx="0"/>
            </p:cNvCxnSpPr>
            <p:nvPr/>
          </p:nvCxnSpPr>
          <p:spPr>
            <a:xfrm rot="5400000">
              <a:off x="2790872" y="2453999"/>
              <a:ext cx="716978" cy="466432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구부러진 연결선 203"/>
            <p:cNvCxnSpPr>
              <a:stCxn id="191" idx="2"/>
              <a:endCxn id="190" idx="0"/>
            </p:cNvCxnSpPr>
            <p:nvPr/>
          </p:nvCxnSpPr>
          <p:spPr>
            <a:xfrm rot="16200000" flipH="1">
              <a:off x="3320824" y="2390479"/>
              <a:ext cx="716978" cy="593472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구부러진 연결선 204"/>
            <p:cNvCxnSpPr>
              <a:stCxn id="191" idx="2"/>
              <a:endCxn id="217" idx="0"/>
            </p:cNvCxnSpPr>
            <p:nvPr/>
          </p:nvCxnSpPr>
          <p:spPr>
            <a:xfrm rot="16200000" flipH="1">
              <a:off x="3842658" y="1868645"/>
              <a:ext cx="716978" cy="163714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구부러진 연결선 205"/>
            <p:cNvCxnSpPr>
              <a:stCxn id="192" idx="2"/>
              <a:endCxn id="190" idx="0"/>
            </p:cNvCxnSpPr>
            <p:nvPr/>
          </p:nvCxnSpPr>
          <p:spPr>
            <a:xfrm rot="16200000" flipH="1">
              <a:off x="3598336" y="2667991"/>
              <a:ext cx="716978" cy="38447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구부러진 연결선 206"/>
            <p:cNvCxnSpPr>
              <a:stCxn id="192" idx="2"/>
              <a:endCxn id="217" idx="0"/>
            </p:cNvCxnSpPr>
            <p:nvPr/>
          </p:nvCxnSpPr>
          <p:spPr>
            <a:xfrm rot="16200000" flipH="1">
              <a:off x="4120170" y="2146157"/>
              <a:ext cx="716978" cy="1082115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구부러진 연결선 207"/>
            <p:cNvCxnSpPr>
              <a:stCxn id="193" idx="2"/>
              <a:endCxn id="190" idx="0"/>
            </p:cNvCxnSpPr>
            <p:nvPr/>
          </p:nvCxnSpPr>
          <p:spPr>
            <a:xfrm rot="5400000">
              <a:off x="3859918" y="2444857"/>
              <a:ext cx="716978" cy="484716"/>
            </a:xfrm>
            <a:prstGeom prst="curvedConnector3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TextBox 208"/>
            <p:cNvSpPr txBox="1"/>
            <p:nvPr/>
          </p:nvSpPr>
          <p:spPr>
            <a:xfrm>
              <a:off x="2804797" y="241017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185881" y="248310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11" name="직사각형 210"/>
            <p:cNvSpPr/>
            <p:nvPr/>
          </p:nvSpPr>
          <p:spPr>
            <a:xfrm>
              <a:off x="4824257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2" name="직사각형 211"/>
            <p:cNvSpPr/>
            <p:nvPr/>
          </p:nvSpPr>
          <p:spPr>
            <a:xfrm>
              <a:off x="4830076" y="215168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OTR04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213" name="직사각형 212"/>
            <p:cNvSpPr/>
            <p:nvPr/>
          </p:nvSpPr>
          <p:spPr>
            <a:xfrm>
              <a:off x="5395757" y="2164591"/>
              <a:ext cx="385535" cy="164135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4" name="직사각형 213"/>
            <p:cNvSpPr/>
            <p:nvPr/>
          </p:nvSpPr>
          <p:spPr>
            <a:xfrm>
              <a:off x="5401576" y="2151680"/>
              <a:ext cx="391454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OTR05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215" name="구부러진 연결선 214"/>
            <p:cNvCxnSpPr>
              <a:stCxn id="243" idx="4"/>
              <a:endCxn id="211" idx="0"/>
            </p:cNvCxnSpPr>
            <p:nvPr/>
          </p:nvCxnSpPr>
          <p:spPr>
            <a:xfrm rot="16200000" flipH="1">
              <a:off x="4708060" y="1855626"/>
              <a:ext cx="585046" cy="32883"/>
            </a:xfrm>
            <a:prstGeom prst="curvedConnector3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구부러진 연결선 215"/>
            <p:cNvCxnSpPr>
              <a:stCxn id="243" idx="4"/>
              <a:endCxn id="214" idx="0"/>
            </p:cNvCxnSpPr>
            <p:nvPr/>
          </p:nvCxnSpPr>
          <p:spPr>
            <a:xfrm rot="16200000" flipH="1">
              <a:off x="5004655" y="1559031"/>
              <a:ext cx="572135" cy="613161"/>
            </a:xfrm>
            <a:prstGeom prst="curvedConnector3">
              <a:avLst/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" name="타원 216"/>
            <p:cNvSpPr/>
            <p:nvPr/>
          </p:nvSpPr>
          <p:spPr>
            <a:xfrm>
              <a:off x="4893717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8" name="타원 217"/>
            <p:cNvSpPr/>
            <p:nvPr/>
          </p:nvSpPr>
          <p:spPr>
            <a:xfrm>
              <a:off x="5877421" y="3045704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9" name="직사각형 218"/>
            <p:cNvSpPr/>
            <p:nvPr/>
          </p:nvSpPr>
          <p:spPr>
            <a:xfrm>
              <a:off x="4846830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YC03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220" name="직사각형 219"/>
            <p:cNvSpPr/>
            <p:nvPr/>
          </p:nvSpPr>
          <p:spPr>
            <a:xfrm>
              <a:off x="5829810" y="3077292"/>
              <a:ext cx="34015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>
                  <a:solidFill>
                    <a:schemeClr val="bg1"/>
                  </a:solidFill>
                </a:rPr>
                <a:t>YC04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221" name="구부러진 연결선 220"/>
            <p:cNvCxnSpPr>
              <a:stCxn id="192" idx="2"/>
              <a:endCxn id="189" idx="0"/>
            </p:cNvCxnSpPr>
            <p:nvPr/>
          </p:nvCxnSpPr>
          <p:spPr>
            <a:xfrm rot="5400000">
              <a:off x="3068385" y="2176487"/>
              <a:ext cx="716978" cy="1021457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구부러진 연결선 221"/>
            <p:cNvCxnSpPr>
              <a:stCxn id="193" idx="2"/>
              <a:endCxn id="217" idx="0"/>
            </p:cNvCxnSpPr>
            <p:nvPr/>
          </p:nvCxnSpPr>
          <p:spPr>
            <a:xfrm rot="16200000" flipH="1">
              <a:off x="4381752" y="2407739"/>
              <a:ext cx="716978" cy="558952"/>
            </a:xfrm>
            <a:prstGeom prst="curvedConnector3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구부러진 연결선 222"/>
            <p:cNvCxnSpPr>
              <a:stCxn id="193" idx="2"/>
              <a:endCxn id="218" idx="0"/>
            </p:cNvCxnSpPr>
            <p:nvPr/>
          </p:nvCxnSpPr>
          <p:spPr>
            <a:xfrm rot="16200000" flipH="1">
              <a:off x="4873604" y="1915887"/>
              <a:ext cx="716978" cy="1542656"/>
            </a:xfrm>
            <a:prstGeom prst="curvedConnector3">
              <a:avLst/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구부러진 연결선 223"/>
            <p:cNvCxnSpPr>
              <a:stCxn id="211" idx="2"/>
              <a:endCxn id="217" idx="0"/>
            </p:cNvCxnSpPr>
            <p:nvPr/>
          </p:nvCxnSpPr>
          <p:spPr>
            <a:xfrm rot="16200000" flipH="1">
              <a:off x="4659882" y="2685869"/>
              <a:ext cx="716978" cy="2692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bg2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구부러진 연결선 224"/>
            <p:cNvCxnSpPr>
              <a:stCxn id="211" idx="2"/>
              <a:endCxn id="189" idx="0"/>
            </p:cNvCxnSpPr>
            <p:nvPr/>
          </p:nvCxnSpPr>
          <p:spPr>
            <a:xfrm rot="5400000">
              <a:off x="3608096" y="1636775"/>
              <a:ext cx="716978" cy="2100880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구부러진 연결선 225"/>
            <p:cNvCxnSpPr>
              <a:stCxn id="213" idx="2"/>
              <a:endCxn id="218" idx="0"/>
            </p:cNvCxnSpPr>
            <p:nvPr/>
          </p:nvCxnSpPr>
          <p:spPr>
            <a:xfrm rot="16200000" flipH="1">
              <a:off x="5437484" y="2479767"/>
              <a:ext cx="716978" cy="414896"/>
            </a:xfrm>
            <a:prstGeom prst="curvedConnector3">
              <a:avLst>
                <a:gd name="adj1" fmla="val 50000"/>
              </a:avLst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7" name="TextBox 226"/>
            <p:cNvSpPr txBox="1"/>
            <p:nvPr/>
          </p:nvSpPr>
          <p:spPr>
            <a:xfrm>
              <a:off x="3009955" y="178217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3651823" y="1813211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4092863" y="178617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4430229" y="178998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021924" y="1724457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3398747" y="233585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3650795" y="249998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3041150" y="2805170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3484651" y="278932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3987222" y="2752911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4383409" y="278932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4085865" y="2369600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5403509" y="2737438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5906334" y="2708944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41" name="TextBox 240"/>
            <p:cNvSpPr txBox="1"/>
            <p:nvPr/>
          </p:nvSpPr>
          <p:spPr>
            <a:xfrm>
              <a:off x="4930587" y="2687177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42" name="TextBox 241"/>
            <p:cNvSpPr txBox="1"/>
            <p:nvPr/>
          </p:nvSpPr>
          <p:spPr>
            <a:xfrm>
              <a:off x="4573166" y="2343966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  <p:sp>
          <p:nvSpPr>
            <p:cNvPr id="243" name="타원 242"/>
            <p:cNvSpPr/>
            <p:nvPr/>
          </p:nvSpPr>
          <p:spPr>
            <a:xfrm>
              <a:off x="4858142" y="1327545"/>
              <a:ext cx="252000" cy="2520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44" name="직사각형 243"/>
            <p:cNvSpPr/>
            <p:nvPr/>
          </p:nvSpPr>
          <p:spPr>
            <a:xfrm>
              <a:off x="4774923" y="1361866"/>
              <a:ext cx="41069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>
                  <a:solidFill>
                    <a:schemeClr val="bg1"/>
                  </a:solidFill>
                </a:rPr>
                <a:t>Gate02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cxnSp>
          <p:nvCxnSpPr>
            <p:cNvPr id="245" name="구부러진 연결선 244"/>
            <p:cNvCxnSpPr>
              <a:stCxn id="243" idx="4"/>
              <a:endCxn id="197" idx="0"/>
            </p:cNvCxnSpPr>
            <p:nvPr/>
          </p:nvCxnSpPr>
          <p:spPr>
            <a:xfrm rot="5400000">
              <a:off x="4440776" y="1608313"/>
              <a:ext cx="572135" cy="514599"/>
            </a:xfrm>
            <a:prstGeom prst="curvedConnector3">
              <a:avLst>
                <a:gd name="adj1" fmla="val 50000"/>
              </a:avLst>
            </a:prstGeom>
            <a:ln>
              <a:solidFill>
                <a:schemeClr val="accent2">
                  <a:lumMod val="60000"/>
                  <a:lumOff val="4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TextBox 245"/>
            <p:cNvSpPr txBox="1"/>
            <p:nvPr/>
          </p:nvSpPr>
          <p:spPr>
            <a:xfrm>
              <a:off x="4766980" y="1813259"/>
              <a:ext cx="45717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600" dirty="0"/>
                <a:t>100</a:t>
              </a:r>
            </a:p>
            <a:p>
              <a:pPr algn="ctr"/>
              <a:r>
                <a:rPr lang="en-US" altLang="ko-KR" sz="600" dirty="0"/>
                <a:t>12:12:00</a:t>
              </a:r>
              <a:endParaRPr lang="ko-KR" altLang="en-US" sz="600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413415" y="1273019"/>
            <a:ext cx="66717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Baseline ] 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4655967" y="1280583"/>
            <a:ext cx="7521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Compared ] </a:t>
            </a:r>
            <a:endParaRPr lang="ko-KR" altLang="en-US" sz="800"/>
          </a:p>
        </p:txBody>
      </p:sp>
      <p:sp>
        <p:nvSpPr>
          <p:cNvPr id="248" name="TextBox 247"/>
          <p:cNvSpPr txBox="1"/>
          <p:nvPr/>
        </p:nvSpPr>
        <p:spPr>
          <a:xfrm>
            <a:off x="413415" y="3696179"/>
            <a:ext cx="15376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Baseline Diff From Compared ] </a:t>
            </a:r>
            <a:endParaRPr lang="ko-KR" altLang="en-US" sz="800"/>
          </a:p>
        </p:txBody>
      </p:sp>
      <p:sp>
        <p:nvSpPr>
          <p:cNvPr id="249" name="TextBox 248"/>
          <p:cNvSpPr txBox="1"/>
          <p:nvPr/>
        </p:nvSpPr>
        <p:spPr>
          <a:xfrm>
            <a:off x="4655967" y="3703743"/>
            <a:ext cx="15392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Compared Diff From Baseline ] </a:t>
            </a:r>
            <a:endParaRPr lang="ko-KR" altLang="en-US" sz="800"/>
          </a:p>
        </p:txBody>
      </p: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162524"/>
              </p:ext>
            </p:extLst>
          </p:nvPr>
        </p:nvGraphicFramePr>
        <p:xfrm>
          <a:off x="419302" y="6251918"/>
          <a:ext cx="8473329" cy="903647"/>
        </p:xfrm>
        <a:graphic>
          <a:graphicData uri="http://schemas.openxmlformats.org/drawingml/2006/table">
            <a:tbl>
              <a:tblPr/>
              <a:tblGrid>
                <a:gridCol w="1078617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4535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4147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2388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847332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47332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47332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847332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847332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47332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rcs</a:t>
                      </a:r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name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Start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End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총빈도수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케이스수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소요시간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최소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최대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Avg.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 of</a:t>
                      </a:r>
                    </a:p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case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4742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 --&gt; 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2949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10781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4742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 --&gt; 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4742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 --&gt; 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0889206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0467855"/>
              </p:ext>
            </p:extLst>
          </p:nvPr>
        </p:nvGraphicFramePr>
        <p:xfrm>
          <a:off x="9488422" y="851115"/>
          <a:ext cx="2637675" cy="475162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프로세스</a:t>
                      </a:r>
                      <a:r>
                        <a:rPr lang="en-US" altLang="ko-KR" sz="800" baseline="0" dirty="0">
                          <a:effectLst/>
                        </a:rPr>
                        <a:t> </a:t>
                      </a:r>
                      <a:r>
                        <a:rPr lang="en-US" altLang="ko-KR" sz="800" baseline="0" dirty="0" smtClean="0">
                          <a:effectLst/>
                        </a:rPr>
                        <a:t>KPI  </a:t>
                      </a:r>
                      <a:r>
                        <a:rPr lang="ko-KR" altLang="en-US" sz="800" baseline="0">
                          <a:effectLst/>
                        </a:rPr>
                        <a:t>통계 표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프로세스 비교 모델의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KPI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지표 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 :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Baseline KPI, Compared KPI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162" name="모서리가 둥근 직사각형 161"/>
          <p:cNvSpPr/>
          <p:nvPr/>
        </p:nvSpPr>
        <p:spPr>
          <a:xfrm>
            <a:off x="307428" y="892647"/>
            <a:ext cx="1280216" cy="141669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Baseline </a:t>
            </a:r>
            <a:r>
              <a:rPr lang="ko-KR" altLang="en-US" sz="600" b="1">
                <a:solidFill>
                  <a:schemeClr val="bg1"/>
                </a:solidFill>
              </a:rPr>
              <a:t>프로세스 </a:t>
            </a:r>
            <a:r>
              <a:rPr lang="ko-KR" altLang="en-US" sz="600" b="1" dirty="0">
                <a:solidFill>
                  <a:schemeClr val="bg1"/>
                </a:solidFill>
              </a:rPr>
              <a:t>모델 불러오기</a:t>
            </a:r>
          </a:p>
        </p:txBody>
      </p: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677525" y="883423"/>
            <a:ext cx="1579076" cy="15840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altLang="ko-KR" sz="600" dirty="0">
                <a:solidFill>
                  <a:schemeClr val="tx1"/>
                </a:solidFill>
              </a:rPr>
              <a:t>210627_HJNC_NYK_</a:t>
            </a:r>
            <a:r>
              <a:rPr lang="ko-KR" altLang="en-US" sz="600">
                <a:solidFill>
                  <a:schemeClr val="tx1"/>
                </a:solidFill>
              </a:rPr>
              <a:t>전체 그룹</a:t>
            </a: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8076551" y="893494"/>
            <a:ext cx="874405" cy="141669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 </a:t>
            </a:r>
            <a:r>
              <a:rPr lang="ko-KR" altLang="en-US" sz="600" b="1">
                <a:solidFill>
                  <a:schemeClr val="bg1"/>
                </a:solidFill>
              </a:rPr>
              <a:t>프로세스 비교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26" name="타원 125"/>
          <p:cNvSpPr/>
          <p:nvPr/>
        </p:nvSpPr>
        <p:spPr>
          <a:xfrm>
            <a:off x="323415" y="10973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3879383" y="893087"/>
            <a:ext cx="1337434" cy="141669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Compare </a:t>
            </a:r>
            <a:r>
              <a:rPr lang="ko-KR" altLang="en-US" sz="600" b="1">
                <a:solidFill>
                  <a:schemeClr val="bg1"/>
                </a:solidFill>
              </a:rPr>
              <a:t>프로세스 </a:t>
            </a:r>
            <a:r>
              <a:rPr lang="ko-KR" altLang="en-US" sz="600" b="1" dirty="0">
                <a:solidFill>
                  <a:schemeClr val="bg1"/>
                </a:solidFill>
              </a:rPr>
              <a:t>모델 불러오기</a:t>
            </a:r>
          </a:p>
        </p:txBody>
      </p:sp>
      <p:sp>
        <p:nvSpPr>
          <p:cNvPr id="91" name="직사각형 90"/>
          <p:cNvSpPr/>
          <p:nvPr/>
        </p:nvSpPr>
        <p:spPr>
          <a:xfrm>
            <a:off x="5285978" y="883725"/>
            <a:ext cx="1579076" cy="15840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altLang="ko-KR" sz="600" dirty="0">
                <a:solidFill>
                  <a:schemeClr val="tx1"/>
                </a:solidFill>
              </a:rPr>
              <a:t>210627_HJNC_NYK_</a:t>
            </a:r>
            <a:r>
              <a:rPr lang="ko-KR" altLang="en-US" sz="600">
                <a:solidFill>
                  <a:schemeClr val="tx1"/>
                </a:solidFill>
              </a:rPr>
              <a:t>전체 그룹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13415" y="1273019"/>
            <a:ext cx="66717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Baseline ] 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380149" y="2457162"/>
            <a:ext cx="7521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Compared ] </a:t>
            </a:r>
            <a:endParaRPr lang="ko-KR" altLang="en-US" sz="800"/>
          </a:p>
        </p:txBody>
      </p: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7109560"/>
              </p:ext>
            </p:extLst>
          </p:nvPr>
        </p:nvGraphicFramePr>
        <p:xfrm>
          <a:off x="466308" y="1465518"/>
          <a:ext cx="8565525" cy="879706"/>
        </p:xfrm>
        <a:graphic>
          <a:graphicData uri="http://schemas.openxmlformats.org/drawingml/2006/table">
            <a:tbl>
              <a:tblPr/>
              <a:tblGrid>
                <a:gridCol w="57103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7103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71035"/>
                <a:gridCol w="57103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71035"/>
                <a:gridCol w="57103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71035"/>
                <a:gridCol w="57103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71035"/>
                <a:gridCol w="571035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571035"/>
                <a:gridCol w="571035"/>
                <a:gridCol w="571035"/>
                <a:gridCol w="571035"/>
                <a:gridCol w="571035"/>
              </a:tblGrid>
              <a:tr h="9835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 Duration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Job Duration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Waiting</a:t>
                      </a:r>
                      <a:r>
                        <a:rPr lang="en-US" sz="500" b="0" baseline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Duration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 NMPH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 GMPH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QC Count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YC</a:t>
                      </a:r>
                      <a:r>
                        <a:rPr lang="en-US" altLang="ko-KR" sz="500" b="0" baseline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Count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YT Count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4654564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645655464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33321231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23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34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6950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Prod per</a:t>
                      </a:r>
                      <a:r>
                        <a:rPr lang="en-US" altLang="ko-KR" sz="500" b="0" baseline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QC</a:t>
                      </a:r>
                      <a:endParaRPr lang="en-US" altLang="ko-KR" sz="500" b="0" dirty="0" smtClean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  <a:p>
                      <a:pPr algn="ctr" fontAlgn="ctr"/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110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113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6950">
                <a:tc vMerge="1">
                  <a:txBody>
                    <a:bodyPr/>
                    <a:lstStyle/>
                    <a:p>
                      <a:pPr algn="ctr" fontAlgn="ctr"/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NMPH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GMPH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NMPH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GMPH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6950">
                <a:tc vMerge="1">
                  <a:txBody>
                    <a:bodyPr/>
                    <a:lstStyle/>
                    <a:p>
                      <a:pPr algn="ctr" fontAlgn="ctr"/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1531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5456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543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3251435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7" name="표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0237062"/>
              </p:ext>
            </p:extLst>
          </p:nvPr>
        </p:nvGraphicFramePr>
        <p:xfrm>
          <a:off x="466307" y="2645283"/>
          <a:ext cx="8565525" cy="879706"/>
        </p:xfrm>
        <a:graphic>
          <a:graphicData uri="http://schemas.openxmlformats.org/drawingml/2006/table">
            <a:tbl>
              <a:tblPr/>
              <a:tblGrid>
                <a:gridCol w="571035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7103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571035"/>
                <a:gridCol w="571035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71035"/>
                <a:gridCol w="571035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571035"/>
                <a:gridCol w="571035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571035"/>
                <a:gridCol w="571035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571035"/>
                <a:gridCol w="571035"/>
                <a:gridCol w="571035"/>
                <a:gridCol w="571035"/>
                <a:gridCol w="571035"/>
              </a:tblGrid>
              <a:tr h="98356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 Duration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Job Duration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Waiting</a:t>
                      </a:r>
                      <a:r>
                        <a:rPr lang="en-US" sz="500" b="0" baseline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Duration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 NMPH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 GMPH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QC Count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YC</a:t>
                      </a:r>
                      <a:r>
                        <a:rPr lang="en-US" altLang="ko-KR" sz="500" b="0" baseline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Count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YT Count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4654564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645655464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33321231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23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34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</a:t>
                      </a:r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6950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Prod per</a:t>
                      </a:r>
                      <a:r>
                        <a:rPr lang="en-US" altLang="ko-KR" sz="500" b="0" baseline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QC</a:t>
                      </a:r>
                      <a:endParaRPr lang="en-US" altLang="ko-KR" sz="500" b="0" dirty="0" smtClean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  <a:p>
                      <a:pPr algn="ctr" fontAlgn="ctr"/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110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113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6950">
                <a:tc vMerge="1">
                  <a:txBody>
                    <a:bodyPr/>
                    <a:lstStyle/>
                    <a:p>
                      <a:pPr algn="ctr" fontAlgn="ctr"/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NMPH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GMPH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NMPH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GMPH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86950">
                <a:tc vMerge="1">
                  <a:txBody>
                    <a:bodyPr/>
                    <a:lstStyle/>
                    <a:p>
                      <a:pPr algn="ctr" fontAlgn="ctr"/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1531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5456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543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 smtClean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3251435</a:t>
                      </a:r>
                      <a:endParaRPr 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altLang="ko-KR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grpSp>
        <p:nvGrpSpPr>
          <p:cNvPr id="33" name="그룹 32"/>
          <p:cNvGrpSpPr/>
          <p:nvPr/>
        </p:nvGrpSpPr>
        <p:grpSpPr>
          <a:xfrm>
            <a:off x="8343923" y="1127110"/>
            <a:ext cx="176236" cy="109230"/>
            <a:chOff x="10267821" y="1988701"/>
            <a:chExt cx="616666" cy="328629"/>
          </a:xfrm>
        </p:grpSpPr>
        <p:sp>
          <p:nvSpPr>
            <p:cNvPr id="34" name="모서리가 둥근 직사각형 33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" name="타원 34"/>
            <p:cNvSpPr/>
            <p:nvPr/>
          </p:nvSpPr>
          <p:spPr>
            <a:xfrm>
              <a:off x="10287769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8510271" y="1086559"/>
            <a:ext cx="42672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Model</a:t>
            </a:r>
            <a:endParaRPr lang="ko-KR" altLang="en-US" sz="800" b="1"/>
          </a:p>
        </p:txBody>
      </p:sp>
      <p:sp>
        <p:nvSpPr>
          <p:cNvPr id="37" name="TextBox 36"/>
          <p:cNvSpPr txBox="1"/>
          <p:nvPr/>
        </p:nvSpPr>
        <p:spPr>
          <a:xfrm>
            <a:off x="7968508" y="1082727"/>
            <a:ext cx="30649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KPI</a:t>
            </a:r>
            <a:endParaRPr lang="ko-KR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36702556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  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프로세스 비교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1933417"/>
              </p:ext>
            </p:extLst>
          </p:nvPr>
        </p:nvGraphicFramePr>
        <p:xfrm>
          <a:off x="9488422" y="851115"/>
          <a:ext cx="2637675" cy="486592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>
                          <a:effectLst/>
                        </a:rPr>
                        <a:t>프로세스</a:t>
                      </a:r>
                      <a:r>
                        <a:rPr lang="en-US" altLang="ko-KR" sz="800" baseline="0" dirty="0">
                          <a:effectLst/>
                        </a:rPr>
                        <a:t> ARCS </a:t>
                      </a:r>
                      <a:r>
                        <a:rPr lang="ko-KR" altLang="en-US" sz="800" baseline="0">
                          <a:effectLst/>
                        </a:rPr>
                        <a:t>통계 표 </a:t>
                      </a:r>
                      <a:endParaRPr lang="en-US" altLang="ko-KR" sz="800" baseline="0" dirty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-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별 상세정보 표현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 : arcs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명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시작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~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종료 노드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총빈도수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 수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소요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  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시간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최소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최대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Total,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, </a:t>
                      </a:r>
                      <a:r>
                        <a:rPr lang="ko-KR" altLang="en-US" sz="800" baseline="0">
                          <a:solidFill>
                            <a:schemeClr val="tx1"/>
                          </a:solidFill>
                          <a:effectLst/>
                        </a:rPr>
                        <a:t>케이스별 평균</a:t>
                      </a:r>
                      <a:r>
                        <a:rPr lang="en-US" altLang="ko-KR" sz="800" baseline="0" dirty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162" name="모서리가 둥근 직사각형 161"/>
          <p:cNvSpPr/>
          <p:nvPr/>
        </p:nvSpPr>
        <p:spPr>
          <a:xfrm>
            <a:off x="307428" y="892647"/>
            <a:ext cx="1280216" cy="141669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Baseline </a:t>
            </a:r>
            <a:r>
              <a:rPr lang="ko-KR" altLang="en-US" sz="600" b="1">
                <a:solidFill>
                  <a:schemeClr val="bg1"/>
                </a:solidFill>
              </a:rPr>
              <a:t>프로세스 </a:t>
            </a:r>
            <a:r>
              <a:rPr lang="ko-KR" altLang="en-US" sz="600" b="1" dirty="0">
                <a:solidFill>
                  <a:schemeClr val="bg1"/>
                </a:solidFill>
              </a:rPr>
              <a:t>모델 불러오기</a:t>
            </a:r>
          </a:p>
        </p:txBody>
      </p:sp>
      <p:cxnSp>
        <p:nvCxnSpPr>
          <p:cNvPr id="145" name="직선 연결선 144"/>
          <p:cNvCxnSpPr/>
          <p:nvPr/>
        </p:nvCxnSpPr>
        <p:spPr>
          <a:xfrm flipH="1">
            <a:off x="225532" y="1077751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/>
          <p:cNvSpPr/>
          <p:nvPr/>
        </p:nvSpPr>
        <p:spPr>
          <a:xfrm>
            <a:off x="1677525" y="883423"/>
            <a:ext cx="1579076" cy="15840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altLang="ko-KR" sz="600" dirty="0">
                <a:solidFill>
                  <a:schemeClr val="tx1"/>
                </a:solidFill>
              </a:rPr>
              <a:t>210627_HJNC_NYK_</a:t>
            </a:r>
            <a:r>
              <a:rPr lang="ko-KR" altLang="en-US" sz="600">
                <a:solidFill>
                  <a:schemeClr val="tx1"/>
                </a:solidFill>
              </a:rPr>
              <a:t>전체 그룹</a:t>
            </a: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8076551" y="893494"/>
            <a:ext cx="874405" cy="141669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 </a:t>
            </a:r>
            <a:r>
              <a:rPr lang="ko-KR" altLang="en-US" sz="600" b="1">
                <a:solidFill>
                  <a:schemeClr val="bg1"/>
                </a:solidFill>
              </a:rPr>
              <a:t>프로세스 비교</a:t>
            </a:r>
            <a:endParaRPr lang="ko-KR" altLang="en-US" sz="600" b="1" dirty="0">
              <a:solidFill>
                <a:schemeClr val="bg1"/>
              </a:solidFill>
            </a:endParaRPr>
          </a:p>
        </p:txBody>
      </p:sp>
      <p:sp>
        <p:nvSpPr>
          <p:cNvPr id="126" name="타원 125"/>
          <p:cNvSpPr/>
          <p:nvPr/>
        </p:nvSpPr>
        <p:spPr>
          <a:xfrm>
            <a:off x="323415" y="10973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3879383" y="893087"/>
            <a:ext cx="1337434" cy="141669"/>
          </a:xfrm>
          <a:prstGeom prst="roundRect">
            <a:avLst/>
          </a:prstGeom>
          <a:solidFill>
            <a:schemeClr val="bg2">
              <a:lumMod val="5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solidFill>
                  <a:schemeClr val="bg1"/>
                </a:solidFill>
              </a:rPr>
              <a:t>Compare </a:t>
            </a:r>
            <a:r>
              <a:rPr lang="ko-KR" altLang="en-US" sz="600" b="1">
                <a:solidFill>
                  <a:schemeClr val="bg1"/>
                </a:solidFill>
              </a:rPr>
              <a:t>프로세스 </a:t>
            </a:r>
            <a:r>
              <a:rPr lang="ko-KR" altLang="en-US" sz="600" b="1" dirty="0">
                <a:solidFill>
                  <a:schemeClr val="bg1"/>
                </a:solidFill>
              </a:rPr>
              <a:t>모델 불러오기</a:t>
            </a:r>
          </a:p>
        </p:txBody>
      </p:sp>
      <p:sp>
        <p:nvSpPr>
          <p:cNvPr id="91" name="직사각형 90"/>
          <p:cNvSpPr/>
          <p:nvPr/>
        </p:nvSpPr>
        <p:spPr>
          <a:xfrm>
            <a:off x="5285978" y="883725"/>
            <a:ext cx="1579076" cy="158405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altLang="ko-KR" sz="600" dirty="0">
                <a:solidFill>
                  <a:schemeClr val="tx1"/>
                </a:solidFill>
              </a:rPr>
              <a:t>210627_HJNC_NYK_</a:t>
            </a:r>
            <a:r>
              <a:rPr lang="ko-KR" altLang="en-US" sz="600">
                <a:solidFill>
                  <a:schemeClr val="tx1"/>
                </a:solidFill>
              </a:rPr>
              <a:t>전체 그룹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13415" y="1273019"/>
            <a:ext cx="66717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Baseline ] 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380149" y="2457162"/>
            <a:ext cx="75212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Compared ] </a:t>
            </a:r>
            <a:endParaRPr lang="ko-KR" altLang="en-US" sz="800"/>
          </a:p>
        </p:txBody>
      </p:sp>
      <p:sp>
        <p:nvSpPr>
          <p:cNvPr id="248" name="TextBox 247"/>
          <p:cNvSpPr txBox="1"/>
          <p:nvPr/>
        </p:nvSpPr>
        <p:spPr>
          <a:xfrm>
            <a:off x="413415" y="3696179"/>
            <a:ext cx="15376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Baseline Diff From Compared ] </a:t>
            </a:r>
            <a:endParaRPr lang="ko-KR" altLang="en-US" sz="800"/>
          </a:p>
        </p:txBody>
      </p:sp>
      <p:sp>
        <p:nvSpPr>
          <p:cNvPr id="249" name="TextBox 248"/>
          <p:cNvSpPr txBox="1"/>
          <p:nvPr/>
        </p:nvSpPr>
        <p:spPr>
          <a:xfrm>
            <a:off x="411811" y="4972281"/>
            <a:ext cx="153920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[ Compared Diff From Baseline ] </a:t>
            </a:r>
            <a:endParaRPr lang="ko-KR" altLang="en-US" sz="800"/>
          </a:p>
        </p:txBody>
      </p:sp>
      <p:graphicFrame>
        <p:nvGraphicFramePr>
          <p:cNvPr id="9" name="표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2059822"/>
              </p:ext>
            </p:extLst>
          </p:nvPr>
        </p:nvGraphicFramePr>
        <p:xfrm>
          <a:off x="466308" y="1465518"/>
          <a:ext cx="8570599" cy="943174"/>
        </p:xfrm>
        <a:graphic>
          <a:graphicData uri="http://schemas.openxmlformats.org/drawingml/2006/table">
            <a:tbl>
              <a:tblPr/>
              <a:tblGrid>
                <a:gridCol w="109099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5620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5113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2990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rcs</a:t>
                      </a:r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name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Start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End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총빈도수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케이스수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소요시간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983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최소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최대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Avg.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 of</a:t>
                      </a:r>
                    </a:p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case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 --&gt; 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2949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10781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 --&gt; 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 --&gt; 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50" name="표 2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1179930"/>
              </p:ext>
            </p:extLst>
          </p:nvPr>
        </p:nvGraphicFramePr>
        <p:xfrm>
          <a:off x="434940" y="2711429"/>
          <a:ext cx="8570599" cy="943174"/>
        </p:xfrm>
        <a:graphic>
          <a:graphicData uri="http://schemas.openxmlformats.org/drawingml/2006/table">
            <a:tbl>
              <a:tblPr/>
              <a:tblGrid>
                <a:gridCol w="109099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5620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5113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2990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rcs</a:t>
                      </a:r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name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Start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End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총빈도수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케이스수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소요시간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983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최소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최대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Avg.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 of</a:t>
                      </a:r>
                    </a:p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case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 --&gt; 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2949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10781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 --&gt; 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 --&gt; 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51" name="표 2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5426217"/>
              </p:ext>
            </p:extLst>
          </p:nvPr>
        </p:nvGraphicFramePr>
        <p:xfrm>
          <a:off x="461239" y="3937437"/>
          <a:ext cx="8570599" cy="943174"/>
        </p:xfrm>
        <a:graphic>
          <a:graphicData uri="http://schemas.openxmlformats.org/drawingml/2006/table">
            <a:tbl>
              <a:tblPr/>
              <a:tblGrid>
                <a:gridCol w="109099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5620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5113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2990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rcs</a:t>
                      </a:r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name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Start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End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총빈도수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케이스수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소요시간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983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최소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최대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Avg.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 of</a:t>
                      </a:r>
                    </a:p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case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 --&gt; 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2949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10781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 --&gt; 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 --&gt; 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52" name="표 2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1166247"/>
              </p:ext>
            </p:extLst>
          </p:nvPr>
        </p:nvGraphicFramePr>
        <p:xfrm>
          <a:off x="429871" y="5183348"/>
          <a:ext cx="8570599" cy="943174"/>
        </p:xfrm>
        <a:graphic>
          <a:graphicData uri="http://schemas.openxmlformats.org/drawingml/2006/table">
            <a:tbl>
              <a:tblPr/>
              <a:tblGrid>
                <a:gridCol w="109099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5620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5113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2990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857059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</a:tblGrid>
              <a:tr h="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rcs</a:t>
                      </a:r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name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Start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End Node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 dirty="0" err="1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총빈도수</a:t>
                      </a:r>
                      <a:endParaRPr lang="ko-KR" altLang="en-US" sz="500" b="0" dirty="0">
                        <a:solidFill>
                          <a:schemeClr val="tx1"/>
                        </a:solidFill>
                        <a:effectLst/>
                        <a:latin typeface="inherit"/>
                      </a:endParaRP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케이스수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소요시간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983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최소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최대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Total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Avg.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AVG of</a:t>
                      </a:r>
                    </a:p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 case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BFBFB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 --&gt; 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vessel-all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2949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10781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3593.66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 --&gt; 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REMAINED-QCs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8695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 --&gt; 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REMAINED-YTs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REMAINED-YCs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0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3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500" b="0" dirty="0">
                          <a:solidFill>
                            <a:schemeClr val="tx1"/>
                          </a:solidFill>
                          <a:effectLst/>
                          <a:latin typeface="inherit"/>
                        </a:rPr>
                        <a:t>1</a:t>
                      </a:r>
                    </a:p>
                  </a:txBody>
                  <a:tcPr marL="55705" marR="55705" marT="27853" marB="27853" anchor="ctr">
                    <a:lnL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F0F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7" name="그룹 26"/>
          <p:cNvGrpSpPr/>
          <p:nvPr/>
        </p:nvGrpSpPr>
        <p:grpSpPr>
          <a:xfrm>
            <a:off x="8343923" y="1127110"/>
            <a:ext cx="176236" cy="109230"/>
            <a:chOff x="10267821" y="1988701"/>
            <a:chExt cx="616666" cy="328629"/>
          </a:xfrm>
        </p:grpSpPr>
        <p:sp>
          <p:nvSpPr>
            <p:cNvPr id="28" name="모서리가 둥근 직사각형 27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28"/>
            <p:cNvSpPr/>
            <p:nvPr/>
          </p:nvSpPr>
          <p:spPr>
            <a:xfrm>
              <a:off x="10532181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8510271" y="1086559"/>
            <a:ext cx="42672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Model</a:t>
            </a:r>
            <a:endParaRPr lang="ko-KR" altLang="en-US" sz="800" b="1"/>
          </a:p>
        </p:txBody>
      </p:sp>
      <p:sp>
        <p:nvSpPr>
          <p:cNvPr id="31" name="TextBox 30"/>
          <p:cNvSpPr txBox="1"/>
          <p:nvPr/>
        </p:nvSpPr>
        <p:spPr>
          <a:xfrm>
            <a:off x="7968508" y="1082727"/>
            <a:ext cx="30649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KPI</a:t>
            </a:r>
            <a:endParaRPr lang="ko-KR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195494443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직사각형 899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1" name="직사각형 900"/>
          <p:cNvSpPr/>
          <p:nvPr/>
        </p:nvSpPr>
        <p:spPr bwMode="auto">
          <a:xfrm>
            <a:off x="232702" y="423862"/>
            <a:ext cx="9012266" cy="6281737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2" name="직사각형 90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</a:t>
            </a:r>
            <a:r>
              <a:rPr lang="en-US" altLang="ko-KR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Dashboard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Yard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분석     장비상관관계      최적 장비 투입댓수     프로세스 흐름 분석 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903" name="TextBox 9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>
                <a:solidFill>
                  <a:schemeClr val="bg1"/>
                </a:solidFill>
              </a:rPr>
              <a:t>홍길동님</a:t>
            </a:r>
            <a:r>
              <a:rPr lang="en-US" altLang="ko-KR" sz="700" dirty="0">
                <a:solidFill>
                  <a:schemeClr val="bg1"/>
                </a:solidFill>
              </a:rPr>
              <a:t>!</a:t>
            </a:r>
            <a:r>
              <a:rPr lang="ko-KR" altLang="en-US" sz="700">
                <a:solidFill>
                  <a:schemeClr val="bg1"/>
                </a:solidFill>
              </a:rPr>
              <a:t> </a:t>
            </a:r>
            <a:r>
              <a:rPr lang="ko-KR" altLang="en-US" sz="700" dirty="0">
                <a:solidFill>
                  <a:schemeClr val="bg1"/>
                </a:solidFill>
              </a:rPr>
              <a:t>반갑습니다</a:t>
            </a:r>
            <a:r>
              <a:rPr lang="en-US" altLang="ko-KR" sz="700" dirty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904" name="직선 연결선 9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5" name="TextBox 9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906" name="TextBox 905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>
                <a:solidFill>
                  <a:schemeClr val="bg1"/>
                </a:solidFill>
              </a:rPr>
              <a:t>IoT</a:t>
            </a:r>
            <a:r>
              <a:rPr lang="en-US" altLang="ko-KR" sz="700" b="1" dirty="0">
                <a:solidFill>
                  <a:schemeClr val="bg1"/>
                </a:solidFill>
              </a:rPr>
              <a:t> </a:t>
            </a:r>
            <a:r>
              <a:rPr lang="ko-KR" altLang="en-US" sz="700" b="1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907" name="그림 9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pic>
        <p:nvPicPr>
          <p:cNvPr id="908" name="그림 90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1307" y="957938"/>
            <a:ext cx="202880" cy="224617"/>
          </a:xfrm>
          <a:prstGeom prst="rect">
            <a:avLst/>
          </a:prstGeom>
        </p:spPr>
      </p:pic>
      <p:sp>
        <p:nvSpPr>
          <p:cNvPr id="909" name="직사각형 908"/>
          <p:cNvSpPr/>
          <p:nvPr/>
        </p:nvSpPr>
        <p:spPr>
          <a:xfrm>
            <a:off x="364085" y="99062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910" name="그림 90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0823" y="989245"/>
            <a:ext cx="168273" cy="162002"/>
          </a:xfrm>
          <a:prstGeom prst="rect">
            <a:avLst/>
          </a:prstGeom>
        </p:spPr>
      </p:pic>
      <p:sp>
        <p:nvSpPr>
          <p:cNvPr id="911" name="직사각형 910"/>
          <p:cNvSpPr/>
          <p:nvPr/>
        </p:nvSpPr>
        <p:spPr>
          <a:xfrm>
            <a:off x="1231358" y="99062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912" name="모서리가 둥근 직사각형 911"/>
          <p:cNvSpPr/>
          <p:nvPr/>
        </p:nvSpPr>
        <p:spPr>
          <a:xfrm>
            <a:off x="2247436" y="987099"/>
            <a:ext cx="685800" cy="152179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/>
              <a:t>Search</a:t>
            </a:r>
            <a:endParaRPr lang="ko-KR" altLang="en-US" sz="800" b="1"/>
          </a:p>
        </p:txBody>
      </p:sp>
      <p:sp>
        <p:nvSpPr>
          <p:cNvPr id="930" name="TextBox 929"/>
          <p:cNvSpPr txBox="1"/>
          <p:nvPr/>
        </p:nvSpPr>
        <p:spPr>
          <a:xfrm>
            <a:off x="3290470" y="970141"/>
            <a:ext cx="378630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1Hour</a:t>
            </a:r>
            <a:endParaRPr lang="ko-KR" altLang="en-US" sz="600"/>
          </a:p>
        </p:txBody>
      </p:sp>
      <p:grpSp>
        <p:nvGrpSpPr>
          <p:cNvPr id="931" name="그룹 930"/>
          <p:cNvGrpSpPr/>
          <p:nvPr/>
        </p:nvGrpSpPr>
        <p:grpSpPr>
          <a:xfrm>
            <a:off x="3599945" y="933815"/>
            <a:ext cx="284052" cy="261610"/>
            <a:chOff x="3312509" y="2971800"/>
            <a:chExt cx="284052" cy="261610"/>
          </a:xfrm>
        </p:grpSpPr>
        <p:sp>
          <p:nvSpPr>
            <p:cNvPr id="1794" name="모서리가 둥근 직사각형 1793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5" name="TextBox 1794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pSp>
        <p:nvGrpSpPr>
          <p:cNvPr id="932" name="그룹 931"/>
          <p:cNvGrpSpPr/>
          <p:nvPr/>
        </p:nvGrpSpPr>
        <p:grpSpPr>
          <a:xfrm rot="10800000">
            <a:off x="3094570" y="938877"/>
            <a:ext cx="284052" cy="261610"/>
            <a:chOff x="3312509" y="2971800"/>
            <a:chExt cx="284052" cy="261610"/>
          </a:xfrm>
        </p:grpSpPr>
        <p:sp>
          <p:nvSpPr>
            <p:cNvPr id="1792" name="모서리가 둥근 직사각형 1791"/>
            <p:cNvSpPr/>
            <p:nvPr/>
          </p:nvSpPr>
          <p:spPr>
            <a:xfrm>
              <a:off x="3366964" y="3040540"/>
              <a:ext cx="158128" cy="135993"/>
            </a:xfrm>
            <a:prstGeom prst="roundRect">
              <a:avLst/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dirty="0">
                <a:solidFill>
                  <a:srgbClr val="FF0000"/>
                </a:solidFill>
              </a:endParaRPr>
            </a:p>
          </p:txBody>
        </p:sp>
        <p:sp>
          <p:nvSpPr>
            <p:cNvPr id="1793" name="TextBox 1792"/>
            <p:cNvSpPr txBox="1"/>
            <p:nvPr/>
          </p:nvSpPr>
          <p:spPr>
            <a:xfrm>
              <a:off x="3312509" y="2971800"/>
              <a:ext cx="28405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1050" b="1" dirty="0"/>
                <a:t>&gt;</a:t>
              </a:r>
              <a:endParaRPr lang="ko-KR" altLang="en-US" sz="1050" b="1"/>
            </a:p>
          </p:txBody>
        </p:sp>
      </p:grpSp>
      <p:graphicFrame>
        <p:nvGraphicFramePr>
          <p:cNvPr id="179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7961568"/>
              </p:ext>
            </p:extLst>
          </p:nvPr>
        </p:nvGraphicFramePr>
        <p:xfrm>
          <a:off x="9488422" y="859353"/>
          <a:ext cx="2637675" cy="363374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JMD / PMD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테두리 색으로 표현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JMD / PMD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</a:t>
                      </a:r>
                      <a:endParaRPr lang="en-US" altLang="ko-KR" sz="8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0" dirty="0">
                        <a:solidFill>
                          <a:schemeClr val="tx1"/>
                        </a:solidFill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</a:tbl>
          </a:graphicData>
        </a:graphic>
      </p:graphicFrame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021" name="모서리가 둥근 직사각형 1020"/>
          <p:cNvSpPr/>
          <p:nvPr/>
        </p:nvSpPr>
        <p:spPr>
          <a:xfrm>
            <a:off x="364085" y="2251092"/>
            <a:ext cx="8755156" cy="4372130"/>
          </a:xfrm>
          <a:prstGeom prst="roundRect">
            <a:avLst>
              <a:gd name="adj" fmla="val 1145"/>
            </a:avLst>
          </a:pr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258" y="1339121"/>
            <a:ext cx="178242" cy="14004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536362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67" name="TextBox 66"/>
          <p:cNvSpPr txBox="1"/>
          <p:nvPr/>
        </p:nvSpPr>
        <p:spPr>
          <a:xfrm>
            <a:off x="531725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68" name="TextBox 67"/>
          <p:cNvSpPr txBox="1"/>
          <p:nvPr/>
        </p:nvSpPr>
        <p:spPr>
          <a:xfrm>
            <a:off x="1138815" y="1483490"/>
            <a:ext cx="54373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Plan: 24.5</a:t>
            </a:r>
            <a:endParaRPr lang="ko-KR" altLang="en-US" sz="700"/>
          </a:p>
        </p:txBody>
      </p:sp>
      <p:grpSp>
        <p:nvGrpSpPr>
          <p:cNvPr id="19" name="그룹 18"/>
          <p:cNvGrpSpPr/>
          <p:nvPr/>
        </p:nvGrpSpPr>
        <p:grpSpPr>
          <a:xfrm>
            <a:off x="364085" y="1310305"/>
            <a:ext cx="1418929" cy="850098"/>
            <a:chOff x="364085" y="1310305"/>
            <a:chExt cx="1940965" cy="850098"/>
          </a:xfrm>
        </p:grpSpPr>
        <p:sp>
          <p:nvSpPr>
            <p:cNvPr id="60" name="모서리가 둥근 직사각형 5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65" name="직선 연결선 64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직선 연결선 6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" name="그림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7896" y="1741234"/>
            <a:ext cx="141629" cy="134885"/>
          </a:xfrm>
          <a:prstGeom prst="rect">
            <a:avLst/>
          </a:prstGeom>
        </p:spPr>
      </p:pic>
      <p:sp>
        <p:nvSpPr>
          <p:cNvPr id="71" name="TextBox 70"/>
          <p:cNvSpPr txBox="1"/>
          <p:nvPr/>
        </p:nvSpPr>
        <p:spPr>
          <a:xfrm>
            <a:off x="539345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72" name="TextBox 71"/>
          <p:cNvSpPr txBox="1"/>
          <p:nvPr/>
        </p:nvSpPr>
        <p:spPr>
          <a:xfrm>
            <a:off x="1146435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9931" y="1991688"/>
            <a:ext cx="131449" cy="111731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528463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00714" y="1336721"/>
            <a:ext cx="178242" cy="140048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2043818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84" name="TextBox 83"/>
          <p:cNvSpPr txBox="1"/>
          <p:nvPr/>
        </p:nvSpPr>
        <p:spPr>
          <a:xfrm>
            <a:off x="2039181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85" name="TextBox 84"/>
          <p:cNvSpPr txBox="1"/>
          <p:nvPr/>
        </p:nvSpPr>
        <p:spPr>
          <a:xfrm>
            <a:off x="2646271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86" name="그룹 85"/>
          <p:cNvGrpSpPr/>
          <p:nvPr/>
        </p:nvGrpSpPr>
        <p:grpSpPr>
          <a:xfrm>
            <a:off x="1871541" y="1307905"/>
            <a:ext cx="1418929" cy="850098"/>
            <a:chOff x="364085" y="1310305"/>
            <a:chExt cx="1940965" cy="850098"/>
          </a:xfrm>
        </p:grpSpPr>
        <p:sp>
          <p:nvSpPr>
            <p:cNvPr id="87" name="모서리가 둥근 직사각형 86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8" name="직선 연결선 87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0" name="그림 8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15352" y="1738834"/>
            <a:ext cx="141629" cy="134885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2046801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2" name="TextBox 91"/>
          <p:cNvSpPr txBox="1"/>
          <p:nvPr/>
        </p:nvSpPr>
        <p:spPr>
          <a:xfrm>
            <a:off x="2653891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37387" y="1989288"/>
            <a:ext cx="131449" cy="111731"/>
          </a:xfrm>
          <a:prstGeom prst="rect">
            <a:avLst/>
          </a:prstGeom>
        </p:spPr>
      </p:pic>
      <p:sp>
        <p:nvSpPr>
          <p:cNvPr id="94" name="TextBox 93"/>
          <p:cNvSpPr txBox="1"/>
          <p:nvPr/>
        </p:nvSpPr>
        <p:spPr>
          <a:xfrm>
            <a:off x="2035919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95" name="그림 9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26666" y="1339121"/>
            <a:ext cx="178242" cy="140048"/>
          </a:xfrm>
          <a:prstGeom prst="rect">
            <a:avLst/>
          </a:prstGeom>
        </p:spPr>
      </p:pic>
      <p:sp>
        <p:nvSpPr>
          <p:cNvPr id="96" name="TextBox 95"/>
          <p:cNvSpPr txBox="1"/>
          <p:nvPr/>
        </p:nvSpPr>
        <p:spPr>
          <a:xfrm>
            <a:off x="3569770" y="13179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3565133" y="14892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98" name="TextBox 97"/>
          <p:cNvSpPr txBox="1"/>
          <p:nvPr/>
        </p:nvSpPr>
        <p:spPr>
          <a:xfrm>
            <a:off x="4172223" y="14834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99" name="그룹 98"/>
          <p:cNvGrpSpPr/>
          <p:nvPr/>
        </p:nvGrpSpPr>
        <p:grpSpPr>
          <a:xfrm>
            <a:off x="3397493" y="1310305"/>
            <a:ext cx="1418929" cy="850098"/>
            <a:chOff x="364085" y="1310305"/>
            <a:chExt cx="1940965" cy="850098"/>
          </a:xfrm>
        </p:grpSpPr>
        <p:sp>
          <p:nvSpPr>
            <p:cNvPr id="100" name="모서리가 둥근 직사각형 99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01" name="직선 연결선 100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직선 연결선 101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3" name="그림 10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41304" y="1741234"/>
            <a:ext cx="141629" cy="134885"/>
          </a:xfrm>
          <a:prstGeom prst="rect">
            <a:avLst/>
          </a:prstGeom>
        </p:spPr>
      </p:pic>
      <p:sp>
        <p:nvSpPr>
          <p:cNvPr id="104" name="TextBox 103"/>
          <p:cNvSpPr txBox="1"/>
          <p:nvPr/>
        </p:nvSpPr>
        <p:spPr>
          <a:xfrm>
            <a:off x="3572753" y="1717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05" name="TextBox 104"/>
          <p:cNvSpPr txBox="1"/>
          <p:nvPr/>
        </p:nvSpPr>
        <p:spPr>
          <a:xfrm>
            <a:off x="4179843" y="17120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63339" y="1991688"/>
            <a:ext cx="131449" cy="111731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561871" y="19603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pic>
        <p:nvPicPr>
          <p:cNvPr id="108" name="그림 10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34122" y="1336721"/>
            <a:ext cx="178242" cy="140048"/>
          </a:xfrm>
          <a:prstGeom prst="rect">
            <a:avLst/>
          </a:prstGeom>
        </p:spPr>
      </p:pic>
      <p:sp>
        <p:nvSpPr>
          <p:cNvPr id="109" name="TextBox 108"/>
          <p:cNvSpPr txBox="1"/>
          <p:nvPr/>
        </p:nvSpPr>
        <p:spPr>
          <a:xfrm>
            <a:off x="5077226" y="1315517"/>
            <a:ext cx="9476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WESTWOOD PACIFIC</a:t>
            </a:r>
            <a:endParaRPr lang="ko-KR" altLang="en-US" sz="700"/>
          </a:p>
        </p:txBody>
      </p:sp>
      <p:sp>
        <p:nvSpPr>
          <p:cNvPr id="110" name="TextBox 109"/>
          <p:cNvSpPr txBox="1"/>
          <p:nvPr/>
        </p:nvSpPr>
        <p:spPr>
          <a:xfrm>
            <a:off x="5072589" y="14868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1" name="TextBox 110"/>
          <p:cNvSpPr txBox="1"/>
          <p:nvPr/>
        </p:nvSpPr>
        <p:spPr>
          <a:xfrm>
            <a:off x="5679679" y="1481090"/>
            <a:ext cx="5774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grpSp>
        <p:nvGrpSpPr>
          <p:cNvPr id="112" name="그룹 111"/>
          <p:cNvGrpSpPr/>
          <p:nvPr/>
        </p:nvGrpSpPr>
        <p:grpSpPr>
          <a:xfrm>
            <a:off x="4904949" y="1307905"/>
            <a:ext cx="1418929" cy="850098"/>
            <a:chOff x="364085" y="1310305"/>
            <a:chExt cx="1940965" cy="850098"/>
          </a:xfrm>
        </p:grpSpPr>
        <p:sp>
          <p:nvSpPr>
            <p:cNvPr id="113" name="모서리가 둥근 직사각형 112"/>
            <p:cNvSpPr/>
            <p:nvPr/>
          </p:nvSpPr>
          <p:spPr>
            <a:xfrm>
              <a:off x="364085" y="1310305"/>
              <a:ext cx="1940965" cy="850098"/>
            </a:xfrm>
            <a:prstGeom prst="roundRect">
              <a:avLst>
                <a:gd name="adj" fmla="val 4678"/>
              </a:avLst>
            </a:prstGeom>
            <a:noFill/>
            <a:ln w="9525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14" name="직선 연결선 113"/>
            <p:cNvCxnSpPr/>
            <p:nvPr/>
          </p:nvCxnSpPr>
          <p:spPr>
            <a:xfrm>
              <a:off x="364085" y="1918772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직선 연결선 114"/>
            <p:cNvCxnSpPr/>
            <p:nvPr/>
          </p:nvCxnSpPr>
          <p:spPr>
            <a:xfrm>
              <a:off x="364085" y="1693347"/>
              <a:ext cx="194096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6" name="그림 1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48760" y="1738834"/>
            <a:ext cx="141629" cy="134885"/>
          </a:xfrm>
          <a:prstGeom prst="rect">
            <a:avLst/>
          </a:prstGeom>
        </p:spPr>
      </p:pic>
      <p:sp>
        <p:nvSpPr>
          <p:cNvPr id="117" name="TextBox 116"/>
          <p:cNvSpPr txBox="1"/>
          <p:nvPr/>
        </p:nvSpPr>
        <p:spPr>
          <a:xfrm>
            <a:off x="5080209" y="1715406"/>
            <a:ext cx="58541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Real : 34.2 </a:t>
            </a:r>
            <a:endParaRPr lang="ko-KR" altLang="en-US" sz="700"/>
          </a:p>
        </p:txBody>
      </p:sp>
      <p:sp>
        <p:nvSpPr>
          <p:cNvPr id="118" name="TextBox 117"/>
          <p:cNvSpPr txBox="1"/>
          <p:nvPr/>
        </p:nvSpPr>
        <p:spPr>
          <a:xfrm>
            <a:off x="5687299" y="1709690"/>
            <a:ext cx="5645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Plan : 24.5</a:t>
            </a:r>
            <a:endParaRPr lang="ko-KR" altLang="en-US" sz="700"/>
          </a:p>
        </p:txBody>
      </p:sp>
      <p:pic>
        <p:nvPicPr>
          <p:cNvPr id="119" name="그림 1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70795" y="1989288"/>
            <a:ext cx="131449" cy="111731"/>
          </a:xfrm>
          <a:prstGeom prst="rect">
            <a:avLst/>
          </a:prstGeom>
        </p:spPr>
      </p:pic>
      <p:sp>
        <p:nvSpPr>
          <p:cNvPr id="120" name="TextBox 119"/>
          <p:cNvSpPr txBox="1"/>
          <p:nvPr/>
        </p:nvSpPr>
        <p:spPr>
          <a:xfrm>
            <a:off x="5069327" y="1957947"/>
            <a:ext cx="60625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Count: 24.5</a:t>
            </a:r>
            <a:endParaRPr lang="ko-KR" altLang="en-US" sz="700"/>
          </a:p>
        </p:txBody>
      </p:sp>
      <p:sp>
        <p:nvSpPr>
          <p:cNvPr id="26" name="모서리가 둥근 직사각형 25"/>
          <p:cNvSpPr/>
          <p:nvPr/>
        </p:nvSpPr>
        <p:spPr>
          <a:xfrm>
            <a:off x="1548046" y="231983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700" dirty="0">
                <a:solidFill>
                  <a:schemeClr val="bg1"/>
                </a:solidFill>
              </a:rPr>
              <a:t>수입</a:t>
            </a:r>
            <a:r>
              <a:rPr lang="en-US" altLang="ko-KR" sz="700" dirty="0">
                <a:solidFill>
                  <a:schemeClr val="bg1"/>
                </a:solidFill>
              </a:rPr>
              <a:t>/</a:t>
            </a:r>
            <a:r>
              <a:rPr lang="ko-KR" altLang="en-US" sz="700">
                <a:solidFill>
                  <a:schemeClr val="bg1"/>
                </a:solidFill>
              </a:rPr>
              <a:t>추출</a:t>
            </a:r>
          </a:p>
        </p:txBody>
      </p:sp>
      <p:sp>
        <p:nvSpPr>
          <p:cNvPr id="340" name="모서리가 둥근 직사각형 339"/>
          <p:cNvSpPr/>
          <p:nvPr/>
        </p:nvSpPr>
        <p:spPr>
          <a:xfrm>
            <a:off x="2558761" y="232549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>
                <a:solidFill>
                  <a:schemeClr val="bg1"/>
                </a:solidFill>
              </a:rPr>
              <a:t>Full / Empty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41" name="모서리가 둥근 직사각형 340"/>
          <p:cNvSpPr/>
          <p:nvPr/>
        </p:nvSpPr>
        <p:spPr>
          <a:xfrm>
            <a:off x="3556883" y="232626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>
                <a:solidFill>
                  <a:schemeClr val="tx1"/>
                </a:solidFill>
              </a:rPr>
              <a:t>JMD/PMD</a:t>
            </a:r>
            <a:endParaRPr lang="ko-KR" altLang="en-US" sz="700" b="1">
              <a:solidFill>
                <a:schemeClr val="tx1"/>
              </a:solidFill>
            </a:endParaRPr>
          </a:p>
        </p:txBody>
      </p:sp>
      <p:sp>
        <p:nvSpPr>
          <p:cNvPr id="21" name="직사각형 20"/>
          <p:cNvSpPr/>
          <p:nvPr/>
        </p:nvSpPr>
        <p:spPr>
          <a:xfrm>
            <a:off x="702528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 smtClean="0">
                <a:solidFill>
                  <a:schemeClr val="tx1"/>
                </a:solidFill>
                <a:latin typeface="+mn-ea"/>
              </a:rPr>
              <a:t>J: 26  |  P: 22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159410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J: 26  |  P: 22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5" name="직사각형 124"/>
          <p:cNvSpPr/>
          <p:nvPr/>
        </p:nvSpPr>
        <p:spPr>
          <a:xfrm>
            <a:off x="2470869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J: 26  |  P: 22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29" name="직사각형 128"/>
          <p:cNvSpPr/>
          <p:nvPr/>
        </p:nvSpPr>
        <p:spPr>
          <a:xfrm>
            <a:off x="3371026" y="29221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J: 26  |  P: 22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0" name="직사각형 129"/>
          <p:cNvSpPr/>
          <p:nvPr/>
        </p:nvSpPr>
        <p:spPr>
          <a:xfrm>
            <a:off x="4293353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J: 26  |  P: 22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직사각형 130"/>
          <p:cNvSpPr/>
          <p:nvPr/>
        </p:nvSpPr>
        <p:spPr>
          <a:xfrm>
            <a:off x="5170114" y="292111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J: 26  |  P: 22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84046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9A</a:t>
            </a:r>
            <a:endParaRPr lang="ko-KR" altLang="en-US" sz="800"/>
          </a:p>
        </p:txBody>
      </p:sp>
      <p:sp>
        <p:nvSpPr>
          <p:cNvPr id="134" name="TextBox 133"/>
          <p:cNvSpPr txBox="1"/>
          <p:nvPr/>
        </p:nvSpPr>
        <p:spPr>
          <a:xfrm>
            <a:off x="2180378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8A</a:t>
            </a:r>
            <a:endParaRPr lang="ko-KR" altLang="en-US" sz="800"/>
          </a:p>
        </p:txBody>
      </p:sp>
      <p:sp>
        <p:nvSpPr>
          <p:cNvPr id="135" name="TextBox 134"/>
          <p:cNvSpPr txBox="1"/>
          <p:nvPr/>
        </p:nvSpPr>
        <p:spPr>
          <a:xfrm>
            <a:off x="3052653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7</a:t>
            </a:r>
            <a:r>
              <a:rPr lang="en-US" altLang="ko-KR" sz="800" dirty="0" smtClean="0"/>
              <a:t>A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956369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6A</a:t>
            </a:r>
            <a:endParaRPr lang="ko-KR" altLang="en-US" sz="800"/>
          </a:p>
        </p:txBody>
      </p:sp>
      <p:sp>
        <p:nvSpPr>
          <p:cNvPr id="141" name="TextBox 140"/>
          <p:cNvSpPr txBox="1"/>
          <p:nvPr/>
        </p:nvSpPr>
        <p:spPr>
          <a:xfrm>
            <a:off x="4875471" y="2948632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5A</a:t>
            </a:r>
            <a:endParaRPr lang="ko-KR" altLang="en-US" sz="800"/>
          </a:p>
        </p:txBody>
      </p:sp>
      <p:sp>
        <p:nvSpPr>
          <p:cNvPr id="142" name="TextBox 141"/>
          <p:cNvSpPr txBox="1"/>
          <p:nvPr/>
        </p:nvSpPr>
        <p:spPr>
          <a:xfrm>
            <a:off x="5763694" y="2941129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4A</a:t>
            </a:r>
            <a:endParaRPr lang="ko-KR" altLang="en-US" sz="800"/>
          </a:p>
        </p:txBody>
      </p:sp>
      <p:sp>
        <p:nvSpPr>
          <p:cNvPr id="143" name="직사각형 142"/>
          <p:cNvSpPr/>
          <p:nvPr/>
        </p:nvSpPr>
        <p:spPr>
          <a:xfrm>
            <a:off x="6053401" y="29248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4" name="직사각형 143"/>
          <p:cNvSpPr/>
          <p:nvPr/>
        </p:nvSpPr>
        <p:spPr>
          <a:xfrm>
            <a:off x="694498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J: 26  |  P: 22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5" name="직사각형 144"/>
          <p:cNvSpPr/>
          <p:nvPr/>
        </p:nvSpPr>
        <p:spPr>
          <a:xfrm>
            <a:off x="7821743" y="292377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dirty="0">
                <a:solidFill>
                  <a:schemeClr val="tx1"/>
                </a:solidFill>
                <a:latin typeface="+mn-ea"/>
              </a:rPr>
              <a:t>J: 26  |  P: 22</a:t>
            </a:r>
            <a:endParaRPr lang="ko-KR" altLang="en-US" sz="6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6642891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3A</a:t>
            </a:r>
            <a:endParaRPr lang="ko-KR" altLang="en-US" sz="800"/>
          </a:p>
        </p:txBody>
      </p:sp>
      <p:sp>
        <p:nvSpPr>
          <p:cNvPr id="147" name="TextBox 146"/>
          <p:cNvSpPr txBox="1"/>
          <p:nvPr/>
        </p:nvSpPr>
        <p:spPr>
          <a:xfrm>
            <a:off x="7531252" y="2951291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2A</a:t>
            </a:r>
            <a:endParaRPr lang="ko-KR" altLang="en-US" sz="800"/>
          </a:p>
        </p:txBody>
      </p:sp>
      <p:sp>
        <p:nvSpPr>
          <p:cNvPr id="148" name="TextBox 147"/>
          <p:cNvSpPr txBox="1"/>
          <p:nvPr/>
        </p:nvSpPr>
        <p:spPr>
          <a:xfrm>
            <a:off x="8403526" y="2943788"/>
            <a:ext cx="334212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1A</a:t>
            </a:r>
            <a:endParaRPr lang="ko-KR" altLang="en-US" sz="800"/>
          </a:p>
        </p:txBody>
      </p:sp>
      <p:sp>
        <p:nvSpPr>
          <p:cNvPr id="151" name="직사각형 150"/>
          <p:cNvSpPr/>
          <p:nvPr/>
        </p:nvSpPr>
        <p:spPr>
          <a:xfrm>
            <a:off x="702897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2" name="직사각형 151"/>
          <p:cNvSpPr/>
          <p:nvPr/>
        </p:nvSpPr>
        <p:spPr>
          <a:xfrm>
            <a:off x="1594477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3" name="직사각형 152"/>
          <p:cNvSpPr/>
          <p:nvPr/>
        </p:nvSpPr>
        <p:spPr>
          <a:xfrm>
            <a:off x="2471238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7" name="직사각형 156"/>
          <p:cNvSpPr/>
          <p:nvPr/>
        </p:nvSpPr>
        <p:spPr>
          <a:xfrm>
            <a:off x="3371394" y="317863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8" name="직사각형 157"/>
          <p:cNvSpPr/>
          <p:nvPr/>
        </p:nvSpPr>
        <p:spPr>
          <a:xfrm>
            <a:off x="4293722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59" name="직사각형 158"/>
          <p:cNvSpPr/>
          <p:nvPr/>
        </p:nvSpPr>
        <p:spPr>
          <a:xfrm>
            <a:off x="5170481" y="317760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1284414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9B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2180746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8B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3053021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7B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948763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6B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4867867" y="3205125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5B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5764062" y="31976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4B</a:t>
            </a:r>
            <a:endParaRPr lang="ko-KR" altLang="en-US" sz="800"/>
          </a:p>
        </p:txBody>
      </p:sp>
      <p:sp>
        <p:nvSpPr>
          <p:cNvPr id="170" name="직사각형 169"/>
          <p:cNvSpPr/>
          <p:nvPr/>
        </p:nvSpPr>
        <p:spPr>
          <a:xfrm>
            <a:off x="6053770" y="318129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1" name="직사각형 170"/>
          <p:cNvSpPr/>
          <p:nvPr/>
        </p:nvSpPr>
        <p:spPr>
          <a:xfrm>
            <a:off x="694535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2" name="직사각형 171"/>
          <p:cNvSpPr/>
          <p:nvPr/>
        </p:nvSpPr>
        <p:spPr>
          <a:xfrm>
            <a:off x="7822111" y="318026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6643261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3B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7531620" y="320778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2B</a:t>
            </a:r>
            <a:endParaRPr lang="ko-KR" altLang="en-US" sz="800"/>
          </a:p>
        </p:txBody>
      </p:sp>
      <p:sp>
        <p:nvSpPr>
          <p:cNvPr id="175" name="TextBox 174"/>
          <p:cNvSpPr txBox="1"/>
          <p:nvPr/>
        </p:nvSpPr>
        <p:spPr>
          <a:xfrm>
            <a:off x="8403894" y="320028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1B</a:t>
            </a:r>
            <a:endParaRPr lang="ko-KR" altLang="en-US" sz="800"/>
          </a:p>
        </p:txBody>
      </p:sp>
      <p:sp>
        <p:nvSpPr>
          <p:cNvPr id="177" name="직사각형 176"/>
          <p:cNvSpPr/>
          <p:nvPr/>
        </p:nvSpPr>
        <p:spPr>
          <a:xfrm>
            <a:off x="702897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8" name="직사각형 177"/>
          <p:cNvSpPr/>
          <p:nvPr/>
        </p:nvSpPr>
        <p:spPr>
          <a:xfrm>
            <a:off x="1594477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9" name="직사각형 178"/>
          <p:cNvSpPr/>
          <p:nvPr/>
        </p:nvSpPr>
        <p:spPr>
          <a:xfrm>
            <a:off x="2471238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3" name="직사각형 182"/>
          <p:cNvSpPr/>
          <p:nvPr/>
        </p:nvSpPr>
        <p:spPr>
          <a:xfrm>
            <a:off x="3371394" y="345077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4" name="직사각형 183"/>
          <p:cNvSpPr/>
          <p:nvPr/>
        </p:nvSpPr>
        <p:spPr>
          <a:xfrm>
            <a:off x="4293722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5" name="직사각형 184"/>
          <p:cNvSpPr/>
          <p:nvPr/>
        </p:nvSpPr>
        <p:spPr>
          <a:xfrm>
            <a:off x="5170481" y="344974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1292388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9C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2180746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8C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305302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7C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3956735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6C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67867" y="3477264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5C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5764061" y="3469761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4C</a:t>
            </a:r>
            <a:endParaRPr lang="ko-KR" altLang="en-US" sz="800"/>
          </a:p>
        </p:txBody>
      </p:sp>
      <p:sp>
        <p:nvSpPr>
          <p:cNvPr id="196" name="직사각형 195"/>
          <p:cNvSpPr/>
          <p:nvPr/>
        </p:nvSpPr>
        <p:spPr>
          <a:xfrm>
            <a:off x="6053770" y="345343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7" name="직사각형 196"/>
          <p:cNvSpPr/>
          <p:nvPr/>
        </p:nvSpPr>
        <p:spPr>
          <a:xfrm>
            <a:off x="694535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7822111" y="3452401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6643261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3C</a:t>
            </a:r>
            <a:endParaRPr lang="ko-KR" altLang="en-US" sz="800"/>
          </a:p>
        </p:txBody>
      </p:sp>
      <p:sp>
        <p:nvSpPr>
          <p:cNvPr id="200" name="TextBox 199"/>
          <p:cNvSpPr txBox="1"/>
          <p:nvPr/>
        </p:nvSpPr>
        <p:spPr>
          <a:xfrm>
            <a:off x="7531620" y="3479922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2C</a:t>
            </a:r>
            <a:endParaRPr lang="ko-KR" altLang="en-US" sz="800"/>
          </a:p>
        </p:txBody>
      </p:sp>
      <p:sp>
        <p:nvSpPr>
          <p:cNvPr id="201" name="TextBox 200"/>
          <p:cNvSpPr txBox="1"/>
          <p:nvPr/>
        </p:nvSpPr>
        <p:spPr>
          <a:xfrm>
            <a:off x="8403894" y="3472420"/>
            <a:ext cx="392828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1C</a:t>
            </a:r>
            <a:endParaRPr lang="ko-KR" altLang="en-US" sz="800"/>
          </a:p>
        </p:txBody>
      </p:sp>
      <p:sp>
        <p:nvSpPr>
          <p:cNvPr id="204" name="직사각형 203"/>
          <p:cNvSpPr/>
          <p:nvPr/>
        </p:nvSpPr>
        <p:spPr>
          <a:xfrm>
            <a:off x="702528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5" name="직사각형 204"/>
          <p:cNvSpPr/>
          <p:nvPr/>
        </p:nvSpPr>
        <p:spPr>
          <a:xfrm>
            <a:off x="1594109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470870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3371025" y="37206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8" name="직사각형 207"/>
          <p:cNvSpPr/>
          <p:nvPr/>
        </p:nvSpPr>
        <p:spPr>
          <a:xfrm>
            <a:off x="4293353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09" name="직사각형 208"/>
          <p:cNvSpPr/>
          <p:nvPr/>
        </p:nvSpPr>
        <p:spPr>
          <a:xfrm>
            <a:off x="5170114" y="371966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1284047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9D</a:t>
            </a:r>
            <a:endParaRPr lang="ko-KR" altLang="en-US" sz="800"/>
          </a:p>
        </p:txBody>
      </p:sp>
      <p:sp>
        <p:nvSpPr>
          <p:cNvPr id="211" name="TextBox 210"/>
          <p:cNvSpPr txBox="1"/>
          <p:nvPr/>
        </p:nvSpPr>
        <p:spPr>
          <a:xfrm>
            <a:off x="2180378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8D</a:t>
            </a:r>
            <a:endParaRPr lang="ko-KR" altLang="en-US" sz="800"/>
          </a:p>
        </p:txBody>
      </p:sp>
      <p:sp>
        <p:nvSpPr>
          <p:cNvPr id="212" name="TextBox 211"/>
          <p:cNvSpPr txBox="1"/>
          <p:nvPr/>
        </p:nvSpPr>
        <p:spPr>
          <a:xfrm>
            <a:off x="305265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7D</a:t>
            </a:r>
            <a:endParaRPr lang="ko-KR" altLang="en-US" sz="800"/>
          </a:p>
        </p:txBody>
      </p:sp>
      <p:sp>
        <p:nvSpPr>
          <p:cNvPr id="213" name="TextBox 212"/>
          <p:cNvSpPr txBox="1"/>
          <p:nvPr/>
        </p:nvSpPr>
        <p:spPr>
          <a:xfrm>
            <a:off x="3956370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6D</a:t>
            </a:r>
            <a:endParaRPr lang="ko-KR" altLang="en-US" sz="800"/>
          </a:p>
        </p:txBody>
      </p:sp>
      <p:sp>
        <p:nvSpPr>
          <p:cNvPr id="214" name="TextBox 213"/>
          <p:cNvSpPr txBox="1"/>
          <p:nvPr/>
        </p:nvSpPr>
        <p:spPr>
          <a:xfrm>
            <a:off x="4875471" y="3747185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5D</a:t>
            </a:r>
            <a:endParaRPr lang="ko-KR" altLang="en-US" sz="800"/>
          </a:p>
        </p:txBody>
      </p:sp>
      <p:sp>
        <p:nvSpPr>
          <p:cNvPr id="215" name="TextBox 214"/>
          <p:cNvSpPr txBox="1"/>
          <p:nvPr/>
        </p:nvSpPr>
        <p:spPr>
          <a:xfrm>
            <a:off x="5763693" y="3739683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4D</a:t>
            </a:r>
            <a:endParaRPr lang="ko-KR" altLang="en-US" sz="800"/>
          </a:p>
        </p:txBody>
      </p:sp>
      <p:sp>
        <p:nvSpPr>
          <p:cNvPr id="216" name="직사각형 215"/>
          <p:cNvSpPr/>
          <p:nvPr/>
        </p:nvSpPr>
        <p:spPr>
          <a:xfrm>
            <a:off x="6053401" y="37233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7" name="직사각형 216"/>
          <p:cNvSpPr/>
          <p:nvPr/>
        </p:nvSpPr>
        <p:spPr>
          <a:xfrm>
            <a:off x="6944984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8" name="직사각형 217"/>
          <p:cNvSpPr/>
          <p:nvPr/>
        </p:nvSpPr>
        <p:spPr>
          <a:xfrm>
            <a:off x="7821743" y="372232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6642891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3D</a:t>
            </a:r>
            <a:endParaRPr lang="ko-KR" altLang="en-US" sz="800"/>
          </a:p>
        </p:txBody>
      </p:sp>
      <p:sp>
        <p:nvSpPr>
          <p:cNvPr id="220" name="TextBox 219"/>
          <p:cNvSpPr txBox="1"/>
          <p:nvPr/>
        </p:nvSpPr>
        <p:spPr>
          <a:xfrm>
            <a:off x="7531252" y="3749844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2D</a:t>
            </a:r>
            <a:endParaRPr lang="ko-KR" altLang="en-US" sz="800"/>
          </a:p>
        </p:txBody>
      </p:sp>
      <p:sp>
        <p:nvSpPr>
          <p:cNvPr id="221" name="TextBox 220"/>
          <p:cNvSpPr txBox="1"/>
          <p:nvPr/>
        </p:nvSpPr>
        <p:spPr>
          <a:xfrm>
            <a:off x="8403526" y="3742341"/>
            <a:ext cx="31232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1D</a:t>
            </a:r>
            <a:endParaRPr lang="ko-KR" altLang="en-US" sz="800"/>
          </a:p>
        </p:txBody>
      </p:sp>
      <p:sp>
        <p:nvSpPr>
          <p:cNvPr id="222" name="직사각형 221"/>
          <p:cNvSpPr/>
          <p:nvPr/>
        </p:nvSpPr>
        <p:spPr>
          <a:xfrm>
            <a:off x="702896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5" name="직사각형 224"/>
          <p:cNvSpPr/>
          <p:nvPr/>
        </p:nvSpPr>
        <p:spPr>
          <a:xfrm>
            <a:off x="1594477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6" name="직사각형 225"/>
          <p:cNvSpPr/>
          <p:nvPr/>
        </p:nvSpPr>
        <p:spPr>
          <a:xfrm>
            <a:off x="2471238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3371395" y="397718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8" name="직사각형 227"/>
          <p:cNvSpPr/>
          <p:nvPr/>
        </p:nvSpPr>
        <p:spPr>
          <a:xfrm>
            <a:off x="429372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29" name="직사각형 228"/>
          <p:cNvSpPr/>
          <p:nvPr/>
        </p:nvSpPr>
        <p:spPr>
          <a:xfrm>
            <a:off x="5170481" y="397615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284414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9G</a:t>
            </a:r>
            <a:endParaRPr lang="ko-KR" altLang="en-US" sz="800"/>
          </a:p>
        </p:txBody>
      </p:sp>
      <p:sp>
        <p:nvSpPr>
          <p:cNvPr id="234" name="TextBox 233"/>
          <p:cNvSpPr txBox="1"/>
          <p:nvPr/>
        </p:nvSpPr>
        <p:spPr>
          <a:xfrm>
            <a:off x="2180746" y="4003678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8G</a:t>
            </a:r>
            <a:endParaRPr lang="ko-KR" altLang="en-US" sz="800"/>
          </a:p>
        </p:txBody>
      </p:sp>
      <p:sp>
        <p:nvSpPr>
          <p:cNvPr id="235" name="TextBox 234"/>
          <p:cNvSpPr txBox="1"/>
          <p:nvPr/>
        </p:nvSpPr>
        <p:spPr>
          <a:xfrm>
            <a:off x="3053022" y="399617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</a:t>
            </a:r>
            <a:r>
              <a:rPr lang="en-US" altLang="ko-KR" sz="800" dirty="0"/>
              <a:t>G</a:t>
            </a:r>
            <a:endParaRPr lang="en-US" altLang="ko-KR" sz="800" dirty="0" smtClean="0"/>
          </a:p>
        </p:txBody>
      </p:sp>
      <p:sp>
        <p:nvSpPr>
          <p:cNvPr id="236" name="TextBox 235"/>
          <p:cNvSpPr txBox="1"/>
          <p:nvPr/>
        </p:nvSpPr>
        <p:spPr>
          <a:xfrm>
            <a:off x="3948764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6E</a:t>
            </a:r>
            <a:endParaRPr lang="ko-KR" altLang="en-US" sz="800"/>
          </a:p>
        </p:txBody>
      </p:sp>
      <p:sp>
        <p:nvSpPr>
          <p:cNvPr id="237" name="TextBox 236"/>
          <p:cNvSpPr txBox="1"/>
          <p:nvPr/>
        </p:nvSpPr>
        <p:spPr>
          <a:xfrm>
            <a:off x="4867866" y="4003678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5E</a:t>
            </a:r>
            <a:endParaRPr lang="ko-KR" altLang="en-US" sz="800"/>
          </a:p>
        </p:txBody>
      </p:sp>
      <p:sp>
        <p:nvSpPr>
          <p:cNvPr id="238" name="TextBox 237"/>
          <p:cNvSpPr txBox="1"/>
          <p:nvPr/>
        </p:nvSpPr>
        <p:spPr>
          <a:xfrm>
            <a:off x="5764063" y="3996175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4E</a:t>
            </a:r>
            <a:endParaRPr lang="ko-KR" altLang="en-US" sz="800"/>
          </a:p>
        </p:txBody>
      </p:sp>
      <p:sp>
        <p:nvSpPr>
          <p:cNvPr id="239" name="직사각형 238"/>
          <p:cNvSpPr/>
          <p:nvPr/>
        </p:nvSpPr>
        <p:spPr>
          <a:xfrm>
            <a:off x="6053769" y="397984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0" name="직사각형 239"/>
          <p:cNvSpPr/>
          <p:nvPr/>
        </p:nvSpPr>
        <p:spPr>
          <a:xfrm>
            <a:off x="6945350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1" name="직사각형 240"/>
          <p:cNvSpPr/>
          <p:nvPr/>
        </p:nvSpPr>
        <p:spPr>
          <a:xfrm>
            <a:off x="7822111" y="397881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6643262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3E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7531620" y="4006337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2E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8403895" y="399883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1E</a:t>
            </a:r>
            <a:endParaRPr lang="ko-KR" altLang="en-US" sz="800"/>
          </a:p>
        </p:txBody>
      </p:sp>
      <p:sp>
        <p:nvSpPr>
          <p:cNvPr id="245" name="직사각형 244"/>
          <p:cNvSpPr/>
          <p:nvPr/>
        </p:nvSpPr>
        <p:spPr>
          <a:xfrm>
            <a:off x="702896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1594477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2471238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49" name="직사각형 248"/>
          <p:cNvSpPr/>
          <p:nvPr/>
        </p:nvSpPr>
        <p:spPr>
          <a:xfrm>
            <a:off x="3371395" y="424932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0" name="직사각형 249"/>
          <p:cNvSpPr/>
          <p:nvPr/>
        </p:nvSpPr>
        <p:spPr>
          <a:xfrm>
            <a:off x="429372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1" name="직사각형 250"/>
          <p:cNvSpPr/>
          <p:nvPr/>
        </p:nvSpPr>
        <p:spPr>
          <a:xfrm>
            <a:off x="5170481" y="424829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1292389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9E</a:t>
            </a:r>
            <a:endParaRPr lang="ko-KR" altLang="en-US" sz="800"/>
          </a:p>
        </p:txBody>
      </p:sp>
      <p:sp>
        <p:nvSpPr>
          <p:cNvPr id="253" name="TextBox 252"/>
          <p:cNvSpPr txBox="1"/>
          <p:nvPr/>
        </p:nvSpPr>
        <p:spPr>
          <a:xfrm>
            <a:off x="2180746" y="4275816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8E</a:t>
            </a:r>
            <a:endParaRPr lang="ko-KR" altLang="en-US" sz="800"/>
          </a:p>
        </p:txBody>
      </p:sp>
      <p:sp>
        <p:nvSpPr>
          <p:cNvPr id="254" name="TextBox 253"/>
          <p:cNvSpPr txBox="1"/>
          <p:nvPr/>
        </p:nvSpPr>
        <p:spPr>
          <a:xfrm>
            <a:off x="3053022" y="4268314"/>
            <a:ext cx="298904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7E</a:t>
            </a:r>
            <a:endParaRPr lang="ko-KR" altLang="en-US" sz="800"/>
          </a:p>
        </p:txBody>
      </p:sp>
      <p:sp>
        <p:nvSpPr>
          <p:cNvPr id="255" name="TextBox 254"/>
          <p:cNvSpPr txBox="1"/>
          <p:nvPr/>
        </p:nvSpPr>
        <p:spPr>
          <a:xfrm>
            <a:off x="3956735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6F</a:t>
            </a:r>
            <a:endParaRPr lang="ko-KR" altLang="en-US" sz="800"/>
          </a:p>
        </p:txBody>
      </p:sp>
      <p:sp>
        <p:nvSpPr>
          <p:cNvPr id="260" name="TextBox 259"/>
          <p:cNvSpPr txBox="1"/>
          <p:nvPr/>
        </p:nvSpPr>
        <p:spPr>
          <a:xfrm>
            <a:off x="4867866" y="4275816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5F</a:t>
            </a:r>
            <a:endParaRPr lang="ko-KR" altLang="en-US" sz="800"/>
          </a:p>
        </p:txBody>
      </p:sp>
      <p:sp>
        <p:nvSpPr>
          <p:cNvPr id="261" name="TextBox 260"/>
          <p:cNvSpPr txBox="1"/>
          <p:nvPr/>
        </p:nvSpPr>
        <p:spPr>
          <a:xfrm>
            <a:off x="5764061" y="426831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4F</a:t>
            </a:r>
            <a:endParaRPr lang="ko-KR" altLang="en-US" sz="800"/>
          </a:p>
        </p:txBody>
      </p:sp>
      <p:sp>
        <p:nvSpPr>
          <p:cNvPr id="262" name="직사각형 261"/>
          <p:cNvSpPr/>
          <p:nvPr/>
        </p:nvSpPr>
        <p:spPr>
          <a:xfrm>
            <a:off x="6053769" y="425198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6945350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7822111" y="425095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6643262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3F</a:t>
            </a:r>
            <a:endParaRPr lang="ko-KR" altLang="en-US" sz="800"/>
          </a:p>
        </p:txBody>
      </p:sp>
      <p:sp>
        <p:nvSpPr>
          <p:cNvPr id="266" name="TextBox 265"/>
          <p:cNvSpPr txBox="1"/>
          <p:nvPr/>
        </p:nvSpPr>
        <p:spPr>
          <a:xfrm>
            <a:off x="7531620" y="4278475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2F</a:t>
            </a:r>
            <a:endParaRPr lang="ko-KR" altLang="en-US" sz="800"/>
          </a:p>
        </p:txBody>
      </p:sp>
      <p:sp>
        <p:nvSpPr>
          <p:cNvPr id="269" name="TextBox 268"/>
          <p:cNvSpPr txBox="1"/>
          <p:nvPr/>
        </p:nvSpPr>
        <p:spPr>
          <a:xfrm>
            <a:off x="8403895" y="4270973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1F</a:t>
            </a:r>
            <a:endParaRPr lang="ko-KR" altLang="en-US" sz="800"/>
          </a:p>
        </p:txBody>
      </p:sp>
      <p:sp>
        <p:nvSpPr>
          <p:cNvPr id="274" name="직사각형 273"/>
          <p:cNvSpPr/>
          <p:nvPr/>
        </p:nvSpPr>
        <p:spPr>
          <a:xfrm>
            <a:off x="713558" y="45070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1" name="직사각형 280"/>
          <p:cNvSpPr/>
          <p:nvPr/>
        </p:nvSpPr>
        <p:spPr>
          <a:xfrm>
            <a:off x="1605139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2" name="직사각형 281"/>
          <p:cNvSpPr/>
          <p:nvPr/>
        </p:nvSpPr>
        <p:spPr>
          <a:xfrm>
            <a:off x="2481900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430438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5181143" y="450604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1303050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9F</a:t>
            </a:r>
            <a:endParaRPr lang="ko-KR" altLang="en-US" sz="800"/>
          </a:p>
        </p:txBody>
      </p:sp>
      <p:sp>
        <p:nvSpPr>
          <p:cNvPr id="287" name="TextBox 286"/>
          <p:cNvSpPr txBox="1"/>
          <p:nvPr/>
        </p:nvSpPr>
        <p:spPr>
          <a:xfrm>
            <a:off x="2191408" y="4533567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8F</a:t>
            </a:r>
            <a:endParaRPr lang="ko-KR" altLang="en-US" sz="800"/>
          </a:p>
        </p:txBody>
      </p:sp>
      <p:sp>
        <p:nvSpPr>
          <p:cNvPr id="288" name="TextBox 287"/>
          <p:cNvSpPr txBox="1"/>
          <p:nvPr/>
        </p:nvSpPr>
        <p:spPr>
          <a:xfrm>
            <a:off x="3063683" y="4526064"/>
            <a:ext cx="295550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7F</a:t>
            </a:r>
            <a:endParaRPr lang="ko-KR" altLang="en-US" sz="800"/>
          </a:p>
        </p:txBody>
      </p:sp>
      <p:sp>
        <p:nvSpPr>
          <p:cNvPr id="290" name="TextBox 289"/>
          <p:cNvSpPr txBox="1"/>
          <p:nvPr/>
        </p:nvSpPr>
        <p:spPr>
          <a:xfrm>
            <a:off x="4878528" y="453356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5G</a:t>
            </a:r>
            <a:endParaRPr lang="ko-KR" altLang="en-US" sz="800"/>
          </a:p>
        </p:txBody>
      </p:sp>
      <p:sp>
        <p:nvSpPr>
          <p:cNvPr id="291" name="TextBox 290"/>
          <p:cNvSpPr txBox="1"/>
          <p:nvPr/>
        </p:nvSpPr>
        <p:spPr>
          <a:xfrm>
            <a:off x="5774722" y="4526064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4G</a:t>
            </a:r>
            <a:endParaRPr lang="ko-KR" altLang="en-US" sz="800"/>
          </a:p>
        </p:txBody>
      </p:sp>
      <p:sp>
        <p:nvSpPr>
          <p:cNvPr id="292" name="직사각형 291"/>
          <p:cNvSpPr/>
          <p:nvPr/>
        </p:nvSpPr>
        <p:spPr>
          <a:xfrm>
            <a:off x="6064431" y="450973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3" name="직사각형 292"/>
          <p:cNvSpPr/>
          <p:nvPr/>
        </p:nvSpPr>
        <p:spPr>
          <a:xfrm>
            <a:off x="6956012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4" name="직사각형 293"/>
          <p:cNvSpPr/>
          <p:nvPr/>
        </p:nvSpPr>
        <p:spPr>
          <a:xfrm>
            <a:off x="7832773" y="450870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6653923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3G</a:t>
            </a:r>
            <a:endParaRPr lang="ko-KR" altLang="en-US" sz="800"/>
          </a:p>
        </p:txBody>
      </p:sp>
      <p:sp>
        <p:nvSpPr>
          <p:cNvPr id="296" name="TextBox 295"/>
          <p:cNvSpPr txBox="1"/>
          <p:nvPr/>
        </p:nvSpPr>
        <p:spPr>
          <a:xfrm>
            <a:off x="7542281" y="453622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2G</a:t>
            </a:r>
            <a:endParaRPr lang="ko-KR" altLang="en-US" sz="800"/>
          </a:p>
        </p:txBody>
      </p:sp>
      <p:sp>
        <p:nvSpPr>
          <p:cNvPr id="297" name="TextBox 296"/>
          <p:cNvSpPr txBox="1"/>
          <p:nvPr/>
        </p:nvSpPr>
        <p:spPr>
          <a:xfrm>
            <a:off x="8414556" y="4528723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1G</a:t>
            </a:r>
            <a:endParaRPr lang="ko-KR" altLang="en-US" sz="800"/>
          </a:p>
        </p:txBody>
      </p:sp>
      <p:sp>
        <p:nvSpPr>
          <p:cNvPr id="298" name="직사각형 297"/>
          <p:cNvSpPr/>
          <p:nvPr/>
        </p:nvSpPr>
        <p:spPr>
          <a:xfrm>
            <a:off x="705584" y="478637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1295077" y="4812867"/>
            <a:ext cx="31903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9Q</a:t>
            </a:r>
            <a:endParaRPr lang="ko-KR" altLang="en-US" sz="800"/>
          </a:p>
        </p:txBody>
      </p:sp>
      <p:sp>
        <p:nvSpPr>
          <p:cNvPr id="300" name="직사각형 299"/>
          <p:cNvSpPr/>
          <p:nvPr/>
        </p:nvSpPr>
        <p:spPr>
          <a:xfrm>
            <a:off x="4316081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1" name="직사각형 300"/>
          <p:cNvSpPr/>
          <p:nvPr/>
        </p:nvSpPr>
        <p:spPr>
          <a:xfrm>
            <a:off x="5192842" y="478762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4898200" y="4815149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5H</a:t>
            </a:r>
            <a:endParaRPr lang="ko-KR" altLang="en-US" sz="800"/>
          </a:p>
        </p:txBody>
      </p:sp>
      <p:sp>
        <p:nvSpPr>
          <p:cNvPr id="303" name="TextBox 302"/>
          <p:cNvSpPr txBox="1"/>
          <p:nvPr/>
        </p:nvSpPr>
        <p:spPr>
          <a:xfrm>
            <a:off x="5786422" y="4807646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4H</a:t>
            </a:r>
            <a:endParaRPr lang="ko-KR" altLang="en-US" sz="800"/>
          </a:p>
        </p:txBody>
      </p:sp>
      <p:sp>
        <p:nvSpPr>
          <p:cNvPr id="304" name="직사각형 303"/>
          <p:cNvSpPr/>
          <p:nvPr/>
        </p:nvSpPr>
        <p:spPr>
          <a:xfrm>
            <a:off x="6076129" y="47913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5" name="직사각형 304"/>
          <p:cNvSpPr/>
          <p:nvPr/>
        </p:nvSpPr>
        <p:spPr>
          <a:xfrm>
            <a:off x="6967712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6" name="직사각형 305"/>
          <p:cNvSpPr/>
          <p:nvPr/>
        </p:nvSpPr>
        <p:spPr>
          <a:xfrm>
            <a:off x="7844471" y="4790286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07" name="TextBox 306"/>
          <p:cNvSpPr txBox="1"/>
          <p:nvPr/>
        </p:nvSpPr>
        <p:spPr>
          <a:xfrm>
            <a:off x="6665620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3H</a:t>
            </a:r>
            <a:endParaRPr lang="ko-KR" altLang="en-US" sz="800"/>
          </a:p>
        </p:txBody>
      </p:sp>
      <p:sp>
        <p:nvSpPr>
          <p:cNvPr id="308" name="TextBox 307"/>
          <p:cNvSpPr txBox="1"/>
          <p:nvPr/>
        </p:nvSpPr>
        <p:spPr>
          <a:xfrm>
            <a:off x="7553981" y="4817807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2H</a:t>
            </a:r>
            <a:endParaRPr lang="ko-KR" altLang="en-US" sz="800"/>
          </a:p>
        </p:txBody>
      </p:sp>
      <p:sp>
        <p:nvSpPr>
          <p:cNvPr id="309" name="TextBox 308"/>
          <p:cNvSpPr txBox="1"/>
          <p:nvPr/>
        </p:nvSpPr>
        <p:spPr>
          <a:xfrm>
            <a:off x="8426255" y="4810305"/>
            <a:ext cx="31399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1H</a:t>
            </a:r>
            <a:endParaRPr lang="ko-KR" altLang="en-US" sz="800"/>
          </a:p>
        </p:txBody>
      </p:sp>
      <p:sp>
        <p:nvSpPr>
          <p:cNvPr id="311" name="직사각형 310"/>
          <p:cNvSpPr/>
          <p:nvPr/>
        </p:nvSpPr>
        <p:spPr>
          <a:xfrm>
            <a:off x="5193210" y="504412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5786791" y="5064139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4I</a:t>
            </a:r>
            <a:endParaRPr lang="ko-KR" altLang="en-US" sz="800"/>
          </a:p>
        </p:txBody>
      </p:sp>
      <p:sp>
        <p:nvSpPr>
          <p:cNvPr id="314" name="직사각형 313"/>
          <p:cNvSpPr/>
          <p:nvPr/>
        </p:nvSpPr>
        <p:spPr>
          <a:xfrm>
            <a:off x="6076498" y="504781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5" name="직사각형 314"/>
          <p:cNvSpPr/>
          <p:nvPr/>
        </p:nvSpPr>
        <p:spPr>
          <a:xfrm>
            <a:off x="696807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7844839" y="504677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17" name="TextBox 316"/>
          <p:cNvSpPr txBox="1"/>
          <p:nvPr/>
        </p:nvSpPr>
        <p:spPr>
          <a:xfrm>
            <a:off x="6665990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3I</a:t>
            </a:r>
            <a:endParaRPr lang="ko-KR" altLang="en-US" sz="800"/>
          </a:p>
        </p:txBody>
      </p:sp>
      <p:sp>
        <p:nvSpPr>
          <p:cNvPr id="318" name="TextBox 317"/>
          <p:cNvSpPr txBox="1"/>
          <p:nvPr/>
        </p:nvSpPr>
        <p:spPr>
          <a:xfrm>
            <a:off x="7554348" y="5074300"/>
            <a:ext cx="27374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2I</a:t>
            </a:r>
            <a:endParaRPr lang="ko-KR" altLang="en-US" sz="800"/>
          </a:p>
        </p:txBody>
      </p:sp>
      <p:sp>
        <p:nvSpPr>
          <p:cNvPr id="319" name="TextBox 318"/>
          <p:cNvSpPr txBox="1"/>
          <p:nvPr/>
        </p:nvSpPr>
        <p:spPr>
          <a:xfrm>
            <a:off x="8426623" y="50667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1L</a:t>
            </a:r>
            <a:endParaRPr lang="ko-KR" altLang="en-US" sz="800"/>
          </a:p>
        </p:txBody>
      </p:sp>
      <p:sp>
        <p:nvSpPr>
          <p:cNvPr id="321" name="직사각형 320"/>
          <p:cNvSpPr/>
          <p:nvPr/>
        </p:nvSpPr>
        <p:spPr>
          <a:xfrm>
            <a:off x="5193210" y="531625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3" name="TextBox 322"/>
          <p:cNvSpPr txBox="1"/>
          <p:nvPr/>
        </p:nvSpPr>
        <p:spPr>
          <a:xfrm>
            <a:off x="5786789" y="5336277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4J</a:t>
            </a:r>
            <a:endParaRPr lang="ko-KR" altLang="en-US" sz="800"/>
          </a:p>
        </p:txBody>
      </p:sp>
      <p:sp>
        <p:nvSpPr>
          <p:cNvPr id="324" name="직사각형 323"/>
          <p:cNvSpPr/>
          <p:nvPr/>
        </p:nvSpPr>
        <p:spPr>
          <a:xfrm>
            <a:off x="6076498" y="531994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696807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7844839" y="5318917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27" name="TextBox 326"/>
          <p:cNvSpPr txBox="1"/>
          <p:nvPr/>
        </p:nvSpPr>
        <p:spPr>
          <a:xfrm>
            <a:off x="6665990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3J</a:t>
            </a:r>
            <a:endParaRPr lang="ko-KR" altLang="en-US" sz="800"/>
          </a:p>
        </p:txBody>
      </p:sp>
      <p:sp>
        <p:nvSpPr>
          <p:cNvPr id="328" name="TextBox 327"/>
          <p:cNvSpPr txBox="1"/>
          <p:nvPr/>
        </p:nvSpPr>
        <p:spPr>
          <a:xfrm>
            <a:off x="7554348" y="5346439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2J</a:t>
            </a:r>
            <a:endParaRPr lang="ko-KR" altLang="en-US" sz="800"/>
          </a:p>
        </p:txBody>
      </p:sp>
      <p:sp>
        <p:nvSpPr>
          <p:cNvPr id="329" name="TextBox 328"/>
          <p:cNvSpPr txBox="1"/>
          <p:nvPr/>
        </p:nvSpPr>
        <p:spPr>
          <a:xfrm>
            <a:off x="8426623" y="5338936"/>
            <a:ext cx="280453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1J</a:t>
            </a:r>
            <a:endParaRPr lang="ko-KR" altLang="en-US" sz="800"/>
          </a:p>
        </p:txBody>
      </p:sp>
      <p:sp>
        <p:nvSpPr>
          <p:cNvPr id="331" name="직사각형 330"/>
          <p:cNvSpPr/>
          <p:nvPr/>
        </p:nvSpPr>
        <p:spPr>
          <a:xfrm>
            <a:off x="5203871" y="557400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3" name="TextBox 332"/>
          <p:cNvSpPr txBox="1"/>
          <p:nvPr/>
        </p:nvSpPr>
        <p:spPr>
          <a:xfrm>
            <a:off x="5797451" y="5594028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4K</a:t>
            </a:r>
            <a:endParaRPr lang="ko-KR" altLang="en-US" sz="800"/>
          </a:p>
        </p:txBody>
      </p:sp>
      <p:sp>
        <p:nvSpPr>
          <p:cNvPr id="334" name="직사각형 333"/>
          <p:cNvSpPr/>
          <p:nvPr/>
        </p:nvSpPr>
        <p:spPr>
          <a:xfrm>
            <a:off x="6087159" y="55776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5" name="직사각형 334"/>
          <p:cNvSpPr/>
          <p:nvPr/>
        </p:nvSpPr>
        <p:spPr>
          <a:xfrm>
            <a:off x="6978740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6" name="직사각형 335"/>
          <p:cNvSpPr/>
          <p:nvPr/>
        </p:nvSpPr>
        <p:spPr>
          <a:xfrm>
            <a:off x="7855501" y="5576668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6676652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3K</a:t>
            </a:r>
            <a:endParaRPr lang="ko-KR" altLang="en-US" sz="800"/>
          </a:p>
        </p:txBody>
      </p:sp>
      <p:sp>
        <p:nvSpPr>
          <p:cNvPr id="338" name="TextBox 337"/>
          <p:cNvSpPr txBox="1"/>
          <p:nvPr/>
        </p:nvSpPr>
        <p:spPr>
          <a:xfrm>
            <a:off x="7565009" y="5604189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2K</a:t>
            </a:r>
            <a:endParaRPr lang="ko-KR" altLang="en-US" sz="800"/>
          </a:p>
        </p:txBody>
      </p:sp>
      <p:sp>
        <p:nvSpPr>
          <p:cNvPr id="339" name="TextBox 338"/>
          <p:cNvSpPr txBox="1"/>
          <p:nvPr/>
        </p:nvSpPr>
        <p:spPr>
          <a:xfrm>
            <a:off x="8437285" y="5596686"/>
            <a:ext cx="302259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1K</a:t>
            </a:r>
            <a:endParaRPr lang="ko-KR" altLang="en-US" sz="800"/>
          </a:p>
        </p:txBody>
      </p:sp>
      <p:sp>
        <p:nvSpPr>
          <p:cNvPr id="256" name="직사각형 255"/>
          <p:cNvSpPr/>
          <p:nvPr/>
        </p:nvSpPr>
        <p:spPr>
          <a:xfrm>
            <a:off x="5208178" y="5825633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5801757" y="5845651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4L</a:t>
            </a:r>
            <a:endParaRPr lang="ko-KR" altLang="en-US" sz="800"/>
          </a:p>
        </p:txBody>
      </p:sp>
      <p:sp>
        <p:nvSpPr>
          <p:cNvPr id="258" name="직사각형 257"/>
          <p:cNvSpPr/>
          <p:nvPr/>
        </p:nvSpPr>
        <p:spPr>
          <a:xfrm>
            <a:off x="5212485" y="6084999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59" name="TextBox 258"/>
          <p:cNvSpPr txBox="1"/>
          <p:nvPr/>
        </p:nvSpPr>
        <p:spPr>
          <a:xfrm>
            <a:off x="5806064" y="6105017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4M</a:t>
            </a:r>
            <a:endParaRPr lang="ko-KR" altLang="en-US" sz="800"/>
          </a:p>
        </p:txBody>
      </p:sp>
      <p:sp>
        <p:nvSpPr>
          <p:cNvPr id="267" name="직사각형 266"/>
          <p:cNvSpPr/>
          <p:nvPr/>
        </p:nvSpPr>
        <p:spPr>
          <a:xfrm>
            <a:off x="5216792" y="6328880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810371" y="6348898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L4</a:t>
            </a:r>
            <a:endParaRPr lang="ko-KR" altLang="en-US" sz="800"/>
          </a:p>
        </p:txBody>
      </p:sp>
      <p:sp>
        <p:nvSpPr>
          <p:cNvPr id="270" name="직사각형 269"/>
          <p:cNvSpPr/>
          <p:nvPr/>
        </p:nvSpPr>
        <p:spPr>
          <a:xfrm>
            <a:off x="7821743" y="266461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8403526" y="2684633"/>
            <a:ext cx="339161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1M</a:t>
            </a:r>
            <a:endParaRPr lang="ko-KR" altLang="en-US" sz="800"/>
          </a:p>
        </p:txBody>
      </p:sp>
      <p:sp>
        <p:nvSpPr>
          <p:cNvPr id="272" name="직사각형 271"/>
          <p:cNvSpPr/>
          <p:nvPr/>
        </p:nvSpPr>
        <p:spPr>
          <a:xfrm>
            <a:off x="6082846" y="5837065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6672338" y="5863555"/>
            <a:ext cx="272067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3l</a:t>
            </a:r>
            <a:endParaRPr lang="ko-KR" altLang="en-US" sz="800"/>
          </a:p>
        </p:txBody>
      </p:sp>
      <p:sp>
        <p:nvSpPr>
          <p:cNvPr id="275" name="직사각형 274"/>
          <p:cNvSpPr/>
          <p:nvPr/>
        </p:nvSpPr>
        <p:spPr>
          <a:xfrm>
            <a:off x="6983047" y="5836034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7569316" y="5863555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2L</a:t>
            </a:r>
            <a:endParaRPr lang="ko-KR" altLang="en-US" sz="800"/>
          </a:p>
        </p:txBody>
      </p:sp>
      <p:sp>
        <p:nvSpPr>
          <p:cNvPr id="277" name="직사각형 276"/>
          <p:cNvSpPr/>
          <p:nvPr/>
        </p:nvSpPr>
        <p:spPr>
          <a:xfrm>
            <a:off x="7857968" y="5839902"/>
            <a:ext cx="651594" cy="17187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>
              <a:solidFill>
                <a:schemeClr val="tx1"/>
              </a:solidFill>
              <a:latin typeface="+mn-ea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8444238" y="5867423"/>
            <a:ext cx="292195" cy="202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1</a:t>
            </a:r>
            <a:r>
              <a:rPr lang="en-US" altLang="ko-KR" sz="800" dirty="0" smtClean="0"/>
              <a:t>L</a:t>
            </a:r>
            <a:endParaRPr lang="ko-KR" altLang="en-US" sz="800"/>
          </a:p>
        </p:txBody>
      </p:sp>
      <p:sp>
        <p:nvSpPr>
          <p:cNvPr id="279" name="모서리가 둥근 직사각형 278"/>
          <p:cNvSpPr/>
          <p:nvPr/>
        </p:nvSpPr>
        <p:spPr>
          <a:xfrm>
            <a:off x="4567323" y="23260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err="1" smtClean="0"/>
              <a:t>Rehandling</a:t>
            </a:r>
            <a:endParaRPr lang="ko-KR" altLang="en-US" sz="700"/>
          </a:p>
        </p:txBody>
      </p:sp>
      <p:sp>
        <p:nvSpPr>
          <p:cNvPr id="280" name="모서리가 둥근 직사각형 279"/>
          <p:cNvSpPr/>
          <p:nvPr/>
        </p:nvSpPr>
        <p:spPr>
          <a:xfrm>
            <a:off x="5578038" y="2323474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Type</a:t>
            </a:r>
            <a:endParaRPr lang="ko-KR" altLang="en-US" sz="700"/>
          </a:p>
        </p:txBody>
      </p:sp>
      <p:sp>
        <p:nvSpPr>
          <p:cNvPr id="283" name="모서리가 둥근 직사각형 282"/>
          <p:cNvSpPr/>
          <p:nvPr/>
        </p:nvSpPr>
        <p:spPr>
          <a:xfrm>
            <a:off x="6576160" y="2324248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Container </a:t>
            </a:r>
            <a:r>
              <a:rPr lang="ko-KR" altLang="en-US" sz="700" smtClean="0"/>
              <a:t>점유율</a:t>
            </a:r>
            <a:endParaRPr lang="ko-KR" altLang="en-US" sz="700"/>
          </a:p>
        </p:txBody>
      </p:sp>
      <p:sp>
        <p:nvSpPr>
          <p:cNvPr id="310" name="모서리가 둥근 직사각형 309"/>
          <p:cNvSpPr/>
          <p:nvPr/>
        </p:nvSpPr>
        <p:spPr>
          <a:xfrm>
            <a:off x="545877" y="2319600"/>
            <a:ext cx="914400" cy="189853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>
                <a:solidFill>
                  <a:schemeClr val="bg1"/>
                </a:solidFill>
              </a:rPr>
              <a:t>YC </a:t>
            </a:r>
            <a:r>
              <a:rPr lang="ko-KR" altLang="en-US" sz="700" smtClean="0">
                <a:solidFill>
                  <a:schemeClr val="bg1"/>
                </a:solidFill>
              </a:rPr>
              <a:t>생산성</a:t>
            </a:r>
            <a:endParaRPr lang="ko-KR" altLang="en-US" sz="700">
              <a:solidFill>
                <a:schemeClr val="bg1"/>
              </a:solidFill>
            </a:endParaRPr>
          </a:p>
        </p:txBody>
      </p:sp>
      <p:sp>
        <p:nvSpPr>
          <p:cNvPr id="312" name="직사각형 311"/>
          <p:cNvSpPr/>
          <p:nvPr/>
        </p:nvSpPr>
        <p:spPr>
          <a:xfrm>
            <a:off x="6064188" y="2923388"/>
            <a:ext cx="63831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ko-KR" sz="600" dirty="0">
                <a:latin typeface="+mn-ea"/>
              </a:rPr>
              <a:t>J: 26  |  P: 22</a:t>
            </a:r>
            <a:endParaRPr lang="ko-KR" altLang="en-US" sz="600">
              <a:latin typeface="+mn-ea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474400" y="22250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571500" y="28001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330" name="그림 32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28883" y="2599330"/>
            <a:ext cx="1373423" cy="239404"/>
          </a:xfrm>
          <a:prstGeom prst="rect">
            <a:avLst/>
          </a:prstGeom>
        </p:spPr>
      </p:pic>
      <p:sp>
        <p:nvSpPr>
          <p:cNvPr id="289" name="직사각형 288"/>
          <p:cNvSpPr/>
          <p:nvPr/>
        </p:nvSpPr>
        <p:spPr>
          <a:xfrm>
            <a:off x="225532" y="647383"/>
            <a:ext cx="9004196" cy="5885222"/>
          </a:xfrm>
          <a:prstGeom prst="rect">
            <a:avLst/>
          </a:prstGeom>
          <a:solidFill>
            <a:schemeClr val="tx1">
              <a:alpha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/>
              <a:t>삭제</a:t>
            </a:r>
          </a:p>
        </p:txBody>
      </p:sp>
    </p:spTree>
    <p:extLst>
      <p:ext uri="{BB962C8B-B14F-4D97-AF65-F5344CB8AC3E}">
        <p14:creationId xmlns:p14="http://schemas.microsoft.com/office/powerpoint/2010/main" val="675966388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7" name="표 1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4578672"/>
              </p:ext>
            </p:extLst>
          </p:nvPr>
        </p:nvGraphicFramePr>
        <p:xfrm>
          <a:off x="333599" y="2470230"/>
          <a:ext cx="8376060" cy="1249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56998">
                  <a:extLst>
                    <a:ext uri="{9D8B030D-6E8A-4147-A177-3AD203B41FA5}">
                      <a16:colId xmlns="" xmlns:a16="http://schemas.microsoft.com/office/drawing/2014/main" val="1619834404"/>
                    </a:ext>
                  </a:extLst>
                </a:gridCol>
                <a:gridCol w="1402121">
                  <a:extLst>
                    <a:ext uri="{9D8B030D-6E8A-4147-A177-3AD203B41FA5}">
                      <a16:colId xmlns="" xmlns:a16="http://schemas.microsoft.com/office/drawing/2014/main" val="1080668917"/>
                    </a:ext>
                  </a:extLst>
                </a:gridCol>
                <a:gridCol w="1402121"/>
                <a:gridCol w="774022">
                  <a:extLst>
                    <a:ext uri="{9D8B030D-6E8A-4147-A177-3AD203B41FA5}">
                      <a16:colId xmlns="" xmlns:a16="http://schemas.microsoft.com/office/drawing/2014/main" val="3601657120"/>
                    </a:ext>
                  </a:extLst>
                </a:gridCol>
                <a:gridCol w="2740798">
                  <a:extLst>
                    <a:ext uri="{9D8B030D-6E8A-4147-A177-3AD203B41FA5}">
                      <a16:colId xmlns="" xmlns:a16="http://schemas.microsoft.com/office/drawing/2014/main" val="301923123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 </a:t>
                      </a:r>
                      <a:r>
                        <a:rPr lang="en-US" altLang="ko-KR" sz="600" b="1" dirty="0" smtClean="0"/>
                        <a:t>ID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 요청 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 smtClean="0"/>
                        <a:t>시뮬레이션 생성 일시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STATUS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Message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276715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실행 중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5244671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실행 중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42605118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chemeClr val="accent6"/>
                          </a:solidFill>
                          <a:latin typeface="+mn-lt"/>
                          <a:ea typeface="+mn-ea"/>
                          <a:cs typeface="+mn-cs"/>
                        </a:rPr>
                        <a:t>완료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7752238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chemeClr val="accent6"/>
                          </a:solidFill>
                          <a:latin typeface="+mn-lt"/>
                          <a:ea typeface="+mn-ea"/>
                          <a:cs typeface="+mn-cs"/>
                        </a:rPr>
                        <a:t>완료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6671066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실패</a:t>
                      </a:r>
                      <a:endParaRPr lang="ko-KR" altLang="en-US" sz="700" b="1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전달받은 메시지 출력 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551018538"/>
                  </a:ext>
                </a:extLst>
              </a:tr>
            </a:tbl>
          </a:graphicData>
        </a:graphic>
      </p:graphicFrame>
      <p:sp>
        <p:nvSpPr>
          <p:cNvPr id="107" name="직사각형 106"/>
          <p:cNvSpPr/>
          <p:nvPr/>
        </p:nvSpPr>
        <p:spPr>
          <a:xfrm>
            <a:off x="2268410" y="887092"/>
            <a:ext cx="38571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To 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시뮬레이션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3477210"/>
              </p:ext>
            </p:extLst>
          </p:nvPr>
        </p:nvGraphicFramePr>
        <p:xfrm>
          <a:off x="9488422" y="851115"/>
          <a:ext cx="2637675" cy="5914732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시뮬레이션 모델 메뉴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프로세스 모델 추출을 위한 선박조회 시작 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프로세스 모델 추출을 위한 선박조회 시작 시간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프로세스 모델 추출을 위한 선박조회 종료 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프로세스 모델 추출을 위한 선박조회 종료 시간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Base Model 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- 2~5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까지 설정한 시간대의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Base Model Vessel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Check box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팝업창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닫기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Base Model Vessel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Simulation Vessel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- 2~5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까지 설정한 시간대의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Simulation Vessel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Check box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팝업창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닫기</a:t>
                      </a: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설정된 </a:t>
                      </a: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Simulatoin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Vessel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투입대수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Auto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설정시 입력 값 초기화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QC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최소생산성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입력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Auto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설정시 입력 값 초기화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투입대수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Auto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설정시 입력 값 초기화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Y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최소생산성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입력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Auto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설정시 입력 값 초기화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투입대수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Auto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설정시 입력 값 초기화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YT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최소생산성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입력 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Auto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설정시 입력 값 초기화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시뮬레이션 실행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</a:tbl>
          </a:graphicData>
        </a:graphic>
      </p:graphicFrame>
      <p:sp>
        <p:nvSpPr>
          <p:cNvPr id="32" name="직사각형 31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" name="직사각형 32"/>
          <p:cNvSpPr/>
          <p:nvPr/>
        </p:nvSpPr>
        <p:spPr bwMode="auto">
          <a:xfrm>
            <a:off x="217462" y="432391"/>
            <a:ext cx="9012266" cy="610021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4" name="직사각형 33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프로세스 흐름 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   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시뮬레이션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6" name="직선 연결선 35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grpSp>
        <p:nvGrpSpPr>
          <p:cNvPr id="40" name="그룹 39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41" name="모서리가 둥근 직사각형 40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44" name="직선 연결선 43"/>
          <p:cNvCxnSpPr/>
          <p:nvPr/>
        </p:nvCxnSpPr>
        <p:spPr>
          <a:xfrm flipH="1">
            <a:off x="253977" y="3750077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직사각형 44"/>
          <p:cNvSpPr/>
          <p:nvPr/>
        </p:nvSpPr>
        <p:spPr>
          <a:xfrm>
            <a:off x="414318" y="3825294"/>
            <a:ext cx="420951" cy="191697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1100" b="1" smtClean="0">
                <a:solidFill>
                  <a:schemeClr val="tx1"/>
                </a:solidFill>
              </a:rPr>
              <a:t>KPI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54" name="모서리가 둥근 직사각형 53"/>
          <p:cNvSpPr/>
          <p:nvPr/>
        </p:nvSpPr>
        <p:spPr>
          <a:xfrm>
            <a:off x="8183299" y="915572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시뮬레이션 실행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grpSp>
        <p:nvGrpSpPr>
          <p:cNvPr id="55" name="그룹 54"/>
          <p:cNvGrpSpPr/>
          <p:nvPr/>
        </p:nvGrpSpPr>
        <p:grpSpPr>
          <a:xfrm>
            <a:off x="359512" y="1318732"/>
            <a:ext cx="1282374" cy="598689"/>
            <a:chOff x="405835" y="1318732"/>
            <a:chExt cx="738878" cy="598689"/>
          </a:xfrm>
        </p:grpSpPr>
        <p:sp>
          <p:nvSpPr>
            <p:cNvPr id="56" name="모서리가 둥근 직사각형 55"/>
            <p:cNvSpPr/>
            <p:nvPr/>
          </p:nvSpPr>
          <p:spPr>
            <a:xfrm>
              <a:off x="412224" y="1318732"/>
              <a:ext cx="732489" cy="598689"/>
            </a:xfrm>
            <a:prstGeom prst="roundRect">
              <a:avLst>
                <a:gd name="adj" fmla="val 4955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모서리가 둥근 직사각형 56"/>
            <p:cNvSpPr/>
            <p:nvPr/>
          </p:nvSpPr>
          <p:spPr>
            <a:xfrm>
              <a:off x="440822" y="1362219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모서리가 둥근 직사각형 57"/>
            <p:cNvSpPr/>
            <p:nvPr/>
          </p:nvSpPr>
          <p:spPr>
            <a:xfrm>
              <a:off x="440822" y="1550197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직사각형 58"/>
            <p:cNvSpPr/>
            <p:nvPr/>
          </p:nvSpPr>
          <p:spPr>
            <a:xfrm>
              <a:off x="405835" y="1338243"/>
              <a:ext cx="34100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 smtClean="0"/>
                <a:t>KESCE-12019</a:t>
              </a:r>
              <a:endParaRPr lang="en-US" altLang="ko-KR" sz="600" dirty="0"/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405835" y="1532720"/>
              <a:ext cx="30590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 smtClean="0"/>
                <a:t>DYA-12019</a:t>
              </a:r>
              <a:endParaRPr lang="ko-KR" altLang="en-US" sz="60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980403" y="1319994"/>
              <a:ext cx="10708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980403" y="1502874"/>
              <a:ext cx="10708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</p:grpSp>
      <p:sp>
        <p:nvSpPr>
          <p:cNvPr id="63" name="직사각형 62"/>
          <p:cNvSpPr/>
          <p:nvPr/>
        </p:nvSpPr>
        <p:spPr>
          <a:xfrm>
            <a:off x="311283" y="1179354"/>
            <a:ext cx="1137118" cy="141902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Base Model Vessel   + 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grpSp>
        <p:nvGrpSpPr>
          <p:cNvPr id="64" name="그룹 63"/>
          <p:cNvGrpSpPr/>
          <p:nvPr/>
        </p:nvGrpSpPr>
        <p:grpSpPr>
          <a:xfrm>
            <a:off x="1871538" y="1319994"/>
            <a:ext cx="1164502" cy="598689"/>
            <a:chOff x="405835" y="1318732"/>
            <a:chExt cx="738878" cy="598689"/>
          </a:xfrm>
        </p:grpSpPr>
        <p:sp>
          <p:nvSpPr>
            <p:cNvPr id="65" name="모서리가 둥근 직사각형 64"/>
            <p:cNvSpPr/>
            <p:nvPr/>
          </p:nvSpPr>
          <p:spPr>
            <a:xfrm>
              <a:off x="412224" y="1318732"/>
              <a:ext cx="732489" cy="598689"/>
            </a:xfrm>
            <a:prstGeom prst="roundRect">
              <a:avLst>
                <a:gd name="adj" fmla="val 4955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모서리가 둥근 직사각형 65"/>
            <p:cNvSpPr/>
            <p:nvPr/>
          </p:nvSpPr>
          <p:spPr>
            <a:xfrm>
              <a:off x="440822" y="1362219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모서리가 둥근 직사각형 66"/>
            <p:cNvSpPr/>
            <p:nvPr/>
          </p:nvSpPr>
          <p:spPr>
            <a:xfrm>
              <a:off x="440822" y="1550197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직사각형 67"/>
            <p:cNvSpPr/>
            <p:nvPr/>
          </p:nvSpPr>
          <p:spPr>
            <a:xfrm>
              <a:off x="405835" y="1338243"/>
              <a:ext cx="375516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/>
                <a:t>KESCE-12019</a:t>
              </a:r>
              <a:endParaRPr lang="ko-KR" altLang="en-US" sz="600"/>
            </a:p>
          </p:txBody>
        </p:sp>
        <p:sp>
          <p:nvSpPr>
            <p:cNvPr id="69" name="직사각형 68"/>
            <p:cNvSpPr/>
            <p:nvPr/>
          </p:nvSpPr>
          <p:spPr>
            <a:xfrm>
              <a:off x="405835" y="1532720"/>
              <a:ext cx="336866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 smtClean="0"/>
                <a:t>DYA-12019</a:t>
              </a:r>
              <a:endParaRPr lang="ko-KR" altLang="en-US" sz="60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975052" y="1319994"/>
              <a:ext cx="10708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975052" y="1502874"/>
              <a:ext cx="10708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</p:grpSp>
      <p:sp>
        <p:nvSpPr>
          <p:cNvPr id="72" name="직사각형 71"/>
          <p:cNvSpPr/>
          <p:nvPr/>
        </p:nvSpPr>
        <p:spPr>
          <a:xfrm>
            <a:off x="1819232" y="1193642"/>
            <a:ext cx="1240101" cy="119836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Simulation Vessel          +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cxnSp>
        <p:nvCxnSpPr>
          <p:cNvPr id="75" name="직선 연결선 74"/>
          <p:cNvCxnSpPr/>
          <p:nvPr/>
        </p:nvCxnSpPr>
        <p:spPr>
          <a:xfrm flipH="1">
            <a:off x="252985" y="2159497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직사각형 95"/>
          <p:cNvSpPr/>
          <p:nvPr/>
        </p:nvSpPr>
        <p:spPr>
          <a:xfrm>
            <a:off x="338677" y="2208615"/>
            <a:ext cx="1945710" cy="198586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100" b="1" smtClean="0">
                <a:solidFill>
                  <a:schemeClr val="tx1"/>
                </a:solidFill>
              </a:rPr>
              <a:t>시뮬레이션 실행 상태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8224472" y="2287844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새로 고침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6093" y="862688"/>
            <a:ext cx="202880" cy="224617"/>
          </a:xfrm>
          <a:prstGeom prst="rect">
            <a:avLst/>
          </a:prstGeom>
        </p:spPr>
      </p:pic>
      <p:sp>
        <p:nvSpPr>
          <p:cNvPr id="100" name="직사각형 99"/>
          <p:cNvSpPr/>
          <p:nvPr/>
        </p:nvSpPr>
        <p:spPr>
          <a:xfrm>
            <a:off x="568871" y="89537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01" name="그림 1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5609" y="893995"/>
            <a:ext cx="168273" cy="162002"/>
          </a:xfrm>
          <a:prstGeom prst="rect">
            <a:avLst/>
          </a:prstGeom>
        </p:spPr>
      </p:pic>
      <p:sp>
        <p:nvSpPr>
          <p:cNvPr id="102" name="직사각형 101"/>
          <p:cNvSpPr/>
          <p:nvPr/>
        </p:nvSpPr>
        <p:spPr>
          <a:xfrm>
            <a:off x="1436144" y="89537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03" name="그림 10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7607" y="862688"/>
            <a:ext cx="202880" cy="224617"/>
          </a:xfrm>
          <a:prstGeom prst="rect">
            <a:avLst/>
          </a:prstGeom>
        </p:spPr>
      </p:pic>
      <p:sp>
        <p:nvSpPr>
          <p:cNvPr id="104" name="직사각형 103"/>
          <p:cNvSpPr/>
          <p:nvPr/>
        </p:nvSpPr>
        <p:spPr>
          <a:xfrm>
            <a:off x="2510385" y="89537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05" name="그림 10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7123" y="893995"/>
            <a:ext cx="168273" cy="162002"/>
          </a:xfrm>
          <a:prstGeom prst="rect">
            <a:avLst/>
          </a:prstGeom>
        </p:spPr>
      </p:pic>
      <p:sp>
        <p:nvSpPr>
          <p:cNvPr id="106" name="직사각형 105"/>
          <p:cNvSpPr/>
          <p:nvPr/>
        </p:nvSpPr>
        <p:spPr>
          <a:xfrm>
            <a:off x="3377658" y="89537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08" name="직사각형 107"/>
          <p:cNvSpPr/>
          <p:nvPr/>
        </p:nvSpPr>
        <p:spPr>
          <a:xfrm>
            <a:off x="237013" y="890364"/>
            <a:ext cx="38571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From 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grpSp>
        <p:nvGrpSpPr>
          <p:cNvPr id="112" name="그룹 111"/>
          <p:cNvGrpSpPr/>
          <p:nvPr/>
        </p:nvGrpSpPr>
        <p:grpSpPr>
          <a:xfrm>
            <a:off x="502259" y="2008874"/>
            <a:ext cx="5545514" cy="2382322"/>
            <a:chOff x="649546" y="1618178"/>
            <a:chExt cx="5545514" cy="2382322"/>
          </a:xfrm>
        </p:grpSpPr>
        <p:sp>
          <p:nvSpPr>
            <p:cNvPr id="113" name="Window Body" descr="&lt;Tags&gt;&lt;SMARTRESIZEANCHORS&gt;Absolute,Absolute,Absolute,Absolute&lt;/SMARTRESIZEANCHORS&gt;&lt;/Tags&gt;"/>
            <p:cNvSpPr/>
            <p:nvPr/>
          </p:nvSpPr>
          <p:spPr>
            <a:xfrm>
              <a:off x="649546" y="1855921"/>
              <a:ext cx="5545514" cy="214457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atinLnBrk="0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14" name="Title Bar" descr="&lt;Tags&gt;&lt;SMARTRESIZEANCHORS&gt;Absolute,None,Absolute,Absolute&lt;/SMARTRESIZEANCHORS&gt;&lt;/Tags&gt;"/>
            <p:cNvSpPr/>
            <p:nvPr/>
          </p:nvSpPr>
          <p:spPr>
            <a:xfrm>
              <a:off x="649546" y="1618178"/>
              <a:ext cx="5545514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600" dirty="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Base Model Vessel List</a:t>
              </a:r>
              <a:endParaRPr lang="en-US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15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5883441" y="2080121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116" name="표 1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0839617"/>
              </p:ext>
            </p:extLst>
          </p:nvPr>
        </p:nvGraphicFramePr>
        <p:xfrm>
          <a:off x="509879" y="2254236"/>
          <a:ext cx="5463835" cy="1828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9761"/>
                <a:gridCol w="25976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80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1711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72058"/>
                <a:gridCol w="711771"/>
                <a:gridCol w="711771"/>
                <a:gridCol w="711771"/>
                <a:gridCol w="711771"/>
              </a:tblGrid>
              <a:tr h="16998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/>
                        <a:t>NO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NAME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SEQUENCE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ETA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ATA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ATW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ATC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ATD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■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KESCE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■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DYAA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ASCB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4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CBJG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5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NSVY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6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7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8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117" name="그룹 116"/>
          <p:cNvGrpSpPr/>
          <p:nvPr/>
        </p:nvGrpSpPr>
        <p:grpSpPr>
          <a:xfrm>
            <a:off x="5987838" y="2259978"/>
            <a:ext cx="45719" cy="1818824"/>
            <a:chOff x="4188675" y="1308088"/>
            <a:chExt cx="88711" cy="2016000"/>
          </a:xfrm>
        </p:grpSpPr>
        <p:sp>
          <p:nvSpPr>
            <p:cNvPr id="118" name="모서리가 둥근 직사각형 117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9" name="모서리가 둥근 직사각형 118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0" name="모서리가 둥근 직사각형 119"/>
          <p:cNvSpPr/>
          <p:nvPr/>
        </p:nvSpPr>
        <p:spPr>
          <a:xfrm>
            <a:off x="3360447" y="4156862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확인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2784700" y="4156862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>
                <a:solidFill>
                  <a:schemeClr val="tx1"/>
                </a:solidFill>
              </a:rPr>
              <a:t>취</a:t>
            </a:r>
            <a:r>
              <a:rPr lang="ko-KR" altLang="en-US" sz="600" dirty="0">
                <a:solidFill>
                  <a:schemeClr val="tx1"/>
                </a:solidFill>
              </a:rPr>
              <a:t>  소</a:t>
            </a:r>
          </a:p>
        </p:txBody>
      </p:sp>
      <p:sp>
        <p:nvSpPr>
          <p:cNvPr id="122" name="타원 121"/>
          <p:cNvSpPr/>
          <p:nvPr/>
        </p:nvSpPr>
        <p:spPr>
          <a:xfrm>
            <a:off x="476242" y="7468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4" name="타원 123"/>
          <p:cNvSpPr/>
          <p:nvPr/>
        </p:nvSpPr>
        <p:spPr>
          <a:xfrm>
            <a:off x="1338022" y="73096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5" name="타원 124"/>
          <p:cNvSpPr/>
          <p:nvPr/>
        </p:nvSpPr>
        <p:spPr>
          <a:xfrm>
            <a:off x="2413927" y="7453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7" name="타원 126"/>
          <p:cNvSpPr/>
          <p:nvPr/>
        </p:nvSpPr>
        <p:spPr>
          <a:xfrm>
            <a:off x="3290227" y="7453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8" name="타원 127"/>
          <p:cNvSpPr/>
          <p:nvPr/>
        </p:nvSpPr>
        <p:spPr>
          <a:xfrm>
            <a:off x="8414997" y="5852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1026152" y="10350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429871" y="23696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31" name="그룹 130"/>
          <p:cNvGrpSpPr/>
          <p:nvPr/>
        </p:nvGrpSpPr>
        <p:grpSpPr>
          <a:xfrm>
            <a:off x="3813561" y="4343622"/>
            <a:ext cx="5545514" cy="2382322"/>
            <a:chOff x="649546" y="1618178"/>
            <a:chExt cx="5545514" cy="2382322"/>
          </a:xfrm>
        </p:grpSpPr>
        <p:sp>
          <p:nvSpPr>
            <p:cNvPr id="132" name="Window Body" descr="&lt;Tags&gt;&lt;SMARTRESIZEANCHORS&gt;Absolute,Absolute,Absolute,Absolute&lt;/SMARTRESIZEANCHORS&gt;&lt;/Tags&gt;"/>
            <p:cNvSpPr/>
            <p:nvPr/>
          </p:nvSpPr>
          <p:spPr>
            <a:xfrm>
              <a:off x="649546" y="1855921"/>
              <a:ext cx="5545514" cy="214457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atinLnBrk="0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33" name="Title Bar" descr="&lt;Tags&gt;&lt;SMARTRESIZEANCHORS&gt;Absolute,None,Absolute,Absolute&lt;/SMARTRESIZEANCHORS&gt;&lt;/Tags&gt;"/>
            <p:cNvSpPr/>
            <p:nvPr/>
          </p:nvSpPr>
          <p:spPr>
            <a:xfrm>
              <a:off x="649546" y="1618178"/>
              <a:ext cx="5545514" cy="237744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600" dirty="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Simulation Vessel List</a:t>
              </a:r>
              <a:endParaRPr lang="en-US" sz="6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34" name="Close Button" descr="&lt;Tags&gt;&lt;SMARTRESIZEANCHORS&gt;Absolute,None,None,Absolute&lt;/SMARTRESIZEANCHORS&gt;&lt;/Tags&gt;"/>
          <p:cNvSpPr>
            <a:spLocks noEditPoints="1"/>
          </p:cNvSpPr>
          <p:nvPr/>
        </p:nvSpPr>
        <p:spPr bwMode="auto">
          <a:xfrm>
            <a:off x="9194743" y="44148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rgbClr val="80808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135" name="표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2728262"/>
              </p:ext>
            </p:extLst>
          </p:nvPr>
        </p:nvGraphicFramePr>
        <p:xfrm>
          <a:off x="3821181" y="4588984"/>
          <a:ext cx="5463835" cy="1828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9761"/>
                <a:gridCol w="25976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8057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1711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872058"/>
                <a:gridCol w="711771"/>
                <a:gridCol w="711771"/>
                <a:gridCol w="711771"/>
                <a:gridCol w="711771"/>
              </a:tblGrid>
              <a:tr h="16998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/>
                        <a:t>NO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NAME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SEQUENCE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ETA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ATA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ATW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ATC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ATD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1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KESCE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DYAA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ASCB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4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CBJG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5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NSVY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12019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-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2019-01-01T13:30:00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2019-01-01T14:26:00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2019-01-02T05:27:00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2019-01-02T06:00:00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6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7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8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/>
                        <a:t>9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136" name="그룹 135"/>
          <p:cNvGrpSpPr/>
          <p:nvPr/>
        </p:nvGrpSpPr>
        <p:grpSpPr>
          <a:xfrm>
            <a:off x="9299140" y="4594726"/>
            <a:ext cx="45719" cy="1818824"/>
            <a:chOff x="4188675" y="1308088"/>
            <a:chExt cx="88711" cy="2016000"/>
          </a:xfrm>
        </p:grpSpPr>
        <p:sp>
          <p:nvSpPr>
            <p:cNvPr id="137" name="모서리가 둥근 직사각형 136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9" name="모서리가 둥근 직사각형 138"/>
          <p:cNvSpPr/>
          <p:nvPr/>
        </p:nvSpPr>
        <p:spPr>
          <a:xfrm>
            <a:off x="6671749" y="6491610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tx1"/>
                </a:solidFill>
              </a:rPr>
              <a:t>확인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6096002" y="6491610"/>
            <a:ext cx="415766" cy="144547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>
                <a:solidFill>
                  <a:schemeClr val="tx1"/>
                </a:solidFill>
              </a:rPr>
              <a:t>취</a:t>
            </a:r>
            <a:r>
              <a:rPr lang="ko-KR" altLang="en-US" sz="600" dirty="0">
                <a:solidFill>
                  <a:schemeClr val="tx1"/>
                </a:solidFill>
              </a:rPr>
              <a:t>  소</a:t>
            </a:r>
          </a:p>
        </p:txBody>
      </p:sp>
      <p:sp>
        <p:nvSpPr>
          <p:cNvPr id="141" name="타원 140"/>
          <p:cNvSpPr/>
          <p:nvPr/>
        </p:nvSpPr>
        <p:spPr>
          <a:xfrm>
            <a:off x="446690" y="19188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2631672" y="40670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4" name="타원 143"/>
          <p:cNvSpPr/>
          <p:nvPr/>
        </p:nvSpPr>
        <p:spPr>
          <a:xfrm>
            <a:off x="5675657" y="20174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3260085" y="40491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264913" y="13360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2614805" y="106172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3739906" y="42657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3724119" y="47083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5995083" y="63851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6558963" y="63851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4" name="타원 153"/>
          <p:cNvSpPr/>
          <p:nvPr/>
        </p:nvSpPr>
        <p:spPr>
          <a:xfrm>
            <a:off x="9004686" y="43201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1757455" y="13474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5058343"/>
              </p:ext>
            </p:extLst>
          </p:nvPr>
        </p:nvGraphicFramePr>
        <p:xfrm>
          <a:off x="3871471" y="1322678"/>
          <a:ext cx="4781797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393"/>
                <a:gridCol w="1268214"/>
                <a:gridCol w="1239225"/>
                <a:gridCol w="1397965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155602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장비 투입 </a:t>
                      </a:r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댓수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최소 생산성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4" name="직사각형 3"/>
          <p:cNvSpPr/>
          <p:nvPr/>
        </p:nvSpPr>
        <p:spPr>
          <a:xfrm>
            <a:off x="4833545" y="1546226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>
          <a:xfrm>
            <a:off x="4833545" y="1744346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6083225" y="1546226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직사각형 158"/>
          <p:cNvSpPr/>
          <p:nvPr/>
        </p:nvSpPr>
        <p:spPr>
          <a:xfrm>
            <a:off x="6083225" y="1744346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7325285" y="1546226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직사각형 160"/>
          <p:cNvSpPr/>
          <p:nvPr/>
        </p:nvSpPr>
        <p:spPr>
          <a:xfrm>
            <a:off x="7325285" y="1744346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타원 162"/>
          <p:cNvSpPr/>
          <p:nvPr/>
        </p:nvSpPr>
        <p:spPr>
          <a:xfrm>
            <a:off x="5115894" y="12410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4" name="타원 163"/>
          <p:cNvSpPr/>
          <p:nvPr/>
        </p:nvSpPr>
        <p:spPr>
          <a:xfrm>
            <a:off x="6372560" y="12474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7650240" y="12095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18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6" name="타원 165"/>
          <p:cNvSpPr/>
          <p:nvPr/>
        </p:nvSpPr>
        <p:spPr>
          <a:xfrm>
            <a:off x="8069225" y="8293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19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155817" y="1028855"/>
            <a:ext cx="130035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</a:rPr>
              <a:t>1.1 List Base Model Vessel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2767263" y="1047581"/>
            <a:ext cx="125867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</a:rPr>
              <a:t>1.2 List Simulation Vessel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7895813" y="1039754"/>
            <a:ext cx="9685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</a:rPr>
              <a:t>1.4 Quay Yard Run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111" name="모서리가 둥근 직사각형 110"/>
          <p:cNvSpPr/>
          <p:nvPr/>
        </p:nvSpPr>
        <p:spPr>
          <a:xfrm>
            <a:off x="7218947" y="3828430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bg1"/>
                </a:solidFill>
              </a:rPr>
              <a:t>블록별</a:t>
            </a:r>
            <a:r>
              <a:rPr lang="ko-KR" altLang="en-US" sz="600" dirty="0" smtClean="0">
                <a:solidFill>
                  <a:schemeClr val="bg1"/>
                </a:solidFill>
              </a:rPr>
              <a:t> </a:t>
            </a:r>
            <a:r>
              <a:rPr lang="ko-KR" altLang="en-US" sz="600" dirty="0" smtClean="0">
                <a:solidFill>
                  <a:schemeClr val="bg1"/>
                </a:solidFill>
              </a:rPr>
              <a:t>작업정보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8173601" y="3842810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err="1" smtClean="0">
                <a:solidFill>
                  <a:schemeClr val="bg1"/>
                </a:solidFill>
              </a:rPr>
              <a:t>블록별</a:t>
            </a:r>
            <a:r>
              <a:rPr lang="ko-KR" altLang="en-US" sz="600" dirty="0" smtClean="0">
                <a:solidFill>
                  <a:schemeClr val="bg1"/>
                </a:solidFill>
              </a:rPr>
              <a:t> 점유율정보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209621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직사각형 106"/>
          <p:cNvSpPr/>
          <p:nvPr/>
        </p:nvSpPr>
        <p:spPr>
          <a:xfrm>
            <a:off x="2268410" y="887092"/>
            <a:ext cx="38571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To 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시뮬레이션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8090618"/>
              </p:ext>
            </p:extLst>
          </p:nvPr>
        </p:nvGraphicFramePr>
        <p:xfrm>
          <a:off x="9488422" y="851115"/>
          <a:ext cx="2637675" cy="5930860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시뮬레이선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실행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[ Quay Yard Run ]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Quay Yard Run API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연동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사용자별 실행한 시뮬레이션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ID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데이터 관리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시뮬레이션 구동상태 조회 및 업데이트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사용자가 요청한 시뮬레이션 실행상태 리스트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 [ Quay Yard Run Jobs ]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시뮬레이션 아이디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시뮬레이션 요청일시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시뮬레이션 생성일시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상태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Message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시뮬레이션 실행상태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새로고침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사용자별 저장된 전체 시뮬레이션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데이터 기반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으로 상태 업데이트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완료된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시뮬레이션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선택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해당 시뮬레이션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시뮬레이션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정보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(ID,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생성일시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작업시작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~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종료시간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Vessel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컨테이너 처리 계획량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Vessel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실제 컨테이너 처리량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QC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카운트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YT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카운트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YC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카운트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Vessel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QC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생산성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시뮬레이션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상세정보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QC 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들의 총 작업량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20ft, 40ft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들의 시간당 작업량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20ft, 40ft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시뮬레이션의 시간대별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투입대수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그래프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2" name="직사각형 31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" name="직사각형 32"/>
          <p:cNvSpPr/>
          <p:nvPr/>
        </p:nvSpPr>
        <p:spPr bwMode="auto">
          <a:xfrm>
            <a:off x="217462" y="432391"/>
            <a:ext cx="9012266" cy="6323516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4" name="직사각형 33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프로세스 흐름 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   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시뮬레이션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6" name="직선 연결선 35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grpSp>
        <p:nvGrpSpPr>
          <p:cNvPr id="40" name="그룹 39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41" name="모서리가 둥근 직사각형 40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44" name="직선 연결선 43"/>
          <p:cNvCxnSpPr/>
          <p:nvPr/>
        </p:nvCxnSpPr>
        <p:spPr>
          <a:xfrm flipH="1">
            <a:off x="253977" y="3563642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직사각형 44"/>
          <p:cNvSpPr/>
          <p:nvPr/>
        </p:nvSpPr>
        <p:spPr>
          <a:xfrm>
            <a:off x="354754" y="3574340"/>
            <a:ext cx="1321128" cy="231954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100" b="1" dirty="0" smtClean="0">
                <a:solidFill>
                  <a:schemeClr val="tx1"/>
                </a:solidFill>
              </a:rPr>
              <a:t>시뮬레이션 결과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54" name="모서리가 둥근 직사각형 53"/>
          <p:cNvSpPr/>
          <p:nvPr/>
        </p:nvSpPr>
        <p:spPr>
          <a:xfrm>
            <a:off x="8183299" y="915572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시뮬레이션 실행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grpSp>
        <p:nvGrpSpPr>
          <p:cNvPr id="55" name="그룹 54"/>
          <p:cNvGrpSpPr/>
          <p:nvPr/>
        </p:nvGrpSpPr>
        <p:grpSpPr>
          <a:xfrm>
            <a:off x="359512" y="1283220"/>
            <a:ext cx="1282374" cy="598689"/>
            <a:chOff x="405835" y="1318732"/>
            <a:chExt cx="738878" cy="598689"/>
          </a:xfrm>
        </p:grpSpPr>
        <p:sp>
          <p:nvSpPr>
            <p:cNvPr id="56" name="모서리가 둥근 직사각형 55"/>
            <p:cNvSpPr/>
            <p:nvPr/>
          </p:nvSpPr>
          <p:spPr>
            <a:xfrm>
              <a:off x="412224" y="1318732"/>
              <a:ext cx="732489" cy="598689"/>
            </a:xfrm>
            <a:prstGeom prst="roundRect">
              <a:avLst>
                <a:gd name="adj" fmla="val 4955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모서리가 둥근 직사각형 56"/>
            <p:cNvSpPr/>
            <p:nvPr/>
          </p:nvSpPr>
          <p:spPr>
            <a:xfrm>
              <a:off x="440822" y="1362219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모서리가 둥근 직사각형 57"/>
            <p:cNvSpPr/>
            <p:nvPr/>
          </p:nvSpPr>
          <p:spPr>
            <a:xfrm>
              <a:off x="440822" y="1550197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직사각형 58"/>
            <p:cNvSpPr/>
            <p:nvPr/>
          </p:nvSpPr>
          <p:spPr>
            <a:xfrm>
              <a:off x="405835" y="1338243"/>
              <a:ext cx="34100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 smtClean="0"/>
                <a:t>KESCE-12019</a:t>
              </a:r>
              <a:endParaRPr lang="en-US" altLang="ko-KR" sz="600" dirty="0"/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405835" y="1532720"/>
              <a:ext cx="30590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 smtClean="0"/>
                <a:t>DYA-12019</a:t>
              </a:r>
              <a:endParaRPr lang="ko-KR" altLang="en-US" sz="60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980403" y="1319994"/>
              <a:ext cx="10708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980403" y="1502874"/>
              <a:ext cx="10708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</p:grpSp>
      <p:sp>
        <p:nvSpPr>
          <p:cNvPr id="63" name="직사각형 62"/>
          <p:cNvSpPr/>
          <p:nvPr/>
        </p:nvSpPr>
        <p:spPr>
          <a:xfrm>
            <a:off x="311283" y="1143842"/>
            <a:ext cx="1137118" cy="141902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Base Model Vessel   + 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grpSp>
        <p:nvGrpSpPr>
          <p:cNvPr id="64" name="그룹 63"/>
          <p:cNvGrpSpPr/>
          <p:nvPr/>
        </p:nvGrpSpPr>
        <p:grpSpPr>
          <a:xfrm>
            <a:off x="1871538" y="1284482"/>
            <a:ext cx="1164502" cy="598689"/>
            <a:chOff x="405835" y="1318732"/>
            <a:chExt cx="738878" cy="598689"/>
          </a:xfrm>
        </p:grpSpPr>
        <p:sp>
          <p:nvSpPr>
            <p:cNvPr id="65" name="모서리가 둥근 직사각형 64"/>
            <p:cNvSpPr/>
            <p:nvPr/>
          </p:nvSpPr>
          <p:spPr>
            <a:xfrm>
              <a:off x="412224" y="1318732"/>
              <a:ext cx="732489" cy="598689"/>
            </a:xfrm>
            <a:prstGeom prst="roundRect">
              <a:avLst>
                <a:gd name="adj" fmla="val 4955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모서리가 둥근 직사각형 65"/>
            <p:cNvSpPr/>
            <p:nvPr/>
          </p:nvSpPr>
          <p:spPr>
            <a:xfrm>
              <a:off x="440822" y="1362219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모서리가 둥근 직사각형 66"/>
            <p:cNvSpPr/>
            <p:nvPr/>
          </p:nvSpPr>
          <p:spPr>
            <a:xfrm>
              <a:off x="440822" y="1550197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직사각형 67"/>
            <p:cNvSpPr/>
            <p:nvPr/>
          </p:nvSpPr>
          <p:spPr>
            <a:xfrm>
              <a:off x="405835" y="1338243"/>
              <a:ext cx="375516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/>
                <a:t>KESCE-12019</a:t>
              </a:r>
              <a:endParaRPr lang="ko-KR" altLang="en-US" sz="600"/>
            </a:p>
          </p:txBody>
        </p:sp>
        <p:sp>
          <p:nvSpPr>
            <p:cNvPr id="69" name="직사각형 68"/>
            <p:cNvSpPr/>
            <p:nvPr/>
          </p:nvSpPr>
          <p:spPr>
            <a:xfrm>
              <a:off x="405835" y="1532720"/>
              <a:ext cx="336866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 smtClean="0"/>
                <a:t>DYA-12019</a:t>
              </a:r>
              <a:endParaRPr lang="ko-KR" altLang="en-US" sz="60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975052" y="1319994"/>
              <a:ext cx="10708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975052" y="1502874"/>
              <a:ext cx="10708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</p:grpSp>
      <p:sp>
        <p:nvSpPr>
          <p:cNvPr id="72" name="직사각형 71"/>
          <p:cNvSpPr/>
          <p:nvPr/>
        </p:nvSpPr>
        <p:spPr>
          <a:xfrm>
            <a:off x="1819232" y="1158130"/>
            <a:ext cx="1240101" cy="119836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Simulation Vessel          +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cxnSp>
        <p:nvCxnSpPr>
          <p:cNvPr id="75" name="직선 연결선 74"/>
          <p:cNvCxnSpPr/>
          <p:nvPr/>
        </p:nvCxnSpPr>
        <p:spPr>
          <a:xfrm flipH="1">
            <a:off x="252985" y="197306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직사각형 95"/>
          <p:cNvSpPr/>
          <p:nvPr/>
        </p:nvSpPr>
        <p:spPr>
          <a:xfrm>
            <a:off x="338677" y="2022180"/>
            <a:ext cx="1945710" cy="198586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100" b="1" smtClean="0">
                <a:solidFill>
                  <a:schemeClr val="tx1"/>
                </a:solidFill>
              </a:rPr>
              <a:t>시뮬레이션 실행 상태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8178752" y="2048069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새로 고침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6093" y="862688"/>
            <a:ext cx="202880" cy="224617"/>
          </a:xfrm>
          <a:prstGeom prst="rect">
            <a:avLst/>
          </a:prstGeom>
        </p:spPr>
      </p:pic>
      <p:sp>
        <p:nvSpPr>
          <p:cNvPr id="100" name="직사각형 99"/>
          <p:cNvSpPr/>
          <p:nvPr/>
        </p:nvSpPr>
        <p:spPr>
          <a:xfrm>
            <a:off x="568871" y="89537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01" name="그림 1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5609" y="893995"/>
            <a:ext cx="168273" cy="162002"/>
          </a:xfrm>
          <a:prstGeom prst="rect">
            <a:avLst/>
          </a:prstGeom>
        </p:spPr>
      </p:pic>
      <p:sp>
        <p:nvSpPr>
          <p:cNvPr id="102" name="직사각형 101"/>
          <p:cNvSpPr/>
          <p:nvPr/>
        </p:nvSpPr>
        <p:spPr>
          <a:xfrm>
            <a:off x="1436144" y="89537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03" name="그림 10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7607" y="862688"/>
            <a:ext cx="202880" cy="224617"/>
          </a:xfrm>
          <a:prstGeom prst="rect">
            <a:avLst/>
          </a:prstGeom>
        </p:spPr>
      </p:pic>
      <p:sp>
        <p:nvSpPr>
          <p:cNvPr id="104" name="직사각형 103"/>
          <p:cNvSpPr/>
          <p:nvPr/>
        </p:nvSpPr>
        <p:spPr>
          <a:xfrm>
            <a:off x="2510385" y="89537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05" name="그림 10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7123" y="893995"/>
            <a:ext cx="168273" cy="162002"/>
          </a:xfrm>
          <a:prstGeom prst="rect">
            <a:avLst/>
          </a:prstGeom>
        </p:spPr>
      </p:pic>
      <p:sp>
        <p:nvSpPr>
          <p:cNvPr id="106" name="직사각형 105"/>
          <p:cNvSpPr/>
          <p:nvPr/>
        </p:nvSpPr>
        <p:spPr>
          <a:xfrm>
            <a:off x="3377658" y="89537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08" name="직사각형 107"/>
          <p:cNvSpPr/>
          <p:nvPr/>
        </p:nvSpPr>
        <p:spPr>
          <a:xfrm>
            <a:off x="237013" y="890364"/>
            <a:ext cx="38571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From 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8373904"/>
              </p:ext>
            </p:extLst>
          </p:nvPr>
        </p:nvGraphicFramePr>
        <p:xfrm>
          <a:off x="3871471" y="1287166"/>
          <a:ext cx="4781797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393"/>
                <a:gridCol w="1268214"/>
                <a:gridCol w="1239225"/>
                <a:gridCol w="1397965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155602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장비 투입 </a:t>
                      </a:r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댓수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최소 생산성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4" name="직사각형 3"/>
          <p:cNvSpPr/>
          <p:nvPr/>
        </p:nvSpPr>
        <p:spPr>
          <a:xfrm>
            <a:off x="4833545" y="151071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>
          <a:xfrm>
            <a:off x="4833545" y="170883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6083225" y="151071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직사각형 158"/>
          <p:cNvSpPr/>
          <p:nvPr/>
        </p:nvSpPr>
        <p:spPr>
          <a:xfrm>
            <a:off x="6083225" y="170883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7325285" y="151071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직사각형 160"/>
          <p:cNvSpPr/>
          <p:nvPr/>
        </p:nvSpPr>
        <p:spPr>
          <a:xfrm>
            <a:off x="7325285" y="170883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타원 165"/>
          <p:cNvSpPr/>
          <p:nvPr/>
        </p:nvSpPr>
        <p:spPr>
          <a:xfrm>
            <a:off x="8069225" y="8293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26" name="표 1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9898324"/>
              </p:ext>
            </p:extLst>
          </p:nvPr>
        </p:nvGraphicFramePr>
        <p:xfrm>
          <a:off x="333599" y="2283795"/>
          <a:ext cx="8376060" cy="1249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56998">
                  <a:extLst>
                    <a:ext uri="{9D8B030D-6E8A-4147-A177-3AD203B41FA5}">
                      <a16:colId xmlns="" xmlns:a16="http://schemas.microsoft.com/office/drawing/2014/main" val="1619834404"/>
                    </a:ext>
                  </a:extLst>
                </a:gridCol>
                <a:gridCol w="1402121">
                  <a:extLst>
                    <a:ext uri="{9D8B030D-6E8A-4147-A177-3AD203B41FA5}">
                      <a16:colId xmlns="" xmlns:a16="http://schemas.microsoft.com/office/drawing/2014/main" val="1080668917"/>
                    </a:ext>
                  </a:extLst>
                </a:gridCol>
                <a:gridCol w="1402121"/>
                <a:gridCol w="774022">
                  <a:extLst>
                    <a:ext uri="{9D8B030D-6E8A-4147-A177-3AD203B41FA5}">
                      <a16:colId xmlns="" xmlns:a16="http://schemas.microsoft.com/office/drawing/2014/main" val="3601657120"/>
                    </a:ext>
                  </a:extLst>
                </a:gridCol>
                <a:gridCol w="2740798">
                  <a:extLst>
                    <a:ext uri="{9D8B030D-6E8A-4147-A177-3AD203B41FA5}">
                      <a16:colId xmlns="" xmlns:a16="http://schemas.microsoft.com/office/drawing/2014/main" val="301923123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 </a:t>
                      </a:r>
                      <a:r>
                        <a:rPr lang="en-US" altLang="ko-KR" sz="600" b="1" dirty="0" smtClean="0"/>
                        <a:t>ID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 요청 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 smtClean="0"/>
                        <a:t>시뮬레이션 생성 일시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STATUS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Message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276715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실행 중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5244671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실행 중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42605118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chemeClr val="accent6"/>
                          </a:solidFill>
                          <a:latin typeface="+mn-lt"/>
                          <a:ea typeface="+mn-ea"/>
                          <a:cs typeface="+mn-cs"/>
                        </a:rPr>
                        <a:t>완료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7752238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chemeClr val="accent6"/>
                          </a:solidFill>
                          <a:latin typeface="+mn-lt"/>
                          <a:ea typeface="+mn-ea"/>
                          <a:cs typeface="+mn-cs"/>
                        </a:rPr>
                        <a:t>완료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6671066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실패</a:t>
                      </a:r>
                      <a:endParaRPr lang="ko-KR" altLang="en-US" sz="700" b="1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전달받은 메시지 출력 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551018538"/>
                  </a:ext>
                </a:extLst>
              </a:tr>
            </a:tbl>
          </a:graphicData>
        </a:graphic>
      </p:graphicFrame>
      <p:grpSp>
        <p:nvGrpSpPr>
          <p:cNvPr id="145" name="그룹 144"/>
          <p:cNvGrpSpPr/>
          <p:nvPr/>
        </p:nvGrpSpPr>
        <p:grpSpPr>
          <a:xfrm>
            <a:off x="8730935" y="2279784"/>
            <a:ext cx="45719" cy="1242281"/>
            <a:chOff x="4188675" y="1308088"/>
            <a:chExt cx="88711" cy="2016000"/>
          </a:xfrm>
        </p:grpSpPr>
        <p:sp>
          <p:nvSpPr>
            <p:cNvPr id="152" name="모서리가 둥근 직사각형 151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모서리가 둥근 직사각형 15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2" name="타원 161"/>
          <p:cNvSpPr/>
          <p:nvPr/>
        </p:nvSpPr>
        <p:spPr>
          <a:xfrm>
            <a:off x="307716" y="22126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8041277" y="19376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986962" y="2130692"/>
            <a:ext cx="117532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</a:rPr>
              <a:t>1.5 Quay Yard Run Jobs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352812"/>
              </p:ext>
            </p:extLst>
          </p:nvPr>
        </p:nvGraphicFramePr>
        <p:xfrm>
          <a:off x="307716" y="3913811"/>
          <a:ext cx="8712934" cy="82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54080"/>
                <a:gridCol w="703851"/>
                <a:gridCol w="594803"/>
                <a:gridCol w="621437"/>
                <a:gridCol w="1047565"/>
                <a:gridCol w="958789"/>
                <a:gridCol w="1020932"/>
                <a:gridCol w="665825"/>
                <a:gridCol w="630315"/>
                <a:gridCol w="915337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 </a:t>
                      </a:r>
                      <a:r>
                        <a:rPr lang="en-US" altLang="ko-KR" sz="600" b="1" dirty="0" smtClean="0"/>
                        <a:t>ID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</a:t>
                      </a:r>
                      <a:endParaRPr lang="en-US" altLang="ko-KR" sz="600" b="1" dirty="0" smtClean="0"/>
                    </a:p>
                    <a:p>
                      <a:pPr algn="ctr" latinLnBrk="1"/>
                      <a:r>
                        <a:rPr lang="ko-KR" altLang="en-US" sz="600" b="1" smtClean="0"/>
                        <a:t>생성 </a:t>
                      </a:r>
                      <a:r>
                        <a:rPr lang="ko-KR" altLang="en-US" sz="600" b="1" dirty="0" smtClean="0"/>
                        <a:t>일시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 smtClean="0"/>
                        <a:t>작업시작시</a:t>
                      </a:r>
                      <a:r>
                        <a:rPr lang="ko-KR" altLang="en-US" sz="600" b="1" dirty="0" smtClean="0"/>
                        <a:t>간</a:t>
                      </a:r>
                      <a:endParaRPr lang="ko-KR" altLang="en-US" sz="600" b="1" dirty="0" smtClean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작업종료시간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컨테이너 </a:t>
                      </a:r>
                      <a:endParaRPr lang="en-US" altLang="ko-KR" sz="600" b="1" dirty="0" smtClean="0"/>
                    </a:p>
                    <a:p>
                      <a:pPr algn="ctr" latinLnBrk="1"/>
                      <a:r>
                        <a:rPr lang="ko-KR" altLang="en-US" sz="600" b="1" dirty="0" smtClean="0"/>
                        <a:t>처리 계획량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컨테이너</a:t>
                      </a:r>
                      <a:endParaRPr lang="en-US" altLang="ko-KR" sz="600" b="1" dirty="0" smtClean="0"/>
                    </a:p>
                    <a:p>
                      <a:pPr algn="ctr" latinLnBrk="1"/>
                      <a:r>
                        <a:rPr lang="ko-KR" altLang="en-US" sz="600" b="1" dirty="0" smtClean="0"/>
                        <a:t>처리 </a:t>
                      </a:r>
                      <a:r>
                        <a:rPr lang="ko-KR" altLang="en-US" sz="600" b="1" dirty="0" err="1" smtClean="0"/>
                        <a:t>실제량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QC</a:t>
                      </a:r>
                      <a:r>
                        <a:rPr lang="en-US" altLang="ko-KR" sz="600" b="1" baseline="0" dirty="0" smtClean="0"/>
                        <a:t> </a:t>
                      </a:r>
                    </a:p>
                    <a:p>
                      <a:pPr algn="ctr" latinLnBrk="1"/>
                      <a:r>
                        <a:rPr lang="en-US" altLang="ko-KR" sz="600" b="1" dirty="0" smtClean="0"/>
                        <a:t>Count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YT</a:t>
                      </a:r>
                    </a:p>
                    <a:p>
                      <a:pPr algn="ctr" latinLnBrk="1"/>
                      <a:r>
                        <a:rPr lang="en-US" altLang="ko-KR" sz="600" b="1" dirty="0" smtClean="0"/>
                        <a:t>Count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YC</a:t>
                      </a:r>
                      <a:endParaRPr lang="en-US" altLang="ko-KR" sz="600" b="1" baseline="0" dirty="0" smtClean="0"/>
                    </a:p>
                    <a:p>
                      <a:pPr algn="ctr" latinLnBrk="1"/>
                      <a:r>
                        <a:rPr lang="en-US" altLang="ko-KR" sz="600" b="1" baseline="0" dirty="0" smtClean="0"/>
                        <a:t>Count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QC</a:t>
                      </a:r>
                    </a:p>
                    <a:p>
                      <a:pPr algn="ctr" latinLnBrk="1"/>
                      <a:r>
                        <a:rPr lang="en-US" altLang="ko-KR" sz="600" b="1" dirty="0" smtClean="0"/>
                        <a:t> </a:t>
                      </a:r>
                      <a:r>
                        <a:rPr lang="ko-KR" altLang="en-US" sz="600" b="1" smtClean="0"/>
                        <a:t>생산성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2020-09-08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08:00:00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2020-09-09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12:29:52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HHTK-612020 : </a:t>
                      </a:r>
                      <a:r>
                        <a:rPr lang="en-US" altLang="ko-KR" sz="800" dirty="0" smtClean="0"/>
                        <a:t>257, </a:t>
                      </a:r>
                      <a:endParaRPr lang="en-US" altLang="ko-KR" sz="800" dirty="0" smtClean="0"/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HPUS-982020 : </a:t>
                      </a:r>
                      <a:r>
                        <a:rPr lang="en-US" altLang="ko-KR" sz="800" dirty="0" smtClean="0"/>
                        <a:t>168 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HHTK-612020: 150,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HPUS-982020: 150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HHTK-612020: 3.6,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HPUS-982020: 2.5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97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HHTK-612020: 3.6,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HPUS-982020: 2.5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2.5 </a:t>
                      </a:r>
                      <a:r>
                        <a:rPr lang="en-US" altLang="ko-KR" sz="800" b="0" i="0" u="none" strike="noStrike" kern="1200" baseline="0" dirty="0" err="1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productivityInfo</a:t>
                      </a:r>
                      <a:r>
                        <a:rPr lang="en-US" altLang="ko-KR" sz="800" b="0" i="0" u="none" strike="noStrike" kern="1200" baseline="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0" i="0" u="none" strike="noStrike" kern="1200" baseline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참고</a:t>
                      </a:r>
                      <a:endParaRPr lang="ko-KR" altLang="en-US" sz="8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2.1 </a:t>
                      </a:r>
                      <a:endParaRPr lang="ko-KR" altLang="en-US" sz="8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2.7</a:t>
                      </a:r>
                      <a:endParaRPr lang="ko-KR" altLang="en-US" sz="800" kern="120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2.2</a:t>
                      </a:r>
                      <a:endParaRPr lang="ko-KR" altLang="en-US" sz="800" kern="120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2.14</a:t>
                      </a:r>
                      <a:endParaRPr lang="ko-KR" altLang="en-US" sz="8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2.13</a:t>
                      </a:r>
                      <a:endParaRPr lang="ko-KR" altLang="en-US" sz="8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2.8</a:t>
                      </a:r>
                      <a:endParaRPr lang="ko-KR" altLang="en-US" sz="8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직사각형 4"/>
          <p:cNvSpPr/>
          <p:nvPr/>
        </p:nvSpPr>
        <p:spPr>
          <a:xfrm>
            <a:off x="2570652" y="4660079"/>
            <a:ext cx="2156360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 err="1" smtClean="0">
                <a:solidFill>
                  <a:srgbClr val="FF0000"/>
                </a:solidFill>
              </a:rPr>
              <a:t>productivityInfo.simulationStartTime</a:t>
            </a:r>
            <a:r>
              <a:rPr lang="en-US" altLang="ko-KR" sz="800" dirty="0" smtClean="0">
                <a:solidFill>
                  <a:srgbClr val="FF0000"/>
                </a:solidFill>
              </a:rPr>
              <a:t>/</a:t>
            </a:r>
            <a:r>
              <a:rPr lang="en-US" altLang="ko-KR" sz="800" dirty="0" err="1" smtClean="0">
                <a:solidFill>
                  <a:srgbClr val="FF0000"/>
                </a:solidFill>
              </a:rPr>
              <a:t>EndTime</a:t>
            </a:r>
            <a:r>
              <a:rPr lang="en-US" altLang="ko-KR" sz="800" dirty="0" smtClean="0">
                <a:solidFill>
                  <a:srgbClr val="FF0000"/>
                </a:solidFill>
              </a:rPr>
              <a:t> </a:t>
            </a:r>
            <a:endParaRPr lang="ko-KR" altLang="en-US" sz="800">
              <a:solidFill>
                <a:srgbClr val="FF0000"/>
              </a:solidFill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5806216" y="4677836"/>
            <a:ext cx="93006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altLang="ko-KR" sz="800" dirty="0">
                <a:solidFill>
                  <a:srgbClr val="FF0000"/>
                </a:solidFill>
              </a:rPr>
              <a:t>[QC </a:t>
            </a:r>
            <a:r>
              <a:rPr lang="ko-KR" altLang="en-US" sz="800">
                <a:solidFill>
                  <a:srgbClr val="FF0000"/>
                </a:solidFill>
              </a:rPr>
              <a:t>리스트</a:t>
            </a:r>
            <a:r>
              <a:rPr lang="en-US" altLang="ko-KR" sz="800" dirty="0">
                <a:solidFill>
                  <a:srgbClr val="FF0000"/>
                </a:solidFill>
              </a:rPr>
              <a:t>] </a:t>
            </a:r>
            <a:r>
              <a:rPr lang="ko-KR" altLang="en-US" sz="800">
                <a:solidFill>
                  <a:srgbClr val="FF0000"/>
                </a:solidFill>
              </a:rPr>
              <a:t>참고</a:t>
            </a:r>
          </a:p>
        </p:txBody>
      </p:sp>
      <p:sp>
        <p:nvSpPr>
          <p:cNvPr id="74" name="직사각형 73"/>
          <p:cNvSpPr/>
          <p:nvPr/>
        </p:nvSpPr>
        <p:spPr>
          <a:xfrm>
            <a:off x="8056265" y="4665258"/>
            <a:ext cx="93006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defRPr/>
            </a:pPr>
            <a:r>
              <a:rPr lang="en-US" altLang="ko-KR" sz="800" dirty="0">
                <a:solidFill>
                  <a:srgbClr val="FF0000"/>
                </a:solidFill>
              </a:rPr>
              <a:t>[QC </a:t>
            </a:r>
            <a:r>
              <a:rPr lang="ko-KR" altLang="en-US" sz="800">
                <a:solidFill>
                  <a:srgbClr val="FF0000"/>
                </a:solidFill>
              </a:rPr>
              <a:t>리스트</a:t>
            </a:r>
            <a:r>
              <a:rPr lang="en-US" altLang="ko-KR" sz="800" dirty="0">
                <a:solidFill>
                  <a:srgbClr val="FF0000"/>
                </a:solidFill>
              </a:rPr>
              <a:t>] </a:t>
            </a:r>
            <a:r>
              <a:rPr lang="ko-KR" altLang="en-US" sz="800">
                <a:solidFill>
                  <a:srgbClr val="FF0000"/>
                </a:solidFill>
              </a:rPr>
              <a:t>참고</a:t>
            </a:r>
          </a:p>
        </p:txBody>
      </p:sp>
      <p:sp>
        <p:nvSpPr>
          <p:cNvPr id="76" name="직사각형 75"/>
          <p:cNvSpPr/>
          <p:nvPr/>
        </p:nvSpPr>
        <p:spPr>
          <a:xfrm>
            <a:off x="328871" y="3708073"/>
            <a:ext cx="1321128" cy="231954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b="1" dirty="0" smtClean="0">
                <a:solidFill>
                  <a:schemeClr val="tx1"/>
                </a:solidFill>
              </a:rPr>
              <a:t>Summary</a:t>
            </a:r>
            <a:endParaRPr lang="ko-KR" altLang="en-US" sz="9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330351" y="4757118"/>
            <a:ext cx="1321128" cy="231954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b="1" dirty="0" err="1" smtClean="0">
                <a:solidFill>
                  <a:schemeClr val="tx1"/>
                </a:solidFill>
              </a:rPr>
              <a:t>선박별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상세정보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78" name="표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715493"/>
              </p:ext>
            </p:extLst>
          </p:nvPr>
        </p:nvGraphicFramePr>
        <p:xfrm>
          <a:off x="307715" y="4990447"/>
          <a:ext cx="8678612" cy="731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81781"/>
                <a:gridCol w="3533124"/>
                <a:gridCol w="556260"/>
                <a:gridCol w="548641"/>
                <a:gridCol w="563880"/>
                <a:gridCol w="548640"/>
                <a:gridCol w="541020"/>
                <a:gridCol w="505266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선박명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QC_ID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 smtClean="0"/>
                        <a:t>총 작업량</a:t>
                      </a:r>
                      <a:endParaRPr lang="ko-KR" altLang="en-US" sz="600" b="1" dirty="0" smtClean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시간당 작업량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20ft</a:t>
                      </a:r>
                      <a:endParaRPr lang="ko-KR" altLang="en-US" sz="600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40ft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20ft</a:t>
                      </a:r>
                      <a:endParaRPr lang="ko-KR" altLang="en-US" sz="600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40ft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HHTK-612020 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101, 102, 103, 104, 105, 106, 107, </a:t>
                      </a:r>
                      <a:r>
                        <a:rPr lang="en-US" altLang="ko-KR" sz="6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QCEtc</a:t>
                      </a:r>
                      <a:r>
                        <a:rPr lang="en-US" altLang="ko-KR" sz="6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1, </a:t>
                      </a:r>
                      <a:r>
                        <a:rPr lang="en-US" altLang="ko-KR" sz="600" kern="1200" baseline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QCEtc</a:t>
                      </a:r>
                      <a:r>
                        <a:rPr lang="en-US" altLang="ko-KR" sz="6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2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150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3.6</a:t>
                      </a:r>
                      <a:endParaRPr lang="ko-KR" altLang="en-US" sz="6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1.7</a:t>
                      </a:r>
                      <a:endParaRPr lang="ko-KR" altLang="en-US" sz="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1.8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HPUS-982020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101, 102, 103, 104, 105, 106, 107, </a:t>
                      </a:r>
                      <a:r>
                        <a:rPr lang="en-US" altLang="ko-KR" sz="6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QCEtc</a:t>
                      </a:r>
                      <a:r>
                        <a:rPr lang="en-US" altLang="ko-KR" sz="6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1, </a:t>
                      </a:r>
                      <a:r>
                        <a:rPr lang="en-US" altLang="ko-KR" sz="600" kern="1200" baseline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QCEtc</a:t>
                      </a:r>
                      <a:r>
                        <a:rPr lang="en-US" altLang="ko-KR" sz="6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2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150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3.6</a:t>
                      </a:r>
                      <a:endParaRPr lang="ko-KR" altLang="en-US" sz="6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1.7</a:t>
                      </a:r>
                      <a:endParaRPr lang="ko-KR" altLang="en-US" sz="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1.8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" name="모서리가 둥근 직사각형 6"/>
          <p:cNvSpPr/>
          <p:nvPr/>
        </p:nvSpPr>
        <p:spPr>
          <a:xfrm>
            <a:off x="3799645" y="4199134"/>
            <a:ext cx="2963268" cy="310718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9" name="직선 화살표 연결선 8"/>
          <p:cNvCxnSpPr/>
          <p:nvPr/>
        </p:nvCxnSpPr>
        <p:spPr>
          <a:xfrm flipH="1">
            <a:off x="1542574" y="4500975"/>
            <a:ext cx="2248191" cy="101205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모서리가 둥근 직사각형 78"/>
          <p:cNvSpPr/>
          <p:nvPr/>
        </p:nvSpPr>
        <p:spPr>
          <a:xfrm>
            <a:off x="5830127" y="4702380"/>
            <a:ext cx="858353" cy="159448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80" name="직선 화살표 연결선 79"/>
          <p:cNvCxnSpPr>
            <a:stCxn id="79" idx="1"/>
          </p:cNvCxnSpPr>
          <p:nvPr/>
        </p:nvCxnSpPr>
        <p:spPr>
          <a:xfrm flipH="1">
            <a:off x="4869970" y="4782104"/>
            <a:ext cx="960157" cy="69217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직사각형 80"/>
          <p:cNvSpPr/>
          <p:nvPr/>
        </p:nvSpPr>
        <p:spPr>
          <a:xfrm>
            <a:off x="6774779" y="4871495"/>
            <a:ext cx="159691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800" dirty="0" smtClean="0">
                <a:solidFill>
                  <a:srgbClr val="FF0000"/>
                </a:solidFill>
              </a:rPr>
              <a:t>2.8 Vessel Quay Crane ==? “</a:t>
            </a:r>
            <a:r>
              <a:rPr lang="ko-KR" altLang="en-US" sz="800" smtClean="0">
                <a:solidFill>
                  <a:srgbClr val="FF0000"/>
                </a:solidFill>
              </a:rPr>
              <a:t>전체</a:t>
            </a:r>
            <a:r>
              <a:rPr lang="en-US" altLang="ko-KR" sz="800" dirty="0" smtClean="0">
                <a:solidFill>
                  <a:srgbClr val="FF0000"/>
                </a:solidFill>
              </a:rPr>
              <a:t>”</a:t>
            </a:r>
            <a:endParaRPr lang="ko-KR" altLang="en-US" sz="800">
              <a:solidFill>
                <a:srgbClr val="FF0000"/>
              </a:solidFill>
            </a:endParaRPr>
          </a:p>
        </p:txBody>
      </p:sp>
      <p:sp>
        <p:nvSpPr>
          <p:cNvPr id="82" name="직사각형 81"/>
          <p:cNvSpPr/>
          <p:nvPr/>
        </p:nvSpPr>
        <p:spPr>
          <a:xfrm>
            <a:off x="322952" y="5744021"/>
            <a:ext cx="1321128" cy="231954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b="1" smtClean="0">
                <a:solidFill>
                  <a:schemeClr val="tx1"/>
                </a:solidFill>
              </a:rPr>
              <a:t>시간대별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 </a:t>
            </a:r>
            <a:r>
              <a:rPr lang="ko-KR" altLang="en-US" sz="700" b="1" smtClean="0">
                <a:solidFill>
                  <a:schemeClr val="tx1"/>
                </a:solidFill>
              </a:rPr>
              <a:t>투입대수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83" name="차트 82"/>
          <p:cNvGraphicFramePr/>
          <p:nvPr>
            <p:extLst>
              <p:ext uri="{D42A27DB-BD31-4B8C-83A1-F6EECF244321}">
                <p14:modId xmlns:p14="http://schemas.microsoft.com/office/powerpoint/2010/main" val="3817327824"/>
              </p:ext>
            </p:extLst>
          </p:nvPr>
        </p:nvGraphicFramePr>
        <p:xfrm>
          <a:off x="519550" y="6025809"/>
          <a:ext cx="8501100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4" name="타원 83"/>
          <p:cNvSpPr/>
          <p:nvPr/>
        </p:nvSpPr>
        <p:spPr>
          <a:xfrm>
            <a:off x="487716" y="28979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334467" y="39828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6" name="타원 85"/>
          <p:cNvSpPr/>
          <p:nvPr/>
        </p:nvSpPr>
        <p:spPr>
          <a:xfrm>
            <a:off x="334467" y="50509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87" name="타원 86"/>
          <p:cNvSpPr/>
          <p:nvPr/>
        </p:nvSpPr>
        <p:spPr>
          <a:xfrm>
            <a:off x="336459" y="60055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7218947" y="3638648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bg1"/>
                </a:solidFill>
              </a:rPr>
              <a:t>블록별</a:t>
            </a:r>
            <a:r>
              <a:rPr lang="ko-KR" altLang="en-US" sz="600" dirty="0" smtClean="0">
                <a:solidFill>
                  <a:schemeClr val="bg1"/>
                </a:solidFill>
              </a:rPr>
              <a:t> </a:t>
            </a:r>
            <a:r>
              <a:rPr lang="ko-KR" altLang="en-US" sz="600" dirty="0" smtClean="0">
                <a:solidFill>
                  <a:schemeClr val="bg1"/>
                </a:solidFill>
              </a:rPr>
              <a:t>작업정보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91" name="모서리가 둥근 직사각형 90"/>
          <p:cNvSpPr/>
          <p:nvPr/>
        </p:nvSpPr>
        <p:spPr>
          <a:xfrm>
            <a:off x="8173601" y="3653028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err="1" smtClean="0">
                <a:solidFill>
                  <a:schemeClr val="bg1"/>
                </a:solidFill>
              </a:rPr>
              <a:t>블록별</a:t>
            </a:r>
            <a:r>
              <a:rPr lang="ko-KR" altLang="en-US" sz="600" dirty="0" smtClean="0">
                <a:solidFill>
                  <a:schemeClr val="bg1"/>
                </a:solidFill>
              </a:rPr>
              <a:t> 점유율정보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067235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직사각형 106"/>
          <p:cNvSpPr/>
          <p:nvPr/>
        </p:nvSpPr>
        <p:spPr>
          <a:xfrm>
            <a:off x="2268410" y="887092"/>
            <a:ext cx="38571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To 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시뮬레이션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2704558"/>
              </p:ext>
            </p:extLst>
          </p:nvPr>
        </p:nvGraphicFramePr>
        <p:xfrm>
          <a:off x="9488422" y="851115"/>
          <a:ext cx="2637675" cy="539288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해당 시뮬레이션의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블럭별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작업정보  팝업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작업분포 및 컨테이너 타입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작업분포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전체 작업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Count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Loading Count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Discharging Count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컨테이너 타입별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Full + Empty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Full Container Count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Empty Container Count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해당 시뮬레이션의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effectLst/>
                        </a:rPr>
                        <a:t>블럭별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점유율정보 팝업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점유율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작업 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작업 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작업 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 점유율 정보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전체 점유율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20ft Container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점유율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40ft Container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점유율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작업 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)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 점유율 정보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블럭별 전체 점유율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작업 전 대비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20ft Container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점유율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작업 전 대비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  : 40ft Container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점유율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effectLst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effectLst/>
                        </a:rPr>
                        <a:t>작업 전 대비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2" name="직사각형 31"/>
          <p:cNvSpPr/>
          <p:nvPr/>
        </p:nvSpPr>
        <p:spPr bwMode="auto">
          <a:xfrm>
            <a:off x="220269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" name="직사각형 32"/>
          <p:cNvSpPr/>
          <p:nvPr/>
        </p:nvSpPr>
        <p:spPr bwMode="auto">
          <a:xfrm>
            <a:off x="217462" y="432391"/>
            <a:ext cx="9012266" cy="6323516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4" name="직사각형 33"/>
          <p:cNvSpPr/>
          <p:nvPr/>
        </p:nvSpPr>
        <p:spPr bwMode="auto">
          <a:xfrm>
            <a:off x="22789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혼잡도</a:t>
            </a:r>
            <a:r>
              <a:rPr lang="en-US" altLang="ko-KR" sz="700" b="1" kern="0" noProof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noProof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게이트 출입분석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Yard Crane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야드 생산성 예측</a:t>
            </a:r>
            <a:r>
              <a:rPr lang="ko-KR" altLang="en-US" sz="700" b="1" ker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 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CHE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패턴분석</a:t>
            </a:r>
            <a:r>
              <a:rPr lang="en-US" altLang="ko-KR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미래장치장 예측     </a:t>
            </a:r>
            <a:r>
              <a:rPr lang="en-US" altLang="ko-KR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QC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작업 패턴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분석  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최적 장비 투입댓수     프로세스 흐름 분석 </a:t>
            </a:r>
            <a:r>
              <a:rPr lang="ko-KR" altLang="en-US" sz="700" b="1" kern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프로세스 비교     </a:t>
            </a:r>
            <a:r>
              <a:rPr lang="ko-KR" altLang="en-US" sz="700" b="1" kern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시뮬레이션</a:t>
            </a:r>
            <a:endParaRPr lang="ko-KR" altLang="en-US" sz="700" b="1" kern="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6" name="직선 연결선 35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29871" y="429308"/>
            <a:ext cx="211949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err="1" smtClean="0">
                <a:solidFill>
                  <a:schemeClr val="bg1"/>
                </a:solidFill>
              </a:rPr>
              <a:t>IoT</a:t>
            </a:r>
            <a:r>
              <a:rPr lang="en-US" altLang="ko-KR" sz="700" b="1" dirty="0" smtClean="0">
                <a:solidFill>
                  <a:schemeClr val="bg1"/>
                </a:solidFill>
              </a:rPr>
              <a:t> </a:t>
            </a:r>
            <a:r>
              <a:rPr lang="ko-KR" altLang="en-US" sz="700" b="1" smtClean="0">
                <a:solidFill>
                  <a:schemeClr val="bg1"/>
                </a:solidFill>
              </a:rPr>
              <a:t>기반 부산항만 터미널 운영 모니터링 시스템</a:t>
            </a:r>
            <a:endParaRPr lang="ko-KR" altLang="en-US" sz="700" b="1" dirty="0">
              <a:solidFill>
                <a:schemeClr val="bg1"/>
              </a:solidFill>
            </a:endParaRPr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7770" y="433112"/>
            <a:ext cx="198537" cy="186531"/>
          </a:xfrm>
          <a:prstGeom prst="rect">
            <a:avLst/>
          </a:prstGeom>
        </p:spPr>
      </p:pic>
      <p:grpSp>
        <p:nvGrpSpPr>
          <p:cNvPr id="40" name="그룹 39"/>
          <p:cNvGrpSpPr/>
          <p:nvPr/>
        </p:nvGrpSpPr>
        <p:grpSpPr>
          <a:xfrm>
            <a:off x="9158126" y="858345"/>
            <a:ext cx="47184" cy="5674260"/>
            <a:chOff x="4186859" y="1319994"/>
            <a:chExt cx="93427" cy="5674260"/>
          </a:xfrm>
        </p:grpSpPr>
        <p:sp>
          <p:nvSpPr>
            <p:cNvPr id="41" name="모서리가 둥근 직사각형 40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모서리가 둥근 직사각형 41"/>
            <p:cNvSpPr/>
            <p:nvPr/>
          </p:nvSpPr>
          <p:spPr>
            <a:xfrm>
              <a:off x="4191575" y="1320428"/>
              <a:ext cx="887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cxnSp>
        <p:nvCxnSpPr>
          <p:cNvPr id="44" name="직선 연결선 43"/>
          <p:cNvCxnSpPr/>
          <p:nvPr/>
        </p:nvCxnSpPr>
        <p:spPr>
          <a:xfrm flipH="1">
            <a:off x="253977" y="3563642"/>
            <a:ext cx="8856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직사각형 44"/>
          <p:cNvSpPr/>
          <p:nvPr/>
        </p:nvSpPr>
        <p:spPr>
          <a:xfrm>
            <a:off x="354754" y="3574340"/>
            <a:ext cx="1321128" cy="231954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100" b="1" dirty="0" smtClean="0">
                <a:solidFill>
                  <a:schemeClr val="tx1"/>
                </a:solidFill>
              </a:rPr>
              <a:t>시뮬레이션 결과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54" name="모서리가 둥근 직사각형 53"/>
          <p:cNvSpPr/>
          <p:nvPr/>
        </p:nvSpPr>
        <p:spPr>
          <a:xfrm>
            <a:off x="8183299" y="915572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smtClean="0">
                <a:solidFill>
                  <a:schemeClr val="bg1"/>
                </a:solidFill>
              </a:rPr>
              <a:t>시뮬레이션 실행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grpSp>
        <p:nvGrpSpPr>
          <p:cNvPr id="55" name="그룹 54"/>
          <p:cNvGrpSpPr/>
          <p:nvPr/>
        </p:nvGrpSpPr>
        <p:grpSpPr>
          <a:xfrm>
            <a:off x="359512" y="1283220"/>
            <a:ext cx="1282374" cy="598689"/>
            <a:chOff x="405835" y="1318732"/>
            <a:chExt cx="738878" cy="598689"/>
          </a:xfrm>
        </p:grpSpPr>
        <p:sp>
          <p:nvSpPr>
            <p:cNvPr id="56" name="모서리가 둥근 직사각형 55"/>
            <p:cNvSpPr/>
            <p:nvPr/>
          </p:nvSpPr>
          <p:spPr>
            <a:xfrm>
              <a:off x="412224" y="1318732"/>
              <a:ext cx="732489" cy="598689"/>
            </a:xfrm>
            <a:prstGeom prst="roundRect">
              <a:avLst>
                <a:gd name="adj" fmla="val 4955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" name="모서리가 둥근 직사각형 56"/>
            <p:cNvSpPr/>
            <p:nvPr/>
          </p:nvSpPr>
          <p:spPr>
            <a:xfrm>
              <a:off x="440822" y="1362219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8" name="모서리가 둥근 직사각형 57"/>
            <p:cNvSpPr/>
            <p:nvPr/>
          </p:nvSpPr>
          <p:spPr>
            <a:xfrm>
              <a:off x="440822" y="1550197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9" name="직사각형 58"/>
            <p:cNvSpPr/>
            <p:nvPr/>
          </p:nvSpPr>
          <p:spPr>
            <a:xfrm>
              <a:off x="405835" y="1338243"/>
              <a:ext cx="341000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 smtClean="0"/>
                <a:t>KESCE-12019</a:t>
              </a:r>
              <a:endParaRPr lang="en-US" altLang="ko-KR" sz="600" dirty="0"/>
            </a:p>
          </p:txBody>
        </p:sp>
        <p:sp>
          <p:nvSpPr>
            <p:cNvPr id="60" name="직사각형 59"/>
            <p:cNvSpPr/>
            <p:nvPr/>
          </p:nvSpPr>
          <p:spPr>
            <a:xfrm>
              <a:off x="405835" y="1532720"/>
              <a:ext cx="305903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 smtClean="0"/>
                <a:t>DYA-12019</a:t>
              </a:r>
              <a:endParaRPr lang="ko-KR" altLang="en-US" sz="60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980403" y="1319994"/>
              <a:ext cx="10708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980403" y="1502874"/>
              <a:ext cx="107088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</p:grpSp>
      <p:sp>
        <p:nvSpPr>
          <p:cNvPr id="63" name="직사각형 62"/>
          <p:cNvSpPr/>
          <p:nvPr/>
        </p:nvSpPr>
        <p:spPr>
          <a:xfrm>
            <a:off x="311283" y="1143842"/>
            <a:ext cx="1137118" cy="141902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Base Model Vessel   + 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grpSp>
        <p:nvGrpSpPr>
          <p:cNvPr id="64" name="그룹 63"/>
          <p:cNvGrpSpPr/>
          <p:nvPr/>
        </p:nvGrpSpPr>
        <p:grpSpPr>
          <a:xfrm>
            <a:off x="1871538" y="1284482"/>
            <a:ext cx="1164502" cy="598689"/>
            <a:chOff x="405835" y="1318732"/>
            <a:chExt cx="738878" cy="598689"/>
          </a:xfrm>
        </p:grpSpPr>
        <p:sp>
          <p:nvSpPr>
            <p:cNvPr id="65" name="모서리가 둥근 직사각형 64"/>
            <p:cNvSpPr/>
            <p:nvPr/>
          </p:nvSpPr>
          <p:spPr>
            <a:xfrm>
              <a:off x="412224" y="1318732"/>
              <a:ext cx="732489" cy="598689"/>
            </a:xfrm>
            <a:prstGeom prst="roundRect">
              <a:avLst>
                <a:gd name="adj" fmla="val 4955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모서리가 둥근 직사각형 65"/>
            <p:cNvSpPr/>
            <p:nvPr/>
          </p:nvSpPr>
          <p:spPr>
            <a:xfrm>
              <a:off x="440822" y="1362219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모서리가 둥근 직사각형 66"/>
            <p:cNvSpPr/>
            <p:nvPr/>
          </p:nvSpPr>
          <p:spPr>
            <a:xfrm>
              <a:off x="440822" y="1550197"/>
              <a:ext cx="659051" cy="142883"/>
            </a:xfrm>
            <a:prstGeom prst="roundRect">
              <a:avLst/>
            </a:prstGeom>
            <a:solidFill>
              <a:schemeClr val="bg1">
                <a:lumMod val="9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직사각형 67"/>
            <p:cNvSpPr/>
            <p:nvPr/>
          </p:nvSpPr>
          <p:spPr>
            <a:xfrm>
              <a:off x="405835" y="1338243"/>
              <a:ext cx="375516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/>
                <a:t>KESCE-12019</a:t>
              </a:r>
              <a:endParaRPr lang="ko-KR" altLang="en-US" sz="600"/>
            </a:p>
          </p:txBody>
        </p:sp>
        <p:sp>
          <p:nvSpPr>
            <p:cNvPr id="69" name="직사각형 68"/>
            <p:cNvSpPr/>
            <p:nvPr/>
          </p:nvSpPr>
          <p:spPr>
            <a:xfrm>
              <a:off x="405835" y="1532720"/>
              <a:ext cx="336866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ko-KR" sz="600" dirty="0" smtClean="0"/>
                <a:t>DYA-12019</a:t>
              </a:r>
              <a:endParaRPr lang="ko-KR" altLang="en-US" sz="60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975052" y="1319994"/>
              <a:ext cx="10708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975052" y="1502874"/>
              <a:ext cx="10708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dirty="0" smtClean="0"/>
                <a:t>x</a:t>
              </a:r>
              <a:endParaRPr lang="ko-KR" altLang="en-US" sz="800"/>
            </a:p>
          </p:txBody>
        </p:sp>
      </p:grpSp>
      <p:sp>
        <p:nvSpPr>
          <p:cNvPr id="72" name="직사각형 71"/>
          <p:cNvSpPr/>
          <p:nvPr/>
        </p:nvSpPr>
        <p:spPr>
          <a:xfrm>
            <a:off x="1819232" y="1158130"/>
            <a:ext cx="1240101" cy="119836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Simulation Vessel          +</a:t>
            </a:r>
            <a:endParaRPr lang="ko-KR" altLang="en-US" sz="500" b="1" dirty="0">
              <a:solidFill>
                <a:schemeClr val="tx1"/>
              </a:solidFill>
            </a:endParaRPr>
          </a:p>
        </p:txBody>
      </p:sp>
      <p:cxnSp>
        <p:nvCxnSpPr>
          <p:cNvPr id="75" name="직선 연결선 74"/>
          <p:cNvCxnSpPr/>
          <p:nvPr/>
        </p:nvCxnSpPr>
        <p:spPr>
          <a:xfrm flipH="1">
            <a:off x="252985" y="1973062"/>
            <a:ext cx="892800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직사각형 95"/>
          <p:cNvSpPr/>
          <p:nvPr/>
        </p:nvSpPr>
        <p:spPr>
          <a:xfrm>
            <a:off x="338677" y="2022180"/>
            <a:ext cx="1945710" cy="198586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1100" b="1" smtClean="0">
                <a:solidFill>
                  <a:schemeClr val="tx1"/>
                </a:solidFill>
              </a:rPr>
              <a:t>시뮬레이션 실행 상태</a:t>
            </a:r>
            <a:endParaRPr lang="ko-KR" altLang="en-US" sz="1050" b="1" dirty="0">
              <a:solidFill>
                <a:schemeClr val="tx1"/>
              </a:solidFill>
            </a:endParaRPr>
          </a:p>
        </p:txBody>
      </p:sp>
      <p:sp>
        <p:nvSpPr>
          <p:cNvPr id="97" name="모서리가 둥근 직사각형 96"/>
          <p:cNvSpPr/>
          <p:nvPr/>
        </p:nvSpPr>
        <p:spPr>
          <a:xfrm>
            <a:off x="8178752" y="2048069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smtClean="0">
                <a:solidFill>
                  <a:schemeClr val="bg1"/>
                </a:solidFill>
              </a:rPr>
              <a:t>새로 고침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96093" y="862688"/>
            <a:ext cx="202880" cy="224617"/>
          </a:xfrm>
          <a:prstGeom prst="rect">
            <a:avLst/>
          </a:prstGeom>
        </p:spPr>
      </p:pic>
      <p:sp>
        <p:nvSpPr>
          <p:cNvPr id="100" name="직사각형 99"/>
          <p:cNvSpPr/>
          <p:nvPr/>
        </p:nvSpPr>
        <p:spPr>
          <a:xfrm>
            <a:off x="568871" y="89537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01" name="그림 1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5609" y="893995"/>
            <a:ext cx="168273" cy="162002"/>
          </a:xfrm>
          <a:prstGeom prst="rect">
            <a:avLst/>
          </a:prstGeom>
        </p:spPr>
      </p:pic>
      <p:sp>
        <p:nvSpPr>
          <p:cNvPr id="102" name="직사각형 101"/>
          <p:cNvSpPr/>
          <p:nvPr/>
        </p:nvSpPr>
        <p:spPr>
          <a:xfrm>
            <a:off x="1436144" y="89537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03" name="그림 10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37607" y="862688"/>
            <a:ext cx="202880" cy="224617"/>
          </a:xfrm>
          <a:prstGeom prst="rect">
            <a:avLst/>
          </a:prstGeom>
        </p:spPr>
      </p:pic>
      <p:sp>
        <p:nvSpPr>
          <p:cNvPr id="104" name="직사각형 103"/>
          <p:cNvSpPr/>
          <p:nvPr/>
        </p:nvSpPr>
        <p:spPr>
          <a:xfrm>
            <a:off x="2510385" y="895374"/>
            <a:ext cx="602575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2021. 04. 09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05" name="그림 10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7123" y="893995"/>
            <a:ext cx="168273" cy="162002"/>
          </a:xfrm>
          <a:prstGeom prst="rect">
            <a:avLst/>
          </a:prstGeom>
        </p:spPr>
      </p:pic>
      <p:sp>
        <p:nvSpPr>
          <p:cNvPr id="106" name="직사각형 105"/>
          <p:cNvSpPr/>
          <p:nvPr/>
        </p:nvSpPr>
        <p:spPr>
          <a:xfrm>
            <a:off x="3377658" y="895374"/>
            <a:ext cx="621962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08" name="직사각형 107"/>
          <p:cNvSpPr/>
          <p:nvPr/>
        </p:nvSpPr>
        <p:spPr>
          <a:xfrm>
            <a:off x="237013" y="890364"/>
            <a:ext cx="385716" cy="150800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From :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/>
        </p:nvGraphicFramePr>
        <p:xfrm>
          <a:off x="3871471" y="1287166"/>
          <a:ext cx="4781797" cy="594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76393"/>
                <a:gridCol w="1268214"/>
                <a:gridCol w="1239225"/>
                <a:gridCol w="1397965"/>
              </a:tblGrid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QC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YC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YT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155602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장비 투입 </a:t>
                      </a:r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댓수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최소 생산성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                                          Auto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 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4" name="직사각형 3"/>
          <p:cNvSpPr/>
          <p:nvPr/>
        </p:nvSpPr>
        <p:spPr>
          <a:xfrm>
            <a:off x="4833545" y="151071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>
          <a:xfrm>
            <a:off x="4833545" y="170883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직사각형 157"/>
          <p:cNvSpPr/>
          <p:nvPr/>
        </p:nvSpPr>
        <p:spPr>
          <a:xfrm>
            <a:off x="6083225" y="151071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직사각형 158"/>
          <p:cNvSpPr/>
          <p:nvPr/>
        </p:nvSpPr>
        <p:spPr>
          <a:xfrm>
            <a:off x="6083225" y="170883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직사각형 159"/>
          <p:cNvSpPr/>
          <p:nvPr/>
        </p:nvSpPr>
        <p:spPr>
          <a:xfrm>
            <a:off x="7325285" y="151071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1" name="직사각형 160"/>
          <p:cNvSpPr/>
          <p:nvPr/>
        </p:nvSpPr>
        <p:spPr>
          <a:xfrm>
            <a:off x="7325285" y="1708834"/>
            <a:ext cx="504955" cy="135244"/>
          </a:xfrm>
          <a:prstGeom prst="rect">
            <a:avLst/>
          </a:prstGeom>
          <a:noFill/>
          <a:ln w="635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6" name="표 125"/>
          <p:cNvGraphicFramePr>
            <a:graphicFrameLocks noGrp="1"/>
          </p:cNvGraphicFramePr>
          <p:nvPr>
            <p:extLst/>
          </p:nvPr>
        </p:nvGraphicFramePr>
        <p:xfrm>
          <a:off x="333599" y="2283795"/>
          <a:ext cx="8376060" cy="12496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56998">
                  <a:extLst>
                    <a:ext uri="{9D8B030D-6E8A-4147-A177-3AD203B41FA5}">
                      <a16:colId xmlns="" xmlns:a16="http://schemas.microsoft.com/office/drawing/2014/main" val="1619834404"/>
                    </a:ext>
                  </a:extLst>
                </a:gridCol>
                <a:gridCol w="1402121">
                  <a:extLst>
                    <a:ext uri="{9D8B030D-6E8A-4147-A177-3AD203B41FA5}">
                      <a16:colId xmlns="" xmlns:a16="http://schemas.microsoft.com/office/drawing/2014/main" val="1080668917"/>
                    </a:ext>
                  </a:extLst>
                </a:gridCol>
                <a:gridCol w="1402121"/>
                <a:gridCol w="774022">
                  <a:extLst>
                    <a:ext uri="{9D8B030D-6E8A-4147-A177-3AD203B41FA5}">
                      <a16:colId xmlns="" xmlns:a16="http://schemas.microsoft.com/office/drawing/2014/main" val="3601657120"/>
                    </a:ext>
                  </a:extLst>
                </a:gridCol>
                <a:gridCol w="2740798">
                  <a:extLst>
                    <a:ext uri="{9D8B030D-6E8A-4147-A177-3AD203B41FA5}">
                      <a16:colId xmlns="" xmlns:a16="http://schemas.microsoft.com/office/drawing/2014/main" val="301923123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 </a:t>
                      </a:r>
                      <a:r>
                        <a:rPr lang="en-US" altLang="ko-KR" sz="600" b="1" dirty="0" smtClean="0"/>
                        <a:t>ID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 요청 일시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 smtClean="0"/>
                        <a:t>시뮬레이션 생성 일시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STATUS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Message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276715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실행 중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5244671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실행 중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426051183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chemeClr val="accent6"/>
                          </a:solidFill>
                          <a:latin typeface="+mn-lt"/>
                          <a:ea typeface="+mn-ea"/>
                          <a:cs typeface="+mn-cs"/>
                        </a:rPr>
                        <a:t>완료</a:t>
                      </a: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77522388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chemeClr val="accent6"/>
                          </a:solidFill>
                          <a:latin typeface="+mn-lt"/>
                          <a:ea typeface="+mn-ea"/>
                          <a:cs typeface="+mn-cs"/>
                        </a:rPr>
                        <a:t>완료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36671066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-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실패</a:t>
                      </a:r>
                      <a:endParaRPr lang="ko-KR" altLang="en-US" sz="700" b="1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전달받은 메시지 출력 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551018538"/>
                  </a:ext>
                </a:extLst>
              </a:tr>
            </a:tbl>
          </a:graphicData>
        </a:graphic>
      </p:graphicFrame>
      <p:grpSp>
        <p:nvGrpSpPr>
          <p:cNvPr id="145" name="그룹 144"/>
          <p:cNvGrpSpPr/>
          <p:nvPr/>
        </p:nvGrpSpPr>
        <p:grpSpPr>
          <a:xfrm>
            <a:off x="8730935" y="2279784"/>
            <a:ext cx="45719" cy="1242281"/>
            <a:chOff x="4188675" y="1308088"/>
            <a:chExt cx="88711" cy="2016000"/>
          </a:xfrm>
        </p:grpSpPr>
        <p:sp>
          <p:nvSpPr>
            <p:cNvPr id="152" name="모서리가 둥근 직사각형 151"/>
            <p:cNvSpPr/>
            <p:nvPr/>
          </p:nvSpPr>
          <p:spPr>
            <a:xfrm>
              <a:off x="4188675" y="1308088"/>
              <a:ext cx="88711" cy="201600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6" name="모서리가 둥근 직사각형 155"/>
            <p:cNvSpPr/>
            <p:nvPr/>
          </p:nvSpPr>
          <p:spPr>
            <a:xfrm>
              <a:off x="4189410" y="1310904"/>
              <a:ext cx="78411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7986962" y="2130692"/>
            <a:ext cx="117532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</a:rPr>
              <a:t>1.5 Quay Yard Run Jobs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7616019"/>
              </p:ext>
            </p:extLst>
          </p:nvPr>
        </p:nvGraphicFramePr>
        <p:xfrm>
          <a:off x="307716" y="3913811"/>
          <a:ext cx="8712934" cy="822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54080"/>
                <a:gridCol w="703851"/>
                <a:gridCol w="594803"/>
                <a:gridCol w="621437"/>
                <a:gridCol w="1047565"/>
                <a:gridCol w="958789"/>
                <a:gridCol w="1020932"/>
                <a:gridCol w="665825"/>
                <a:gridCol w="630315"/>
                <a:gridCol w="915337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 </a:t>
                      </a:r>
                      <a:r>
                        <a:rPr lang="en-US" altLang="ko-KR" sz="600" b="1" dirty="0" smtClean="0"/>
                        <a:t>ID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시뮬레이션</a:t>
                      </a:r>
                      <a:endParaRPr lang="en-US" altLang="ko-KR" sz="600" b="1" dirty="0" smtClean="0"/>
                    </a:p>
                    <a:p>
                      <a:pPr algn="ctr" latinLnBrk="1"/>
                      <a:r>
                        <a:rPr lang="ko-KR" altLang="en-US" sz="600" b="1" smtClean="0"/>
                        <a:t>생성 </a:t>
                      </a:r>
                      <a:r>
                        <a:rPr lang="ko-KR" altLang="en-US" sz="600" b="1" dirty="0" smtClean="0"/>
                        <a:t>일시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 smtClean="0"/>
                        <a:t>작업시작시</a:t>
                      </a:r>
                      <a:r>
                        <a:rPr lang="ko-KR" altLang="en-US" sz="600" b="1" dirty="0" smtClean="0"/>
                        <a:t>간</a:t>
                      </a:r>
                      <a:endParaRPr lang="ko-KR" altLang="en-US" sz="600" b="1" dirty="0" smtClean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작업종료시간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컨테이너 </a:t>
                      </a:r>
                      <a:endParaRPr lang="en-US" altLang="ko-KR" sz="600" b="1" dirty="0" smtClean="0"/>
                    </a:p>
                    <a:p>
                      <a:pPr algn="ctr" latinLnBrk="1"/>
                      <a:r>
                        <a:rPr lang="ko-KR" altLang="en-US" sz="600" b="1" dirty="0" smtClean="0"/>
                        <a:t>처리 계획량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컨테이너</a:t>
                      </a:r>
                      <a:endParaRPr lang="en-US" altLang="ko-KR" sz="600" b="1" dirty="0" smtClean="0"/>
                    </a:p>
                    <a:p>
                      <a:pPr algn="ctr" latinLnBrk="1"/>
                      <a:r>
                        <a:rPr lang="ko-KR" altLang="en-US" sz="600" b="1" dirty="0" smtClean="0"/>
                        <a:t>처리 </a:t>
                      </a:r>
                      <a:r>
                        <a:rPr lang="ko-KR" altLang="en-US" sz="600" b="1" dirty="0" err="1" smtClean="0"/>
                        <a:t>실제량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QC</a:t>
                      </a:r>
                      <a:r>
                        <a:rPr lang="en-US" altLang="ko-KR" sz="600" b="1" baseline="0" dirty="0" smtClean="0"/>
                        <a:t> </a:t>
                      </a:r>
                    </a:p>
                    <a:p>
                      <a:pPr algn="ctr" latinLnBrk="1"/>
                      <a:r>
                        <a:rPr lang="en-US" altLang="ko-KR" sz="600" b="1" dirty="0" smtClean="0"/>
                        <a:t>Count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YT</a:t>
                      </a:r>
                    </a:p>
                    <a:p>
                      <a:pPr algn="ctr" latinLnBrk="1"/>
                      <a:r>
                        <a:rPr lang="en-US" altLang="ko-KR" sz="600" b="1" dirty="0" smtClean="0"/>
                        <a:t>Count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YC</a:t>
                      </a:r>
                      <a:endParaRPr lang="en-US" altLang="ko-KR" sz="600" b="1" baseline="0" dirty="0" smtClean="0"/>
                    </a:p>
                    <a:p>
                      <a:pPr algn="ctr" latinLnBrk="1"/>
                      <a:r>
                        <a:rPr lang="en-US" altLang="ko-KR" sz="600" b="1" baseline="0" dirty="0" smtClean="0"/>
                        <a:t>Count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QC</a:t>
                      </a:r>
                    </a:p>
                    <a:p>
                      <a:pPr algn="ctr" latinLnBrk="1"/>
                      <a:r>
                        <a:rPr lang="en-US" altLang="ko-KR" sz="600" b="1" dirty="0" smtClean="0"/>
                        <a:t> </a:t>
                      </a:r>
                      <a:r>
                        <a:rPr lang="ko-KR" altLang="en-US" sz="600" b="1" smtClean="0"/>
                        <a:t>생산성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clt_simulation_1641449196983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2022-01-06 15:06:36.983</a:t>
                      </a:r>
                      <a:endParaRPr lang="ko-KR" altLang="en-US" sz="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2020-09-08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08:00:00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2020-09-09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12:29:52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HHTK-612020 : </a:t>
                      </a:r>
                      <a:r>
                        <a:rPr lang="en-US" altLang="ko-KR" sz="800" dirty="0" smtClean="0"/>
                        <a:t>257, </a:t>
                      </a:r>
                      <a:endParaRPr lang="en-US" altLang="ko-KR" sz="800" dirty="0" smtClean="0"/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HPUS-982020 : </a:t>
                      </a:r>
                      <a:r>
                        <a:rPr lang="en-US" altLang="ko-KR" sz="800" dirty="0" smtClean="0"/>
                        <a:t>168 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HHTK-612020: 150,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HPUS-982020: 150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HHTK-612020: 3.6,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HPUS-982020: 2.5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97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19</a:t>
                      </a: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HHTK-612020: 3.6,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dirty="0" smtClean="0"/>
                        <a:t>HPUS-982020: 2.5</a:t>
                      </a:r>
                      <a:endParaRPr lang="ko-KR" altLang="en-US" sz="8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6" name="직사각형 75"/>
          <p:cNvSpPr/>
          <p:nvPr/>
        </p:nvSpPr>
        <p:spPr>
          <a:xfrm>
            <a:off x="328871" y="3708073"/>
            <a:ext cx="1321128" cy="231954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b="1" dirty="0" smtClean="0">
                <a:solidFill>
                  <a:schemeClr val="tx1"/>
                </a:solidFill>
              </a:rPr>
              <a:t>Summary</a:t>
            </a:r>
            <a:endParaRPr lang="ko-KR" altLang="en-US" sz="9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330351" y="4757118"/>
            <a:ext cx="1321128" cy="231954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b="1" dirty="0" err="1" smtClean="0">
                <a:solidFill>
                  <a:schemeClr val="tx1"/>
                </a:solidFill>
              </a:rPr>
              <a:t>선박별</a:t>
            </a:r>
            <a:r>
              <a:rPr lang="ko-KR" altLang="en-US" sz="700" b="1" dirty="0" smtClean="0">
                <a:solidFill>
                  <a:schemeClr val="tx1"/>
                </a:solidFill>
              </a:rPr>
              <a:t> 상세정보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78" name="표 77"/>
          <p:cNvGraphicFramePr>
            <a:graphicFrameLocks noGrp="1"/>
          </p:cNvGraphicFramePr>
          <p:nvPr/>
        </p:nvGraphicFramePr>
        <p:xfrm>
          <a:off x="307715" y="4990447"/>
          <a:ext cx="8678612" cy="731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881781"/>
                <a:gridCol w="3533124"/>
                <a:gridCol w="556260"/>
                <a:gridCol w="548641"/>
                <a:gridCol w="563880"/>
                <a:gridCol w="548640"/>
                <a:gridCol w="541020"/>
                <a:gridCol w="505266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err="1" smtClean="0"/>
                        <a:t>선박명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QC_ID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b="1" dirty="0" smtClean="0"/>
                        <a:t>총 작업량</a:t>
                      </a:r>
                      <a:endParaRPr lang="ko-KR" altLang="en-US" sz="600" b="1" dirty="0" smtClean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시간당 작업량</a:t>
                      </a:r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20ft</a:t>
                      </a:r>
                      <a:endParaRPr lang="ko-KR" altLang="en-US" sz="600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40ft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20ft</a:t>
                      </a:r>
                      <a:endParaRPr lang="ko-KR" altLang="en-US" sz="600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40ft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HHTK-612020 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101, 102, 103, 104, 105, 106, 107, </a:t>
                      </a:r>
                      <a:r>
                        <a:rPr lang="en-US" altLang="ko-KR" sz="6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QCEtc</a:t>
                      </a:r>
                      <a:r>
                        <a:rPr lang="en-US" altLang="ko-KR" sz="6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1, </a:t>
                      </a:r>
                      <a:r>
                        <a:rPr lang="en-US" altLang="ko-KR" sz="600" kern="1200" baseline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QCEtc</a:t>
                      </a:r>
                      <a:r>
                        <a:rPr lang="en-US" altLang="ko-KR" sz="6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2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150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3.6</a:t>
                      </a:r>
                      <a:endParaRPr lang="ko-KR" altLang="en-US" sz="6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1.7</a:t>
                      </a:r>
                      <a:endParaRPr lang="ko-KR" altLang="en-US" sz="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1.8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HPUS-982020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101, 102, 103, 104, 105, 106, 107, </a:t>
                      </a:r>
                      <a:r>
                        <a:rPr lang="en-US" altLang="ko-KR" sz="600" kern="120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QCEtc</a:t>
                      </a:r>
                      <a:r>
                        <a:rPr lang="en-US" altLang="ko-KR" sz="6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1, </a:t>
                      </a:r>
                      <a:r>
                        <a:rPr lang="en-US" altLang="ko-KR" sz="600" kern="1200" baseline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QCEtc</a:t>
                      </a:r>
                      <a:r>
                        <a:rPr lang="en-US" altLang="ko-KR" sz="600" kern="1200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2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150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77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73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3.6</a:t>
                      </a:r>
                      <a:endParaRPr lang="ko-KR" altLang="en-US" sz="6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1.7</a:t>
                      </a:r>
                      <a:endParaRPr lang="ko-KR" altLang="en-US" sz="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1.8</a:t>
                      </a: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2" name="직사각형 81"/>
          <p:cNvSpPr/>
          <p:nvPr/>
        </p:nvSpPr>
        <p:spPr>
          <a:xfrm>
            <a:off x="322952" y="5744021"/>
            <a:ext cx="1321128" cy="231954"/>
          </a:xfrm>
          <a:prstGeom prst="rect">
            <a:avLst/>
          </a:prstGeom>
          <a:noFill/>
          <a:ln w="63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b="1" smtClean="0">
                <a:solidFill>
                  <a:schemeClr val="tx1"/>
                </a:solidFill>
              </a:rPr>
              <a:t>시간대별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YT </a:t>
            </a:r>
            <a:r>
              <a:rPr lang="ko-KR" altLang="en-US" sz="700" b="1" smtClean="0">
                <a:solidFill>
                  <a:schemeClr val="tx1"/>
                </a:solidFill>
              </a:rPr>
              <a:t>투입대수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83" name="차트 82"/>
          <p:cNvGraphicFramePr/>
          <p:nvPr>
            <p:extLst/>
          </p:nvPr>
        </p:nvGraphicFramePr>
        <p:xfrm>
          <a:off x="519550" y="6025809"/>
          <a:ext cx="8501100" cy="715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8" name="모서리가 둥근 직사각형 87"/>
          <p:cNvSpPr/>
          <p:nvPr/>
        </p:nvSpPr>
        <p:spPr>
          <a:xfrm>
            <a:off x="7218947" y="3638648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dirty="0" err="1" smtClean="0">
                <a:solidFill>
                  <a:schemeClr val="bg1"/>
                </a:solidFill>
              </a:rPr>
              <a:t>블록별</a:t>
            </a:r>
            <a:r>
              <a:rPr lang="ko-KR" altLang="en-US" sz="600" dirty="0" smtClean="0">
                <a:solidFill>
                  <a:schemeClr val="bg1"/>
                </a:solidFill>
              </a:rPr>
              <a:t> </a:t>
            </a:r>
            <a:r>
              <a:rPr lang="ko-KR" altLang="en-US" sz="600" dirty="0" smtClean="0">
                <a:solidFill>
                  <a:schemeClr val="bg1"/>
                </a:solidFill>
              </a:rPr>
              <a:t>작업정보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7094978" y="35314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8173601" y="3653028"/>
            <a:ext cx="841899" cy="127517"/>
          </a:xfrm>
          <a:prstGeom prst="roundRect">
            <a:avLst/>
          </a:prstGeom>
          <a:solidFill>
            <a:schemeClr val="tx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err="1" smtClean="0">
                <a:solidFill>
                  <a:schemeClr val="bg1"/>
                </a:solidFill>
              </a:rPr>
              <a:t>블록별</a:t>
            </a:r>
            <a:r>
              <a:rPr lang="ko-KR" altLang="en-US" sz="600" dirty="0" smtClean="0">
                <a:solidFill>
                  <a:schemeClr val="bg1"/>
                </a:solidFill>
              </a:rPr>
              <a:t> 점유율정보</a:t>
            </a:r>
            <a:endParaRPr lang="ko-KR" altLang="en-US" sz="600" dirty="0">
              <a:solidFill>
                <a:schemeClr val="bg1"/>
              </a:solidFill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8057719" y="35290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120" name="그룹 119"/>
          <p:cNvGrpSpPr/>
          <p:nvPr/>
        </p:nvGrpSpPr>
        <p:grpSpPr>
          <a:xfrm>
            <a:off x="993374" y="3873520"/>
            <a:ext cx="5296619" cy="2152289"/>
            <a:chOff x="1317230" y="3308231"/>
            <a:chExt cx="5296619" cy="2152289"/>
          </a:xfrm>
          <a:solidFill>
            <a:schemeClr val="bg1"/>
          </a:solidFill>
        </p:grpSpPr>
        <p:sp>
          <p:nvSpPr>
            <p:cNvPr id="121" name="직사각형 120"/>
            <p:cNvSpPr/>
            <p:nvPr/>
          </p:nvSpPr>
          <p:spPr>
            <a:xfrm>
              <a:off x="1317230" y="3345239"/>
              <a:ext cx="5296619" cy="2115281"/>
            </a:xfrm>
            <a:prstGeom prst="rect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1417915" y="3445664"/>
              <a:ext cx="1072730" cy="215444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ko-KR" altLang="en-US" sz="800" dirty="0" err="1" smtClean="0"/>
                <a:t>블럭별</a:t>
              </a:r>
              <a:r>
                <a:rPr lang="ko-KR" altLang="en-US" sz="800" dirty="0" smtClean="0"/>
                <a:t> 점유율 정보 </a:t>
              </a:r>
              <a:endParaRPr lang="ko-KR" altLang="en-US" sz="800" dirty="0"/>
            </a:p>
          </p:txBody>
        </p:sp>
        <p:grpSp>
          <p:nvGrpSpPr>
            <p:cNvPr id="123" name="그룹 122"/>
            <p:cNvGrpSpPr/>
            <p:nvPr/>
          </p:nvGrpSpPr>
          <p:grpSpPr>
            <a:xfrm>
              <a:off x="6441756" y="3653909"/>
              <a:ext cx="45719" cy="1653476"/>
              <a:chOff x="4188675" y="1308088"/>
              <a:chExt cx="88711" cy="2016000"/>
            </a:xfrm>
            <a:grpFill/>
          </p:grpSpPr>
          <p:sp>
            <p:nvSpPr>
              <p:cNvPr id="125" name="모서리가 둥근 직사각형 124"/>
              <p:cNvSpPr/>
              <p:nvPr/>
            </p:nvSpPr>
            <p:spPr>
              <a:xfrm>
                <a:off x="4188675" y="1308088"/>
                <a:ext cx="88711" cy="2016000"/>
              </a:xfrm>
              <a:prstGeom prst="roundRect">
                <a:avLst>
                  <a:gd name="adj" fmla="val 22850"/>
                </a:avLst>
              </a:pr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27" name="모서리가 둥근 직사각형 126"/>
              <p:cNvSpPr/>
              <p:nvPr/>
            </p:nvSpPr>
            <p:spPr>
              <a:xfrm>
                <a:off x="4189410" y="1310904"/>
                <a:ext cx="78411" cy="165260"/>
              </a:xfrm>
              <a:prstGeom prst="roundRect">
                <a:avLst>
                  <a:gd name="adj" fmla="val 22850"/>
                </a:avLst>
              </a:pr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6289093" y="330823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X</a:t>
              </a:r>
              <a:endParaRPr lang="ko-KR" altLang="en-US"/>
            </a:p>
          </p:txBody>
        </p:sp>
      </p:grpSp>
      <p:grpSp>
        <p:nvGrpSpPr>
          <p:cNvPr id="128" name="그룹 127"/>
          <p:cNvGrpSpPr/>
          <p:nvPr/>
        </p:nvGrpSpPr>
        <p:grpSpPr>
          <a:xfrm>
            <a:off x="1013238" y="1598685"/>
            <a:ext cx="5296619" cy="1952073"/>
            <a:chOff x="1337094" y="1033396"/>
            <a:chExt cx="5296619" cy="1952073"/>
          </a:xfrm>
          <a:solidFill>
            <a:schemeClr val="bg1"/>
          </a:solidFill>
        </p:grpSpPr>
        <p:sp>
          <p:nvSpPr>
            <p:cNvPr id="129" name="직사각형 128"/>
            <p:cNvSpPr/>
            <p:nvPr/>
          </p:nvSpPr>
          <p:spPr>
            <a:xfrm>
              <a:off x="1337094" y="1070405"/>
              <a:ext cx="5296619" cy="1915064"/>
            </a:xfrm>
            <a:prstGeom prst="rect">
              <a:avLst/>
            </a:prstGeom>
            <a:grp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1437779" y="1170829"/>
              <a:ext cx="970137" cy="215444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ko-KR" altLang="en-US" sz="800" dirty="0" err="1" smtClean="0"/>
                <a:t>블럭별</a:t>
              </a:r>
              <a:r>
                <a:rPr lang="ko-KR" altLang="en-US" sz="800" dirty="0" smtClean="0"/>
                <a:t> 작업 정보 </a:t>
              </a:r>
              <a:endParaRPr lang="ko-KR" altLang="en-US" sz="800" dirty="0"/>
            </a:p>
          </p:txBody>
        </p:sp>
        <p:grpSp>
          <p:nvGrpSpPr>
            <p:cNvPr id="131" name="그룹 130"/>
            <p:cNvGrpSpPr/>
            <p:nvPr/>
          </p:nvGrpSpPr>
          <p:grpSpPr>
            <a:xfrm>
              <a:off x="6461620" y="1393167"/>
              <a:ext cx="45719" cy="1366509"/>
              <a:chOff x="4188675" y="1308088"/>
              <a:chExt cx="88711" cy="2016000"/>
            </a:xfrm>
            <a:grpFill/>
          </p:grpSpPr>
          <p:sp>
            <p:nvSpPr>
              <p:cNvPr id="133" name="모서리가 둥근 직사각형 132"/>
              <p:cNvSpPr/>
              <p:nvPr/>
            </p:nvSpPr>
            <p:spPr>
              <a:xfrm>
                <a:off x="4188675" y="1308088"/>
                <a:ext cx="88711" cy="2016000"/>
              </a:xfrm>
              <a:prstGeom prst="roundRect">
                <a:avLst>
                  <a:gd name="adj" fmla="val 22850"/>
                </a:avLst>
              </a:pr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34" name="모서리가 둥근 직사각형 133"/>
              <p:cNvSpPr/>
              <p:nvPr/>
            </p:nvSpPr>
            <p:spPr>
              <a:xfrm>
                <a:off x="4189410" y="1310904"/>
                <a:ext cx="78411" cy="165260"/>
              </a:xfrm>
              <a:prstGeom prst="roundRect">
                <a:avLst>
                  <a:gd name="adj" fmla="val 22850"/>
                </a:avLst>
              </a:prstGeom>
              <a:grp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132" name="TextBox 131"/>
            <p:cNvSpPr txBox="1"/>
            <p:nvPr/>
          </p:nvSpPr>
          <p:spPr>
            <a:xfrm>
              <a:off x="6308957" y="1033396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dirty="0" smtClean="0"/>
                <a:t>X</a:t>
              </a:r>
              <a:endParaRPr lang="ko-KR" altLang="en-US"/>
            </a:p>
          </p:txBody>
        </p:sp>
      </p:grpSp>
      <p:graphicFrame>
        <p:nvGraphicFramePr>
          <p:cNvPr id="135" name="표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8635771"/>
              </p:ext>
            </p:extLst>
          </p:nvPr>
        </p:nvGraphicFramePr>
        <p:xfrm>
          <a:off x="1113923" y="1960188"/>
          <a:ext cx="5023406" cy="1386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87837"/>
                <a:gridCol w="690113"/>
                <a:gridCol w="698739"/>
                <a:gridCol w="581890"/>
                <a:gridCol w="729326"/>
                <a:gridCol w="750498"/>
                <a:gridCol w="785003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err="1" smtClean="0"/>
                        <a:t>블럭명</a:t>
                      </a:r>
                      <a:endParaRPr lang="ko-KR" altLang="en-US" sz="7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err="1" smtClean="0"/>
                        <a:t>블럭별</a:t>
                      </a:r>
                      <a:r>
                        <a:rPr lang="ko-KR" altLang="en-US" sz="700" b="1" dirty="0" smtClean="0"/>
                        <a:t> 작업분포</a:t>
                      </a:r>
                      <a:endParaRPr lang="ko-KR" altLang="en-US" sz="7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b="1" dirty="0" smtClean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600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err="1" smtClean="0"/>
                        <a:t>블럭별</a:t>
                      </a:r>
                      <a:r>
                        <a:rPr lang="ko-KR" altLang="en-US" sz="700" b="1" dirty="0" smtClean="0"/>
                        <a:t> 컨테이너 </a:t>
                      </a:r>
                      <a:r>
                        <a:rPr lang="ko-KR" altLang="en-US" sz="700" b="1" dirty="0" err="1" smtClean="0"/>
                        <a:t>타입별</a:t>
                      </a:r>
                      <a:endParaRPr lang="ko-KR" altLang="en-US" sz="7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전체 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Loading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Discharging</a:t>
                      </a:r>
                      <a:endParaRPr lang="ko-KR" altLang="en-US" sz="70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Full</a:t>
                      </a:r>
                      <a:endParaRPr lang="ko-KR" altLang="en-US" sz="7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Empty</a:t>
                      </a:r>
                      <a:endParaRPr lang="ko-KR" altLang="en-US" sz="7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1A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1B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21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1C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1974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2.9 </a:t>
                      </a: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2.10</a:t>
                      </a: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err="1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Totalcount</a:t>
                      </a:r>
                      <a:r>
                        <a:rPr lang="en-US" altLang="ko-KR" sz="7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 / </a:t>
                      </a:r>
                      <a:r>
                        <a:rPr lang="en-US" altLang="ko-KR" sz="700" kern="1200" dirty="0" err="1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loadingCount</a:t>
                      </a:r>
                      <a:r>
                        <a:rPr lang="en-US" altLang="ko-KR" sz="7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 / </a:t>
                      </a:r>
                      <a:r>
                        <a:rPr lang="en-US" altLang="ko-KR" sz="700" kern="1200" dirty="0" err="1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dischargingCount</a:t>
                      </a: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F+M / F / M</a:t>
                      </a: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36" name="표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0947953"/>
              </p:ext>
            </p:extLst>
          </p:nvPr>
        </p:nvGraphicFramePr>
        <p:xfrm>
          <a:off x="1079681" y="4240633"/>
          <a:ext cx="5023406" cy="1584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30628"/>
                <a:gridCol w="653261"/>
                <a:gridCol w="629128"/>
                <a:gridCol w="649172"/>
                <a:gridCol w="753739"/>
                <a:gridCol w="753739"/>
                <a:gridCol w="753739"/>
              </a:tblGrid>
              <a:tr h="0"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err="1" smtClean="0"/>
                        <a:t>블럭명</a:t>
                      </a:r>
                      <a:endParaRPr lang="ko-KR" altLang="en-US" sz="7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err="1" smtClean="0"/>
                        <a:t>블럭별</a:t>
                      </a:r>
                      <a:r>
                        <a:rPr lang="ko-KR" altLang="en-US" sz="700" b="1" dirty="0" smtClean="0"/>
                        <a:t> 점유율</a:t>
                      </a:r>
                      <a:endParaRPr lang="ko-KR" altLang="en-US" sz="7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600" b="1" dirty="0"/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작업 전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작업 후</a:t>
                      </a: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6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20ft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40ft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전체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20ft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40ft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1A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83.80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29.28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54.52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0.59  </a:t>
                      </a:r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r>
                        <a:rPr lang="en-US" altLang="ko-KR" sz="700" b="1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0.11 </a:t>
                      </a:r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0.47 </a:t>
                      </a:r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1B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20.95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3.57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17.38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0.12  </a:t>
                      </a:r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r>
                        <a:rPr lang="en-US" altLang="ko-KR" sz="700" b="1" dirty="0" smtClean="0">
                          <a:solidFill>
                            <a:srgbClr val="FF0000"/>
                          </a:solidFill>
                        </a:rPr>
                        <a:t> </a:t>
                      </a:r>
                      <a:endParaRPr lang="ko-KR" altLang="en-US" sz="700" kern="120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0.36 </a:t>
                      </a:r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0.24 </a:t>
                      </a:r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1C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14.40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1.07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13.33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0.0  </a:t>
                      </a:r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0.23 </a:t>
                      </a:r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0.23 </a:t>
                      </a:r>
                      <a:r>
                        <a:rPr lang="en-US" altLang="ko-KR" sz="700" b="1" dirty="0" smtClean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a:t>↘</a:t>
                      </a:r>
                      <a:endParaRPr lang="ko-KR" altLang="en-US" sz="700" kern="1200" dirty="0" smtClean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2.11</a:t>
                      </a: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2.12</a:t>
                      </a: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err="1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currentTeuRate</a:t>
                      </a:r>
                      <a:r>
                        <a:rPr lang="en-US" altLang="ko-KR" sz="700" kern="1200" baseline="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 / current20rate / current40Rate</a:t>
                      </a: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kern="1200" dirty="0" err="1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currentTeuRate</a:t>
                      </a:r>
                      <a:r>
                        <a:rPr lang="en-US" altLang="ko-KR" sz="700" kern="1200" baseline="0" dirty="0" smtClean="0">
                          <a:solidFill>
                            <a:srgbClr val="FF0000"/>
                          </a:solidFill>
                          <a:latin typeface="+mn-lt"/>
                          <a:ea typeface="+mn-ea"/>
                          <a:cs typeface="+mn-cs"/>
                        </a:rPr>
                        <a:t> / current20rate / current40Rate</a:t>
                      </a:r>
                      <a:endParaRPr lang="ko-KR" altLang="en-US" sz="700" kern="120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kern="1200" dirty="0" smtClean="0">
                        <a:solidFill>
                          <a:srgbClr val="FF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7" name="타원 136"/>
          <p:cNvSpPr/>
          <p:nvPr/>
        </p:nvSpPr>
        <p:spPr>
          <a:xfrm>
            <a:off x="960447" y="16310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8" name="타원 137"/>
          <p:cNvSpPr/>
          <p:nvPr/>
        </p:nvSpPr>
        <p:spPr>
          <a:xfrm>
            <a:off x="912594" y="38720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8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80337771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207406" y="80963"/>
            <a:ext cx="54314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b="1" dirty="0">
                <a:solidFill>
                  <a:schemeClr val="bg1"/>
                </a:solidFill>
              </a:rPr>
              <a:t>생산성 지표 변경에 따른 화면 </a:t>
            </a:r>
            <a:r>
              <a:rPr lang="en-US" altLang="ko-KR" b="1" dirty="0">
                <a:solidFill>
                  <a:schemeClr val="bg1"/>
                </a:solidFill>
              </a:rPr>
              <a:t>MMI </a:t>
            </a:r>
            <a:r>
              <a:rPr lang="ko-KR" altLang="en-US" b="1">
                <a:solidFill>
                  <a:schemeClr val="bg1"/>
                </a:solidFill>
              </a:rPr>
              <a:t>수정 </a:t>
            </a:r>
            <a:endParaRPr lang="en-US" altLang="ko-KR" b="1" dirty="0">
              <a:solidFill>
                <a:schemeClr val="bg1"/>
              </a:solidFill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07406" y="752489"/>
            <a:ext cx="11725469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spcAft>
                <a:spcPts val="0"/>
              </a:spcAft>
              <a:buFont typeface="Wingdings" panose="05000000000000000000" pitchFamily="2" charset="2"/>
              <a:buChar char="v"/>
            </a:pPr>
            <a:r>
              <a:rPr lang="ko-KR" altLang="ko-KR" sz="1400" dirty="0">
                <a:latin typeface="+mj-ea"/>
                <a:ea typeface="+mj-ea"/>
                <a:cs typeface="굴림" panose="020B0600000101010101" pitchFamily="50" charset="-127"/>
              </a:rPr>
              <a:t>생산성 지표 변경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 (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생산성에 대한 컬럼이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 GMPH/NMPH 2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개로 추가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) - [</a:t>
            </a:r>
            <a:r>
              <a:rPr lang="en-US" altLang="ko-KR" sz="1400" dirty="0" err="1">
                <a:latin typeface="+mj-ea"/>
                <a:ea typeface="+mj-ea"/>
                <a:cs typeface="굴림" panose="020B0600000101010101" pitchFamily="50" charset="-127"/>
              </a:rPr>
              <a:t>YardCrane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, QC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작업패턴분석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_QC Job Plan, Berthing] 3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개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 sheet</a:t>
            </a:r>
            <a:endParaRPr lang="ko-KR" altLang="ko-KR" sz="2000">
              <a:latin typeface="+mj-ea"/>
              <a:ea typeface="+mj-ea"/>
              <a:cs typeface="굴림" panose="020B0600000101010101" pitchFamily="50" charset="-127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- </a:t>
            </a:r>
            <a:r>
              <a:rPr lang="en-US" altLang="ko-KR" sz="1400" dirty="0" err="1">
                <a:latin typeface="+mj-ea"/>
                <a:ea typeface="+mj-ea"/>
                <a:cs typeface="굴림" panose="020B0600000101010101" pitchFamily="50" charset="-127"/>
              </a:rPr>
              <a:t>YardCrane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 Sheet : YC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분석 에서는 토글형태로 보고자 하는 생산성을 선택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.</a:t>
            </a: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  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 YC</a:t>
            </a:r>
            <a:r>
              <a:rPr lang="ko-KR" altLang="en-US" sz="140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정보 표현에 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GMPH/NMPH </a:t>
            </a:r>
            <a:r>
              <a:rPr lang="ko-KR" altLang="en-US" sz="140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endParaRPr lang="en-US" altLang="ko-KR" sz="1400" dirty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 : </a:t>
            </a:r>
            <a:r>
              <a:rPr lang="ko-KR" altLang="en-US" sz="140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게이트 출입분석 </a:t>
            </a:r>
            <a:r>
              <a:rPr lang="en-US" altLang="ko-KR" sz="1400" dirty="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endParaRPr lang="en-US" altLang="ko-KR" sz="1400" dirty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 : Yard Crane </a:t>
            </a:r>
            <a:r>
              <a:rPr lang="ko-KR" altLang="en-US" sz="140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분석 </a:t>
            </a:r>
            <a:r>
              <a:rPr lang="en-US" altLang="ko-KR" sz="1400" dirty="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endParaRPr lang="en-US" altLang="ko-KR" sz="1400" dirty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 : CHE </a:t>
            </a:r>
            <a:r>
              <a:rPr lang="ko-KR" altLang="en-US" sz="140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패턴분석 </a:t>
            </a:r>
            <a:r>
              <a:rPr lang="en-US" altLang="ko-KR" sz="1400" dirty="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endParaRPr lang="en-US" altLang="ko-KR" sz="1400" dirty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 : </a:t>
            </a:r>
            <a:r>
              <a:rPr lang="ko-KR" altLang="en-US" sz="140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미래장치 예측 </a:t>
            </a:r>
            <a:r>
              <a:rPr lang="en-US" altLang="ko-KR" sz="1400" dirty="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>
                <a:latin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endParaRPr lang="en-US" altLang="ko-KR" sz="1400" dirty="0">
              <a:latin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/>
            </a:r>
            <a:b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</a:b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</a:rPr>
              <a:t>- Berthing Sheet : </a:t>
            </a:r>
            <a:r>
              <a:rPr lang="ko-KR" altLang="ko-KR" sz="1400">
                <a:latin typeface="+mj-ea"/>
                <a:ea typeface="+mj-ea"/>
                <a:cs typeface="굴림" panose="020B0600000101010101" pitchFamily="50" charset="-127"/>
              </a:rPr>
              <a:t>최적장비투입대수 에서는 두가지 지표를 모두 표현</a:t>
            </a:r>
            <a:endParaRPr lang="en-US" altLang="ko-KR" sz="1400" dirty="0">
              <a:latin typeface="+mj-ea"/>
              <a:ea typeface="+mj-ea"/>
              <a:cs typeface="굴림" panose="020B0600000101010101" pitchFamily="50" charset="-127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</a:rPr>
              <a:t>  </a:t>
            </a: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 QC </a:t>
            </a:r>
            <a:r>
              <a:rPr lang="ko-KR" altLang="en-US" sz="140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정보</a:t>
            </a: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ko-KR" altLang="en-US" sz="140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표현에 </a:t>
            </a: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GMPH/NMHP </a:t>
            </a:r>
            <a:r>
              <a:rPr lang="ko-KR" altLang="en-US" sz="140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정보 표현 </a:t>
            </a:r>
            <a:endParaRPr lang="en-US" altLang="ko-KR" sz="1400" dirty="0">
              <a:effectLst/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 : QC </a:t>
            </a:r>
            <a:r>
              <a:rPr lang="ko-KR" altLang="en-US" sz="140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작업 패턴 분석 </a:t>
            </a:r>
            <a:r>
              <a:rPr lang="en-US" altLang="ko-KR" sz="1400" dirty="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GMPH/NMHP Toggle Switch </a:t>
            </a:r>
            <a:r>
              <a:rPr lang="ko-KR" altLang="en-US" sz="1400"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반영 </a:t>
            </a:r>
            <a:endParaRPr lang="en-US" altLang="ko-KR" sz="1400" dirty="0">
              <a:latin typeface="+mj-ea"/>
              <a:ea typeface="+mj-ea"/>
              <a:cs typeface="굴림" panose="020B0600000101010101" pitchFamily="50" charset="-127"/>
              <a:sym typeface="Wingdings" panose="05000000000000000000" pitchFamily="2" charset="2"/>
            </a:endParaRPr>
          </a:p>
          <a:p>
            <a:pPr>
              <a:lnSpc>
                <a:spcPct val="150000"/>
              </a:lnSpc>
              <a:spcAft>
                <a:spcPts val="0"/>
              </a:spcAft>
            </a:pP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     : </a:t>
            </a:r>
            <a:r>
              <a:rPr lang="ko-KR" altLang="en-US" sz="140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최적</a:t>
            </a: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r>
              <a:rPr lang="ko-KR" altLang="en-US" sz="140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장비 투입댓수 </a:t>
            </a: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- GMPH/NMPH </a:t>
            </a:r>
            <a:r>
              <a:rPr lang="ko-KR" altLang="en-US" sz="140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둘 다 표현 </a:t>
            </a:r>
            <a:r>
              <a:rPr lang="en-US" altLang="ko-KR" sz="1400" dirty="0">
                <a:effectLst/>
                <a:latin typeface="+mj-ea"/>
                <a:ea typeface="+mj-ea"/>
                <a:cs typeface="굴림" panose="020B0600000101010101" pitchFamily="50" charset="-127"/>
                <a:sym typeface="Wingdings" panose="05000000000000000000" pitchFamily="2" charset="2"/>
              </a:rPr>
              <a:t> </a:t>
            </a:r>
            <a:endParaRPr lang="ko-KR" altLang="ko-KR" sz="2000">
              <a:effectLst/>
              <a:latin typeface="+mj-ea"/>
              <a:ea typeface="+mj-ea"/>
              <a:cs typeface="굴림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01387141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7" name="TextBox 1796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혼잡도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1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0591991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Yard Crane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 삭제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크래인 개수에 따른 영역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 일때 파란색 하나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(100%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두개 일때 연두색 추가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(50%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GMPH / NMPH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둘 다 정보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Yard Crane Sheet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642" y="365237"/>
            <a:ext cx="9324000" cy="5283006"/>
          </a:xfrm>
          <a:prstGeom prst="rect">
            <a:avLst/>
          </a:prstGeom>
        </p:spPr>
      </p:pic>
      <p:sp>
        <p:nvSpPr>
          <p:cNvPr id="3" name="직사각형 2"/>
          <p:cNvSpPr/>
          <p:nvPr/>
        </p:nvSpPr>
        <p:spPr>
          <a:xfrm>
            <a:off x="1268627" y="3509319"/>
            <a:ext cx="2586681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2008021" y="4317467"/>
            <a:ext cx="4047546" cy="1632857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0" name="그림 1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4736925"/>
            <a:ext cx="350736" cy="218026"/>
          </a:xfrm>
          <a:prstGeom prst="rect">
            <a:avLst/>
          </a:prstGeom>
        </p:spPr>
      </p:pic>
      <p:sp>
        <p:nvSpPr>
          <p:cNvPr id="121" name="직사각형 120"/>
          <p:cNvSpPr/>
          <p:nvPr/>
        </p:nvSpPr>
        <p:spPr>
          <a:xfrm>
            <a:off x="2494552" y="4893444"/>
            <a:ext cx="3039762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2387461" y="467800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123" name="그림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5536164"/>
            <a:ext cx="350736" cy="218026"/>
          </a:xfrm>
          <a:prstGeom prst="rect">
            <a:avLst/>
          </a:prstGeom>
        </p:spPr>
      </p:pic>
      <p:sp>
        <p:nvSpPr>
          <p:cNvPr id="124" name="직사각형 123"/>
          <p:cNvSpPr/>
          <p:nvPr/>
        </p:nvSpPr>
        <p:spPr>
          <a:xfrm>
            <a:off x="2494552" y="5692683"/>
            <a:ext cx="1519200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TextBox 124"/>
          <p:cNvSpPr txBox="1"/>
          <p:nvPr/>
        </p:nvSpPr>
        <p:spPr>
          <a:xfrm>
            <a:off x="2387461" y="5477239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126" name="그림 1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4314" y="5601670"/>
            <a:ext cx="350736" cy="218026"/>
          </a:xfrm>
          <a:prstGeom prst="rect">
            <a:avLst/>
          </a:prstGeom>
        </p:spPr>
      </p:pic>
      <p:sp>
        <p:nvSpPr>
          <p:cNvPr id="127" name="직사각형 126"/>
          <p:cNvSpPr/>
          <p:nvPr/>
        </p:nvSpPr>
        <p:spPr>
          <a:xfrm>
            <a:off x="3991494" y="5696140"/>
            <a:ext cx="1519200" cy="360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4172723" y="5480349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sp>
        <p:nvSpPr>
          <p:cNvPr id="129" name="TextBox 128"/>
          <p:cNvSpPr txBox="1"/>
          <p:nvPr/>
        </p:nvSpPr>
        <p:spPr>
          <a:xfrm>
            <a:off x="2097318" y="4374623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/>
              <a:t>Block</a:t>
            </a:r>
            <a:r>
              <a:rPr lang="ko-KR" altLang="en-US" sz="1000" b="1"/>
              <a:t>에 </a:t>
            </a:r>
            <a:r>
              <a:rPr lang="en-US" altLang="ko-KR" sz="1000" b="1" dirty="0"/>
              <a:t>Yard Crane 1</a:t>
            </a:r>
            <a:r>
              <a:rPr lang="ko-KR" altLang="en-US" sz="1000" b="1"/>
              <a:t>개 일때 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2097317" y="5216919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/>
              <a:t>Block</a:t>
            </a:r>
            <a:r>
              <a:rPr lang="ko-KR" altLang="en-US" sz="1000" b="1"/>
              <a:t>에 </a:t>
            </a:r>
            <a:r>
              <a:rPr lang="en-US" altLang="ko-KR" sz="1000" b="1" dirty="0"/>
              <a:t>Yard Crane 1</a:t>
            </a:r>
            <a:r>
              <a:rPr lang="ko-KR" altLang="en-US" sz="1000" b="1"/>
              <a:t>개 일때 </a:t>
            </a:r>
          </a:p>
        </p:txBody>
      </p:sp>
      <p:cxnSp>
        <p:nvCxnSpPr>
          <p:cNvPr id="7" name="직선 화살표 연결선 6"/>
          <p:cNvCxnSpPr/>
          <p:nvPr/>
        </p:nvCxnSpPr>
        <p:spPr>
          <a:xfrm>
            <a:off x="2494552" y="3772930"/>
            <a:ext cx="0" cy="54453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타원 130"/>
          <p:cNvSpPr/>
          <p:nvPr/>
        </p:nvSpPr>
        <p:spPr>
          <a:xfrm>
            <a:off x="1178627" y="34444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32" name="타원 131"/>
          <p:cNvSpPr/>
          <p:nvPr/>
        </p:nvSpPr>
        <p:spPr>
          <a:xfrm>
            <a:off x="1930865" y="42433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7093553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그림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75" y="367490"/>
            <a:ext cx="9321282" cy="5100878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1268627" y="3471995"/>
            <a:ext cx="2586681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" name="직사각형 15"/>
          <p:cNvSpPr/>
          <p:nvPr/>
        </p:nvSpPr>
        <p:spPr>
          <a:xfrm>
            <a:off x="2008021" y="4280143"/>
            <a:ext cx="4047546" cy="1632857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7" name="그림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4699601"/>
            <a:ext cx="350736" cy="218026"/>
          </a:xfrm>
          <a:prstGeom prst="rect">
            <a:avLst/>
          </a:prstGeom>
        </p:spPr>
      </p:pic>
      <p:sp>
        <p:nvSpPr>
          <p:cNvPr id="18" name="직사각형 17"/>
          <p:cNvSpPr/>
          <p:nvPr/>
        </p:nvSpPr>
        <p:spPr>
          <a:xfrm>
            <a:off x="2494552" y="4856120"/>
            <a:ext cx="3039762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2387461" y="4640676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20" name="그림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5498840"/>
            <a:ext cx="350736" cy="218026"/>
          </a:xfrm>
          <a:prstGeom prst="rect">
            <a:avLst/>
          </a:prstGeom>
        </p:spPr>
      </p:pic>
      <p:sp>
        <p:nvSpPr>
          <p:cNvPr id="21" name="직사각형 20"/>
          <p:cNvSpPr/>
          <p:nvPr/>
        </p:nvSpPr>
        <p:spPr>
          <a:xfrm>
            <a:off x="2494552" y="5655359"/>
            <a:ext cx="1519200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TextBox 21"/>
          <p:cNvSpPr txBox="1"/>
          <p:nvPr/>
        </p:nvSpPr>
        <p:spPr>
          <a:xfrm>
            <a:off x="2387461" y="5439915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23" name="그림 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4314" y="5564346"/>
            <a:ext cx="350736" cy="218026"/>
          </a:xfrm>
          <a:prstGeom prst="rect">
            <a:avLst/>
          </a:prstGeom>
        </p:spPr>
      </p:pic>
      <p:sp>
        <p:nvSpPr>
          <p:cNvPr id="24" name="직사각형 23"/>
          <p:cNvSpPr/>
          <p:nvPr/>
        </p:nvSpPr>
        <p:spPr>
          <a:xfrm>
            <a:off x="3991494" y="5658816"/>
            <a:ext cx="1519200" cy="360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TextBox 24"/>
          <p:cNvSpPr txBox="1"/>
          <p:nvPr/>
        </p:nvSpPr>
        <p:spPr>
          <a:xfrm>
            <a:off x="4172723" y="5443025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sp>
        <p:nvSpPr>
          <p:cNvPr id="26" name="TextBox 25"/>
          <p:cNvSpPr txBox="1"/>
          <p:nvPr/>
        </p:nvSpPr>
        <p:spPr>
          <a:xfrm>
            <a:off x="2097318" y="4337299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/>
              <a:t>Block</a:t>
            </a:r>
            <a:r>
              <a:rPr lang="ko-KR" altLang="en-US" sz="1000" b="1"/>
              <a:t>에 </a:t>
            </a:r>
            <a:r>
              <a:rPr lang="en-US" altLang="ko-KR" sz="1000" b="1" dirty="0"/>
              <a:t>Yard Crane 1</a:t>
            </a:r>
            <a:r>
              <a:rPr lang="ko-KR" altLang="en-US" sz="1000" b="1"/>
              <a:t>개 일때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097317" y="5179595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/>
              <a:t>Block</a:t>
            </a:r>
            <a:r>
              <a:rPr lang="ko-KR" altLang="en-US" sz="1000" b="1"/>
              <a:t>에 </a:t>
            </a:r>
            <a:r>
              <a:rPr lang="en-US" altLang="ko-KR" sz="1000" b="1" dirty="0"/>
              <a:t>Yard Crane 1</a:t>
            </a:r>
            <a:r>
              <a:rPr lang="ko-KR" altLang="en-US" sz="1000" b="1"/>
              <a:t>개 일때 </a:t>
            </a:r>
          </a:p>
        </p:txBody>
      </p:sp>
      <p:cxnSp>
        <p:nvCxnSpPr>
          <p:cNvPr id="28" name="직선 화살표 연결선 27"/>
          <p:cNvCxnSpPr/>
          <p:nvPr/>
        </p:nvCxnSpPr>
        <p:spPr>
          <a:xfrm>
            <a:off x="2494552" y="3735606"/>
            <a:ext cx="0" cy="54453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타원 28"/>
          <p:cNvSpPr/>
          <p:nvPr/>
        </p:nvSpPr>
        <p:spPr>
          <a:xfrm>
            <a:off x="1178627" y="34071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1930865" y="420600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31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1264673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Yard Crane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 삭제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크래인 개수에 따른 영역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 일때 파란색 하나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(100%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두개 일때 연두색 추가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(50%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GMPH / NMPH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둘 다 정보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Yard Crane Sheet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Yard Crane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분석 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25856680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75" y="367489"/>
            <a:ext cx="9330613" cy="5234391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CHE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패턴분석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268627" y="3518650"/>
            <a:ext cx="2586681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직사각형 4"/>
          <p:cNvSpPr/>
          <p:nvPr/>
        </p:nvSpPr>
        <p:spPr>
          <a:xfrm>
            <a:off x="2008021" y="4326798"/>
            <a:ext cx="4047546" cy="1632857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4746256"/>
            <a:ext cx="350736" cy="218026"/>
          </a:xfrm>
          <a:prstGeom prst="rect">
            <a:avLst/>
          </a:prstGeom>
        </p:spPr>
      </p:pic>
      <p:sp>
        <p:nvSpPr>
          <p:cNvPr id="7" name="직사각형 6"/>
          <p:cNvSpPr/>
          <p:nvPr/>
        </p:nvSpPr>
        <p:spPr>
          <a:xfrm>
            <a:off x="2494552" y="4902775"/>
            <a:ext cx="3039762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2387461" y="4687331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9" name="그림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5545495"/>
            <a:ext cx="350736" cy="218026"/>
          </a:xfrm>
          <a:prstGeom prst="rect">
            <a:avLst/>
          </a:prstGeom>
        </p:spPr>
      </p:pic>
      <p:sp>
        <p:nvSpPr>
          <p:cNvPr id="10" name="직사각형 9"/>
          <p:cNvSpPr/>
          <p:nvPr/>
        </p:nvSpPr>
        <p:spPr>
          <a:xfrm>
            <a:off x="2494552" y="5702014"/>
            <a:ext cx="1519200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TextBox 10"/>
          <p:cNvSpPr txBox="1"/>
          <p:nvPr/>
        </p:nvSpPr>
        <p:spPr>
          <a:xfrm>
            <a:off x="2387461" y="548657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12" name="그림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4314" y="5611001"/>
            <a:ext cx="350736" cy="218026"/>
          </a:xfrm>
          <a:prstGeom prst="rect">
            <a:avLst/>
          </a:prstGeom>
        </p:spPr>
      </p:pic>
      <p:sp>
        <p:nvSpPr>
          <p:cNvPr id="13" name="직사각형 12"/>
          <p:cNvSpPr/>
          <p:nvPr/>
        </p:nvSpPr>
        <p:spPr>
          <a:xfrm>
            <a:off x="3991494" y="5705471"/>
            <a:ext cx="1519200" cy="360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TextBox 13"/>
          <p:cNvSpPr txBox="1"/>
          <p:nvPr/>
        </p:nvSpPr>
        <p:spPr>
          <a:xfrm>
            <a:off x="4172723" y="548968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sp>
        <p:nvSpPr>
          <p:cNvPr id="15" name="TextBox 14"/>
          <p:cNvSpPr txBox="1"/>
          <p:nvPr/>
        </p:nvSpPr>
        <p:spPr>
          <a:xfrm>
            <a:off x="2097318" y="4383954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/>
              <a:t>Block</a:t>
            </a:r>
            <a:r>
              <a:rPr lang="ko-KR" altLang="en-US" sz="1000" b="1"/>
              <a:t>에 </a:t>
            </a:r>
            <a:r>
              <a:rPr lang="en-US" altLang="ko-KR" sz="1000" b="1" dirty="0"/>
              <a:t>Yard Crane 1</a:t>
            </a:r>
            <a:r>
              <a:rPr lang="ko-KR" altLang="en-US" sz="1000" b="1"/>
              <a:t>개 일때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097317" y="5226250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/>
              <a:t>Block</a:t>
            </a:r>
            <a:r>
              <a:rPr lang="ko-KR" altLang="en-US" sz="1000" b="1"/>
              <a:t>에 </a:t>
            </a:r>
            <a:r>
              <a:rPr lang="en-US" altLang="ko-KR" sz="1000" b="1" dirty="0"/>
              <a:t>Yard Crane 1</a:t>
            </a:r>
            <a:r>
              <a:rPr lang="ko-KR" altLang="en-US" sz="1000" b="1"/>
              <a:t>개 일때 </a:t>
            </a:r>
          </a:p>
        </p:txBody>
      </p:sp>
      <p:cxnSp>
        <p:nvCxnSpPr>
          <p:cNvPr id="17" name="직선 화살표 연결선 16"/>
          <p:cNvCxnSpPr/>
          <p:nvPr/>
        </p:nvCxnSpPr>
        <p:spPr>
          <a:xfrm>
            <a:off x="2494552" y="3782261"/>
            <a:ext cx="0" cy="54453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타원 17"/>
          <p:cNvSpPr/>
          <p:nvPr/>
        </p:nvSpPr>
        <p:spPr>
          <a:xfrm>
            <a:off x="1178627" y="34538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9" name="타원 18"/>
          <p:cNvSpPr/>
          <p:nvPr/>
        </p:nvSpPr>
        <p:spPr>
          <a:xfrm>
            <a:off x="1930865" y="42526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0122285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Yard Crane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 삭제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크래인 개수에 따른 영역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 일때 파란색 하나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(100%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두개 일때 연두색 추가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(50%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GMPH / NMPH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둘 다 정보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Yard Crane Sheet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7871762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76" y="367489"/>
            <a:ext cx="9322699" cy="5016274"/>
          </a:xfrm>
          <a:prstGeom prst="rect">
            <a:avLst/>
          </a:prstGeom>
        </p:spPr>
      </p:pic>
      <p:sp>
        <p:nvSpPr>
          <p:cNvPr id="3" name="직사각형 2"/>
          <p:cNvSpPr/>
          <p:nvPr/>
        </p:nvSpPr>
        <p:spPr>
          <a:xfrm>
            <a:off x="1268627" y="3425340"/>
            <a:ext cx="2586681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직사각형 3"/>
          <p:cNvSpPr/>
          <p:nvPr/>
        </p:nvSpPr>
        <p:spPr>
          <a:xfrm>
            <a:off x="2008021" y="4233488"/>
            <a:ext cx="4047546" cy="1632857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4652946"/>
            <a:ext cx="350736" cy="218026"/>
          </a:xfrm>
          <a:prstGeom prst="rect">
            <a:avLst/>
          </a:prstGeom>
        </p:spPr>
      </p:pic>
      <p:sp>
        <p:nvSpPr>
          <p:cNvPr id="6" name="직사각형 5"/>
          <p:cNvSpPr/>
          <p:nvPr/>
        </p:nvSpPr>
        <p:spPr>
          <a:xfrm>
            <a:off x="2494552" y="4809465"/>
            <a:ext cx="3039762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xtBox 6"/>
          <p:cNvSpPr txBox="1"/>
          <p:nvPr/>
        </p:nvSpPr>
        <p:spPr>
          <a:xfrm>
            <a:off x="2387461" y="4594021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10865" y="5452185"/>
            <a:ext cx="350736" cy="218026"/>
          </a:xfrm>
          <a:prstGeom prst="rect">
            <a:avLst/>
          </a:prstGeom>
        </p:spPr>
      </p:pic>
      <p:sp>
        <p:nvSpPr>
          <p:cNvPr id="9" name="직사각형 8"/>
          <p:cNvSpPr/>
          <p:nvPr/>
        </p:nvSpPr>
        <p:spPr>
          <a:xfrm>
            <a:off x="2494552" y="5608704"/>
            <a:ext cx="1519200" cy="36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2387461" y="539326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pic>
        <p:nvPicPr>
          <p:cNvPr id="11" name="그림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4314" y="5517691"/>
            <a:ext cx="350736" cy="218026"/>
          </a:xfrm>
          <a:prstGeom prst="rect">
            <a:avLst/>
          </a:prstGeom>
        </p:spPr>
      </p:pic>
      <p:sp>
        <p:nvSpPr>
          <p:cNvPr id="12" name="직사각형 11"/>
          <p:cNvSpPr/>
          <p:nvPr/>
        </p:nvSpPr>
        <p:spPr>
          <a:xfrm>
            <a:off x="3991494" y="5612161"/>
            <a:ext cx="1519200" cy="36000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4172723" y="5396370"/>
            <a:ext cx="145584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 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r>
              <a:rPr lang="en-US" altLang="ko-KR" sz="800" dirty="0"/>
              <a:t>   NMPH </a:t>
            </a:r>
            <a:r>
              <a:rPr lang="en-US" altLang="ko-KR" sz="800" b="1" dirty="0">
                <a:solidFill>
                  <a:schemeClr val="accent1">
                    <a:lumMod val="75000"/>
                  </a:schemeClr>
                </a:solidFill>
              </a:rPr>
              <a:t>↘</a:t>
            </a:r>
            <a:r>
              <a:rPr lang="en-US" altLang="ko-KR" sz="800" dirty="0"/>
              <a:t>13 </a:t>
            </a:r>
            <a:r>
              <a:rPr lang="en-US" altLang="ko-KR" sz="800" b="1" dirty="0">
                <a:solidFill>
                  <a:srgbClr val="FF0000"/>
                </a:solidFill>
              </a:rPr>
              <a:t>↗</a:t>
            </a:r>
            <a:endParaRPr lang="ko-KR" altLang="en-US" sz="800"/>
          </a:p>
        </p:txBody>
      </p:sp>
      <p:sp>
        <p:nvSpPr>
          <p:cNvPr id="14" name="TextBox 13"/>
          <p:cNvSpPr txBox="1"/>
          <p:nvPr/>
        </p:nvSpPr>
        <p:spPr>
          <a:xfrm>
            <a:off x="2097318" y="4290644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/>
              <a:t>Block</a:t>
            </a:r>
            <a:r>
              <a:rPr lang="ko-KR" altLang="en-US" sz="1000" b="1"/>
              <a:t>에 </a:t>
            </a:r>
            <a:r>
              <a:rPr lang="en-US" altLang="ko-KR" sz="1000" b="1" dirty="0"/>
              <a:t>Yard Crane 1</a:t>
            </a:r>
            <a:r>
              <a:rPr lang="ko-KR" altLang="en-US" sz="1000" b="1"/>
              <a:t>개 일때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097317" y="5132940"/>
            <a:ext cx="174599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/>
              <a:t>Block</a:t>
            </a:r>
            <a:r>
              <a:rPr lang="ko-KR" altLang="en-US" sz="1000" b="1"/>
              <a:t>에 </a:t>
            </a:r>
            <a:r>
              <a:rPr lang="en-US" altLang="ko-KR" sz="1000" b="1" dirty="0"/>
              <a:t>Yard Crane 1</a:t>
            </a:r>
            <a:r>
              <a:rPr lang="ko-KR" altLang="en-US" sz="1000" b="1"/>
              <a:t>개 일때 </a:t>
            </a:r>
          </a:p>
        </p:txBody>
      </p:sp>
      <p:cxnSp>
        <p:nvCxnSpPr>
          <p:cNvPr id="16" name="직선 화살표 연결선 15"/>
          <p:cNvCxnSpPr/>
          <p:nvPr/>
        </p:nvCxnSpPr>
        <p:spPr>
          <a:xfrm>
            <a:off x="2494552" y="3688951"/>
            <a:ext cx="0" cy="54453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타원 16"/>
          <p:cNvSpPr/>
          <p:nvPr/>
        </p:nvSpPr>
        <p:spPr>
          <a:xfrm>
            <a:off x="1178627" y="33605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8" name="타원 17"/>
          <p:cNvSpPr/>
          <p:nvPr/>
        </p:nvSpPr>
        <p:spPr>
          <a:xfrm>
            <a:off x="1930865" y="41593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2667791"/>
              </p:ext>
            </p:extLst>
          </p:nvPr>
        </p:nvGraphicFramePr>
        <p:xfrm>
          <a:off x="9488422" y="851115"/>
          <a:ext cx="2637675" cy="5355128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Yard Crane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Yard Crane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점유율 삭제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크래인 개수에 따른 영역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하나 일때 파란색 하나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(100%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두개 일때 연두색 추가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(50%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GMPH / NMPH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둘 다 정보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Yard Crane Sheet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dirty="0" err="1" smtClean="0">
                <a:solidFill>
                  <a:prstClr val="black"/>
                </a:solidFill>
                <a:latin typeface="맑은 고딕" panose="020B0503020000020004" pitchFamily="50" charset="-127"/>
              </a:rPr>
              <a:t>미래장치장</a:t>
            </a:r>
            <a:r>
              <a:rPr lang="ko-KR" altLang="en-US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예측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6961446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75" y="366677"/>
            <a:ext cx="9330613" cy="457140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370208" y="75651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solidFill>
                  <a:prstClr val="black"/>
                </a:solidFill>
                <a:latin typeface="맑은 고딕" panose="020B0503020000020004" pitchFamily="50" charset="-127"/>
              </a:rPr>
              <a:t>QC </a:t>
            </a:r>
            <a:r>
              <a:rPr lang="ko-KR" altLang="en-US" sz="800">
                <a:solidFill>
                  <a:prstClr val="black"/>
                </a:solidFill>
                <a:latin typeface="맑은 고딕" panose="020B0503020000020004" pitchFamily="50" charset="-127"/>
              </a:rPr>
              <a:t>작업 패턴 분석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8376363" y="677887"/>
            <a:ext cx="176236" cy="109230"/>
            <a:chOff x="10267821" y="1988701"/>
            <a:chExt cx="616666" cy="328629"/>
          </a:xfrm>
        </p:grpSpPr>
        <p:sp>
          <p:nvSpPr>
            <p:cNvPr id="5" name="모서리가 둥근 직사각형 4"/>
            <p:cNvSpPr/>
            <p:nvPr/>
          </p:nvSpPr>
          <p:spPr>
            <a:xfrm>
              <a:off x="10267821" y="1988701"/>
              <a:ext cx="616666" cy="328629"/>
            </a:xfrm>
            <a:prstGeom prst="roundRect">
              <a:avLst>
                <a:gd name="adj" fmla="val 50000"/>
              </a:avLst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타원 5"/>
            <p:cNvSpPr/>
            <p:nvPr/>
          </p:nvSpPr>
          <p:spPr>
            <a:xfrm>
              <a:off x="10315962" y="2016540"/>
              <a:ext cx="342484" cy="282477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8514135" y="643051"/>
            <a:ext cx="393056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/>
              <a:t>NMPH</a:t>
            </a:r>
            <a:endParaRPr lang="ko-KR" altLang="en-US" sz="7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8004774" y="633698"/>
            <a:ext cx="42511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/>
              <a:t>GMPH</a:t>
            </a:r>
            <a:endParaRPr lang="ko-KR" altLang="en-US" sz="700" b="1" dirty="0"/>
          </a:p>
        </p:txBody>
      </p:sp>
      <p:sp>
        <p:nvSpPr>
          <p:cNvPr id="9" name="타원 8"/>
          <p:cNvSpPr/>
          <p:nvPr/>
        </p:nvSpPr>
        <p:spPr>
          <a:xfrm>
            <a:off x="7860704" y="6010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1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4025779"/>
              </p:ext>
            </p:extLst>
          </p:nvPr>
        </p:nvGraphicFramePr>
        <p:xfrm>
          <a:off x="9488422" y="851115"/>
          <a:ext cx="2637675" cy="4523024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GMPH/NMPH Toggle Switch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선택된 생산선 기반으로 정보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11" name="타원 10"/>
          <p:cNvSpPr/>
          <p:nvPr/>
        </p:nvSpPr>
        <p:spPr>
          <a:xfrm>
            <a:off x="1043137" y="8511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2" name="직사각형 11"/>
          <p:cNvSpPr/>
          <p:nvPr/>
        </p:nvSpPr>
        <p:spPr>
          <a:xfrm>
            <a:off x="1095813" y="965560"/>
            <a:ext cx="8244130" cy="94721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2663632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639" y="367490"/>
            <a:ext cx="9330950" cy="5388574"/>
          </a:xfrm>
          <a:prstGeom prst="rect">
            <a:avLst/>
          </a:prstGeom>
        </p:spPr>
      </p:pic>
      <p:graphicFrame>
        <p:nvGraphicFramePr>
          <p:cNvPr id="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2953854"/>
              </p:ext>
            </p:extLst>
          </p:nvPr>
        </p:nvGraphicFramePr>
        <p:xfrm>
          <a:off x="9488422" y="851115"/>
          <a:ext cx="2637675" cy="4651305"/>
        </p:xfrm>
        <a:graphic>
          <a:graphicData uri="http://schemas.openxmlformats.org/drawingml/2006/table">
            <a:tbl>
              <a:tblPr/>
              <a:tblGrid>
                <a:gridCol w="215751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42192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3387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기존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생산성에서 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GMPH/NMPH </a:t>
                      </a:r>
                      <a:r>
                        <a:rPr kumimoji="1" lang="ko-KR" altLang="en-US" sz="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생산성으로 변경 표현 </a:t>
                      </a: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>
                        <a:solidFill>
                          <a:schemeClr val="tx1"/>
                        </a:solidFill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2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/>
        </p:nvSpPr>
        <p:spPr>
          <a:xfrm>
            <a:off x="1277957" y="3717454"/>
            <a:ext cx="1549219" cy="26361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타원 5"/>
          <p:cNvSpPr/>
          <p:nvPr/>
        </p:nvSpPr>
        <p:spPr>
          <a:xfrm>
            <a:off x="1198646" y="35961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566787" y="4267666"/>
            <a:ext cx="1493617" cy="263611"/>
          </a:xfrm>
          <a:prstGeom prst="rect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/>
          <p:cNvSpPr txBox="1"/>
          <p:nvPr/>
        </p:nvSpPr>
        <p:spPr>
          <a:xfrm>
            <a:off x="1679006" y="4290887"/>
            <a:ext cx="13484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GMPH:15.12 / NMPH: 15.12</a:t>
            </a:r>
            <a:endParaRPr lang="ko-KR" altLang="en-US" sz="800"/>
          </a:p>
        </p:txBody>
      </p:sp>
    </p:spTree>
    <p:extLst>
      <p:ext uri="{BB962C8B-B14F-4D97-AF65-F5344CB8AC3E}">
        <p14:creationId xmlns:p14="http://schemas.microsoft.com/office/powerpoint/2010/main" val="265842439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6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134101</TotalTime>
  <Words>29896</Words>
  <Application>Microsoft Office PowerPoint</Application>
  <PresentationFormat>와이드스크린</PresentationFormat>
  <Paragraphs>13355</Paragraphs>
  <Slides>99</Slides>
  <Notes>12</Notes>
  <HiddenSlides>0</HiddenSlides>
  <MMClips>0</MMClips>
  <ScaleCrop>false</ScaleCrop>
  <HeadingPairs>
    <vt:vector size="6" baseType="variant">
      <vt:variant>
        <vt:lpstr>사용한 글꼴</vt:lpstr>
      </vt:variant>
      <vt:variant>
        <vt:i4>12</vt:i4>
      </vt:variant>
      <vt:variant>
        <vt:lpstr>테마</vt:lpstr>
      </vt:variant>
      <vt:variant>
        <vt:i4>9</vt:i4>
      </vt:variant>
      <vt:variant>
        <vt:lpstr>슬라이드 제목</vt:lpstr>
      </vt:variant>
      <vt:variant>
        <vt:i4>99</vt:i4>
      </vt:variant>
    </vt:vector>
  </HeadingPairs>
  <TitlesOfParts>
    <vt:vector size="120" baseType="lpstr">
      <vt:lpstr>HY견고딕</vt:lpstr>
      <vt:lpstr>inherit</vt:lpstr>
      <vt:lpstr>굴림</vt:lpstr>
      <vt:lpstr>맑은 고딕</vt:lpstr>
      <vt:lpstr>바탕</vt:lpstr>
      <vt:lpstr>Arial</vt:lpstr>
      <vt:lpstr>Calibri</vt:lpstr>
      <vt:lpstr>Calibri Light</vt:lpstr>
      <vt:lpstr>Segoe UI</vt:lpstr>
      <vt:lpstr>Tahoma</vt:lpstr>
      <vt:lpstr>Times New Roman</vt:lpstr>
      <vt:lpstr>Wingdings</vt:lpstr>
      <vt:lpstr>1_Office 테마</vt:lpstr>
      <vt:lpstr>1_디자인 사용자 지정</vt:lpstr>
      <vt:lpstr>2_디자인 사용자 지정</vt:lpstr>
      <vt:lpstr>3_디자인 사용자 지정</vt:lpstr>
      <vt:lpstr>디자인 사용자 지정</vt:lpstr>
      <vt:lpstr>4_디자인 사용자 지정</vt:lpstr>
      <vt:lpstr>5_디자인 사용자 지정</vt:lpstr>
      <vt:lpstr>6_디자인 사용자 지정</vt:lpstr>
      <vt:lpstr>2_Office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이 낙훈</cp:lastModifiedBy>
  <cp:revision>6069</cp:revision>
  <cp:lastPrinted>2021-08-03T01:39:45Z</cp:lastPrinted>
  <dcterms:created xsi:type="dcterms:W3CDTF">2014-07-16T08:39:01Z</dcterms:created>
  <dcterms:modified xsi:type="dcterms:W3CDTF">2022-03-08T01:42:00Z</dcterms:modified>
</cp:coreProperties>
</file>