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220" d="100"/>
          <a:sy n="220" d="100"/>
        </p:scale>
        <p:origin x="-37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D0FD0-A68F-4C1B-A3C3-F2B5A0E2F8CC}" type="datetimeFigureOut">
              <a:rPr lang="ko-KR" altLang="en-US" smtClean="0"/>
              <a:t>2019-01-15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667CB-B23C-4F41-94D6-9108AB99764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서버정보설정.jpg"/>
          <p:cNvPicPr>
            <a:picLocks noChangeAspect="1"/>
          </p:cNvPicPr>
          <p:nvPr/>
        </p:nvPicPr>
        <p:blipFill>
          <a:blip r:embed="rId2"/>
          <a:srcRect l="40176" t="19339" r="33927" b="23882"/>
          <a:stretch>
            <a:fillRect/>
          </a:stretch>
        </p:blipFill>
        <p:spPr>
          <a:xfrm>
            <a:off x="2643174" y="1285860"/>
            <a:ext cx="2928958" cy="35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86314" y="642918"/>
            <a:ext cx="7873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#212830</a:t>
            </a:r>
            <a:endParaRPr lang="ko-KR" altLang="en-US" sz="1200" dirty="0"/>
          </a:p>
        </p:txBody>
      </p:sp>
      <p:cxnSp>
        <p:nvCxnSpPr>
          <p:cNvPr id="10" name="직선 화살표 연결선 9"/>
          <p:cNvCxnSpPr/>
          <p:nvPr/>
        </p:nvCxnSpPr>
        <p:spPr>
          <a:xfrm rot="5400000" flipH="1" flipV="1">
            <a:off x="4964909" y="117870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786182" y="4929198"/>
            <a:ext cx="602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480px</a:t>
            </a:r>
          </a:p>
          <a:p>
            <a:endParaRPr lang="ko-KR" alt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5643570" y="3000372"/>
            <a:ext cx="602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557px</a:t>
            </a:r>
            <a:endParaRPr lang="ko-KR" alt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5852" y="1571612"/>
            <a:ext cx="115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Arial bold, </a:t>
            </a:r>
          </a:p>
          <a:p>
            <a:r>
              <a:rPr lang="en-US" altLang="ko-KR" sz="1200" dirty="0" smtClean="0"/>
              <a:t>34px,#000000</a:t>
            </a:r>
            <a:endParaRPr lang="ko-KR" alt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1285852" y="2285992"/>
            <a:ext cx="115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Arial bold, </a:t>
            </a:r>
          </a:p>
          <a:p>
            <a:r>
              <a:rPr lang="en-US" altLang="ko-KR" sz="1200" dirty="0" smtClean="0"/>
              <a:t>12px,#000000</a:t>
            </a:r>
            <a:endParaRPr lang="ko-KR" altLang="en-US" sz="1200" dirty="0"/>
          </a:p>
        </p:txBody>
      </p:sp>
      <p:cxnSp>
        <p:nvCxnSpPr>
          <p:cNvPr id="27" name="직선 화살표 연결선 26"/>
          <p:cNvCxnSpPr/>
          <p:nvPr/>
        </p:nvCxnSpPr>
        <p:spPr>
          <a:xfrm>
            <a:off x="2714612" y="4929198"/>
            <a:ext cx="285752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/>
          <p:nvPr/>
        </p:nvCxnSpPr>
        <p:spPr>
          <a:xfrm rot="5400000">
            <a:off x="4000496" y="3214686"/>
            <a:ext cx="328614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화살표 연결선 30"/>
          <p:cNvCxnSpPr/>
          <p:nvPr/>
        </p:nvCxnSpPr>
        <p:spPr>
          <a:xfrm rot="10800000">
            <a:off x="2214546" y="250030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화살표 연결선 32"/>
          <p:cNvCxnSpPr>
            <a:endCxn id="20" idx="3"/>
          </p:cNvCxnSpPr>
          <p:nvPr/>
        </p:nvCxnSpPr>
        <p:spPr>
          <a:xfrm rot="10800000">
            <a:off x="2439886" y="1802446"/>
            <a:ext cx="917668" cy="549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571604" y="3143248"/>
            <a:ext cx="1154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Arial, </a:t>
            </a:r>
          </a:p>
          <a:p>
            <a:r>
              <a:rPr lang="en-US" altLang="ko-KR" sz="1200" dirty="0" smtClean="0"/>
              <a:t>10px,#000000</a:t>
            </a:r>
            <a:endParaRPr lang="ko-KR" altLang="en-US" sz="1200" dirty="0"/>
          </a:p>
        </p:txBody>
      </p:sp>
      <p:cxnSp>
        <p:nvCxnSpPr>
          <p:cNvPr id="35" name="직선 화살표 연결선 34"/>
          <p:cNvCxnSpPr/>
          <p:nvPr/>
        </p:nvCxnSpPr>
        <p:spPr>
          <a:xfrm rot="10800000">
            <a:off x="2500298" y="3357562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/>
          <p:cNvCxnSpPr/>
          <p:nvPr/>
        </p:nvCxnSpPr>
        <p:spPr>
          <a:xfrm rot="5400000">
            <a:off x="5357818" y="2071678"/>
            <a:ext cx="100013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929322" y="1928802"/>
            <a:ext cx="602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176px</a:t>
            </a:r>
            <a:endParaRPr lang="ko-KR" altLang="en-US" sz="1200" dirty="0"/>
          </a:p>
        </p:txBody>
      </p:sp>
      <p:cxnSp>
        <p:nvCxnSpPr>
          <p:cNvPr id="40" name="직선 화살표 연결선 39"/>
          <p:cNvCxnSpPr/>
          <p:nvPr/>
        </p:nvCxnSpPr>
        <p:spPr>
          <a:xfrm>
            <a:off x="2643174" y="2428868"/>
            <a:ext cx="23360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직선 화살표 연결선 43"/>
          <p:cNvCxnSpPr/>
          <p:nvPr/>
        </p:nvCxnSpPr>
        <p:spPr>
          <a:xfrm rot="10800000">
            <a:off x="2285984" y="2143116"/>
            <a:ext cx="500066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857356" y="2000240"/>
            <a:ext cx="517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32px</a:t>
            </a:r>
            <a:endParaRPr lang="ko-KR" altLang="en-US" sz="1200" dirty="0"/>
          </a:p>
        </p:txBody>
      </p:sp>
      <p:cxnSp>
        <p:nvCxnSpPr>
          <p:cNvPr id="48" name="직선 화살표 연결선 47"/>
          <p:cNvCxnSpPr/>
          <p:nvPr/>
        </p:nvCxnSpPr>
        <p:spPr>
          <a:xfrm>
            <a:off x="2714612" y="2928934"/>
            <a:ext cx="500066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928794" y="2786058"/>
            <a:ext cx="5176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93px</a:t>
            </a:r>
            <a:endParaRPr lang="ko-KR" altLang="en-US" sz="1200" dirty="0"/>
          </a:p>
        </p:txBody>
      </p:sp>
      <p:cxnSp>
        <p:nvCxnSpPr>
          <p:cNvPr id="53" name="직선 화살표 연결선 52"/>
          <p:cNvCxnSpPr/>
          <p:nvPr/>
        </p:nvCxnSpPr>
        <p:spPr>
          <a:xfrm rot="10800000" flipV="1">
            <a:off x="2357422" y="2928934"/>
            <a:ext cx="571504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화살표 연결선 54"/>
          <p:cNvCxnSpPr/>
          <p:nvPr/>
        </p:nvCxnSpPr>
        <p:spPr>
          <a:xfrm rot="5400000">
            <a:off x="4750595" y="2893215"/>
            <a:ext cx="642942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5000628" y="2714620"/>
            <a:ext cx="6026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108px</a:t>
            </a:r>
            <a:endParaRPr lang="ko-KR" alt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화면 슬라이드 쇼(4:3)</PresentationFormat>
  <Paragraphs>13</Paragraphs>
  <Slides>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2" baseType="lpstr">
      <vt:lpstr>Office 테마</vt:lpstr>
      <vt:lpstr>슬라이드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ClicknTouch</dc:creator>
  <cp:lastModifiedBy>ClicknTouch</cp:lastModifiedBy>
  <cp:revision>4</cp:revision>
  <dcterms:created xsi:type="dcterms:W3CDTF">2019-01-15T05:07:39Z</dcterms:created>
  <dcterms:modified xsi:type="dcterms:W3CDTF">2019-01-15T05:37:44Z</dcterms:modified>
</cp:coreProperties>
</file>